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8" r:id="rId3"/>
  </p:sldMasterIdLst>
  <p:notesMasterIdLst>
    <p:notesMasterId r:id="rId46"/>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2" d="100"/>
          <a:sy n="92" d="100"/>
        </p:scale>
        <p:origin x="24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382867-1D53-4E77-A34F-2B240D316347}" type="datetimeFigureOut">
              <a:rPr lang="zh-CN" altLang="en-US" smtClean="0"/>
              <a:t>2016/12/28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8CACDF-A6A0-4355-B238-503462340880}" type="slidenum">
              <a:rPr lang="zh-CN" altLang="en-US" smtClean="0"/>
              <a:t>‹#›</a:t>
            </a:fld>
            <a:endParaRPr lang="zh-CN" altLang="en-US"/>
          </a:p>
        </p:txBody>
      </p:sp>
    </p:spTree>
    <p:extLst>
      <p:ext uri="{BB962C8B-B14F-4D97-AF65-F5344CB8AC3E}">
        <p14:creationId xmlns:p14="http://schemas.microsoft.com/office/powerpoint/2010/main" val="331873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577285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1916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38376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956714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597532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742922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274648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637620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501216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281414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442168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altLang="zh-CN"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00118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987743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099412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131300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291350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537614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069631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451822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25440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010758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168681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204833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264584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5755128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581500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8941821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9671264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523392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700769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163769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3391063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976487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7565932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612303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04131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217896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524071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770234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2588" y="685800"/>
            <a:ext cx="6092825" cy="3429000"/>
          </a:xfrm>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727714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41" y="2130826"/>
            <a:ext cx="10363518" cy="1470629"/>
          </a:xfrm>
        </p:spPr>
        <p:txBody>
          <a:bodyPr/>
          <a:lstStyle/>
          <a:p>
            <a:r>
              <a:rPr lang="zh-CN" altLang="en-US"/>
              <a:t>单击此处编辑母版标题样式</a:t>
            </a:r>
          </a:p>
        </p:txBody>
      </p:sp>
      <p:sp>
        <p:nvSpPr>
          <p:cNvPr id="3" name="副标题 2"/>
          <p:cNvSpPr>
            <a:spLocks noGrp="1"/>
          </p:cNvSpPr>
          <p:nvPr>
            <p:ph type="subTitle" idx="1"/>
          </p:nvPr>
        </p:nvSpPr>
        <p:spPr>
          <a:xfrm>
            <a:off x="1828483" y="3887117"/>
            <a:ext cx="8535035" cy="1752059"/>
          </a:xfrm>
        </p:spPr>
        <p:txBody>
          <a:bodyPr/>
          <a:lstStyle>
            <a:lvl1pPr marL="0" indent="0" algn="ctr">
              <a:buNone/>
              <a:defRPr>
                <a:solidFill>
                  <a:schemeClr val="tx1">
                    <a:tint val="75000"/>
                  </a:schemeClr>
                </a:solidFill>
              </a:defRPr>
            </a:lvl1pPr>
            <a:lvl2pPr marL="609402" indent="0" algn="ctr">
              <a:buNone/>
              <a:defRPr>
                <a:solidFill>
                  <a:schemeClr val="tx1">
                    <a:tint val="75000"/>
                  </a:schemeClr>
                </a:solidFill>
              </a:defRPr>
            </a:lvl2pPr>
            <a:lvl3pPr marL="1218804" indent="0" algn="ctr">
              <a:buNone/>
              <a:defRPr>
                <a:solidFill>
                  <a:schemeClr val="tx1">
                    <a:tint val="75000"/>
                  </a:schemeClr>
                </a:solidFill>
              </a:defRPr>
            </a:lvl3pPr>
            <a:lvl4pPr marL="1828206" indent="0" algn="ctr">
              <a:buNone/>
              <a:defRPr>
                <a:solidFill>
                  <a:schemeClr val="tx1">
                    <a:tint val="75000"/>
                  </a:schemeClr>
                </a:solidFill>
              </a:defRPr>
            </a:lvl4pPr>
            <a:lvl5pPr marL="2437608" indent="0" algn="ctr">
              <a:buNone/>
              <a:defRPr>
                <a:solidFill>
                  <a:schemeClr val="tx1">
                    <a:tint val="75000"/>
                  </a:schemeClr>
                </a:solidFill>
              </a:defRPr>
            </a:lvl5pPr>
            <a:lvl6pPr marL="3047009" indent="0" algn="ctr">
              <a:buNone/>
              <a:defRPr>
                <a:solidFill>
                  <a:schemeClr val="tx1">
                    <a:tint val="75000"/>
                  </a:schemeClr>
                </a:solidFill>
              </a:defRPr>
            </a:lvl6pPr>
            <a:lvl7pPr marL="3656411" indent="0" algn="ctr">
              <a:buNone/>
              <a:defRPr>
                <a:solidFill>
                  <a:schemeClr val="tx1">
                    <a:tint val="75000"/>
                  </a:schemeClr>
                </a:solidFill>
              </a:defRPr>
            </a:lvl7pPr>
            <a:lvl8pPr marL="4265813" indent="0" algn="ctr">
              <a:buNone/>
              <a:defRPr>
                <a:solidFill>
                  <a:schemeClr val="tx1">
                    <a:tint val="75000"/>
                  </a:schemeClr>
                </a:solidFill>
              </a:defRPr>
            </a:lvl8pPr>
            <a:lvl9pPr marL="487521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384290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2636873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782" y="275082"/>
            <a:ext cx="2742724" cy="58507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494" y="275082"/>
            <a:ext cx="8027123" cy="58507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290288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040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4027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文本与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008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76" y="273852"/>
            <a:ext cx="10972464" cy="1144120"/>
          </a:xfrm>
          <a:prstGeom prst="rect">
            <a:avLst/>
          </a:prstGeom>
        </p:spPr>
        <p:txBody>
          <a:bodyPr lIns="96751" tIns="48375" rIns="96751" bIns="48375"/>
          <a:lstStyle/>
          <a:p>
            <a:r>
              <a:rPr lang="zh-CN" altLang="en-US"/>
              <a:t>单击此处编辑母版标题样式</a:t>
            </a:r>
          </a:p>
        </p:txBody>
      </p:sp>
      <p:sp>
        <p:nvSpPr>
          <p:cNvPr id="3" name="内容占位符 2"/>
          <p:cNvSpPr>
            <a:spLocks noGrp="1"/>
          </p:cNvSpPr>
          <p:nvPr>
            <p:ph idx="1"/>
          </p:nvPr>
        </p:nvSpPr>
        <p:spPr>
          <a:xfrm>
            <a:off x="609776" y="1599419"/>
            <a:ext cx="10972464" cy="4526079"/>
          </a:xfrm>
          <a:prstGeom prst="rect">
            <a:avLst/>
          </a:prstGeom>
        </p:spPr>
        <p:txBody>
          <a:bodyPr lIns="96751" tIns="48375" rIns="96751" bIns="48375"/>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6956510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1690442"/>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a:prstGeom prst="rect">
            <a:avLst/>
          </a:prstGeom>
        </p:spPr>
        <p:txBody>
          <a:bodyPr lIns="91432" tIns="45716" rIns="91432" bIns="45716" anchor="b">
            <a:noAutofit/>
          </a:bodyPr>
          <a:lstStyle>
            <a:lvl1pPr>
              <a:lnSpc>
                <a:spcPct val="100000"/>
              </a:lnSpc>
              <a:defRPr sz="10663"/>
            </a:lvl1pPr>
          </a:lstStyle>
          <a:p>
            <a:r>
              <a:rPr lang="zh-CN" altLang="en-US" dirty="0"/>
              <a:t>单击此处编辑母版标题样式</a:t>
            </a:r>
            <a:endParaRPr lang="en-US" dirty="0"/>
          </a:p>
        </p:txBody>
      </p:sp>
      <p:sp>
        <p:nvSpPr>
          <p:cNvPr id="3" name="Subtitle 2"/>
          <p:cNvSpPr>
            <a:spLocks noGrp="1"/>
          </p:cNvSpPr>
          <p:nvPr>
            <p:ph type="subTitle" idx="1"/>
          </p:nvPr>
        </p:nvSpPr>
        <p:spPr>
          <a:xfrm>
            <a:off x="1828800" y="4953000"/>
            <a:ext cx="8534401" cy="1219200"/>
          </a:xfrm>
          <a:prstGeom prst="rect">
            <a:avLst/>
          </a:prstGeom>
        </p:spPr>
        <p:txBody>
          <a:bodyPr lIns="91432" tIns="45716" rIns="91432" bIns="45716">
            <a:normAutofit/>
          </a:bodyPr>
          <a:lstStyle>
            <a:lvl1pPr marL="0" indent="0" algn="ctr">
              <a:buNone/>
              <a:defRPr sz="3199">
                <a:solidFill>
                  <a:schemeClr val="tx1">
                    <a:tint val="75000"/>
                  </a:schemeClr>
                </a:solidFill>
              </a:defRPr>
            </a:lvl1pPr>
            <a:lvl2pPr marL="609402" indent="0" algn="ctr">
              <a:buNone/>
              <a:defRPr>
                <a:solidFill>
                  <a:schemeClr val="tx1">
                    <a:tint val="75000"/>
                  </a:schemeClr>
                </a:solidFill>
              </a:defRPr>
            </a:lvl2pPr>
            <a:lvl3pPr marL="1218804" indent="0" algn="ctr">
              <a:buNone/>
              <a:defRPr>
                <a:solidFill>
                  <a:schemeClr val="tx1">
                    <a:tint val="75000"/>
                  </a:schemeClr>
                </a:solidFill>
              </a:defRPr>
            </a:lvl3pPr>
            <a:lvl4pPr marL="1828206" indent="0" algn="ctr">
              <a:buNone/>
              <a:defRPr>
                <a:solidFill>
                  <a:schemeClr val="tx1">
                    <a:tint val="75000"/>
                  </a:schemeClr>
                </a:solidFill>
              </a:defRPr>
            </a:lvl4pPr>
            <a:lvl5pPr marL="2437608" indent="0" algn="ctr">
              <a:buNone/>
              <a:defRPr>
                <a:solidFill>
                  <a:schemeClr val="tx1">
                    <a:tint val="75000"/>
                  </a:schemeClr>
                </a:solidFill>
              </a:defRPr>
            </a:lvl5pPr>
            <a:lvl6pPr marL="3047009" indent="0" algn="ctr">
              <a:buNone/>
              <a:defRPr>
                <a:solidFill>
                  <a:schemeClr val="tx1">
                    <a:tint val="75000"/>
                  </a:schemeClr>
                </a:solidFill>
              </a:defRPr>
            </a:lvl6pPr>
            <a:lvl7pPr marL="3656411" indent="0" algn="ctr">
              <a:buNone/>
              <a:defRPr>
                <a:solidFill>
                  <a:schemeClr val="tx1">
                    <a:tint val="75000"/>
                  </a:schemeClr>
                </a:solidFill>
              </a:defRPr>
            </a:lvl7pPr>
            <a:lvl8pPr marL="4265813" indent="0" algn="ctr">
              <a:buNone/>
              <a:defRPr>
                <a:solidFill>
                  <a:schemeClr val="tx1">
                    <a:tint val="75000"/>
                  </a:schemeClr>
                </a:solidFill>
              </a:defRPr>
            </a:lvl8pPr>
            <a:lvl9pPr marL="4875215"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dirty="0">
              <a:solidFill>
                <a:srgbClr val="FFFFFF"/>
              </a:solidFill>
            </a:endParaRPr>
          </a:p>
        </p:txBody>
      </p:sp>
      <p:sp>
        <p:nvSpPr>
          <p:cNvPr id="8" name="Slide Number Placeholder 7"/>
          <p:cNvSpPr>
            <a:spLocks noGrp="1"/>
          </p:cNvSpPr>
          <p:nvPr>
            <p:ph type="sldNum" sz="quarter" idx="11"/>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878887" y="6356351"/>
            <a:ext cx="3797301" cy="365125"/>
          </a:xfrm>
          <a:prstGeom prst="rect">
            <a:avLst/>
          </a:prstGeom>
        </p:spPr>
        <p:txBody>
          <a:bodyPr lIns="91432" tIns="45716" rIns="91432" bIns="45716"/>
          <a:lstStyle/>
          <a:p>
            <a:endParaRPr kumimoji="0" lang="en-US">
              <a:solidFill>
                <a:schemeClr val="accent1">
                  <a:tint val="20000"/>
                </a:schemeClr>
              </a:solidFill>
            </a:endParaRPr>
          </a:p>
        </p:txBody>
      </p:sp>
    </p:spTree>
    <p:extLst>
      <p:ext uri="{BB962C8B-B14F-4D97-AF65-F5344CB8AC3E}">
        <p14:creationId xmlns:p14="http://schemas.microsoft.com/office/powerpoint/2010/main" val="578371879"/>
      </p:ext>
    </p:extLst>
  </p:cSld>
  <p:clrMapOvr>
    <a:masterClrMapping/>
  </p:clrMapOvr>
  <p:transition spd="slow" advClick="0" advTm="0">
    <p:cover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609604" y="1600200"/>
            <a:ext cx="10972800" cy="4525963"/>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extLst>
      <p:ext uri="{BB962C8B-B14F-4D97-AF65-F5344CB8AC3E}">
        <p14:creationId xmlns:p14="http://schemas.microsoft.com/office/powerpoint/2010/main" val="3568323749"/>
      </p:ext>
    </p:extLst>
  </p:cSld>
  <p:clrMapOvr>
    <a:masterClrMapping/>
  </p:clrMapOvr>
  <p:transition spd="slow" advClick="0" advTm="0">
    <p:cover dir="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1371600"/>
            <a:ext cx="10363200" cy="2505075"/>
          </a:xfrm>
          <a:prstGeom prst="rect">
            <a:avLst/>
          </a:prstGeom>
        </p:spPr>
        <p:txBody>
          <a:bodyPr lIns="91432" tIns="45716" rIns="91432" bIns="45716" anchor="b"/>
          <a:lstStyle>
            <a:lvl1pPr algn="ctr" defTabSz="1218804" rtl="0" eaLnBrk="1" latinLnBrk="0" hangingPunct="1">
              <a:lnSpc>
                <a:spcPct val="100000"/>
              </a:lnSpc>
              <a:spcBef>
                <a:spcPct val="0"/>
              </a:spcBef>
              <a:buNone/>
              <a:defRPr lang="en-US" sz="6398"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4068764"/>
            <a:ext cx="10363200" cy="1131887"/>
          </a:xfrm>
          <a:prstGeom prst="rect">
            <a:avLst/>
          </a:prstGeom>
        </p:spPr>
        <p:txBody>
          <a:bodyPr lIns="91432" tIns="45716" rIns="91432" bIns="45716" anchor="t"/>
          <a:lstStyle>
            <a:lvl1pPr marL="0" indent="0" algn="ctr">
              <a:buNone/>
              <a:defRPr sz="2666">
                <a:solidFill>
                  <a:schemeClr val="tx1">
                    <a:tint val="75000"/>
                  </a:schemeClr>
                </a:solidFill>
              </a:defRPr>
            </a:lvl1pPr>
            <a:lvl2pPr marL="609402" indent="0">
              <a:buNone/>
              <a:defRPr sz="2399">
                <a:solidFill>
                  <a:schemeClr val="tx1">
                    <a:tint val="75000"/>
                  </a:schemeClr>
                </a:solidFill>
              </a:defRPr>
            </a:lvl2pPr>
            <a:lvl3pPr marL="1218804" indent="0">
              <a:buNone/>
              <a:defRPr sz="2133">
                <a:solidFill>
                  <a:schemeClr val="tx1">
                    <a:tint val="75000"/>
                  </a:schemeClr>
                </a:solidFill>
              </a:defRPr>
            </a:lvl3pPr>
            <a:lvl4pPr marL="1828206" indent="0">
              <a:buNone/>
              <a:defRPr sz="1866">
                <a:solidFill>
                  <a:schemeClr val="tx1">
                    <a:tint val="75000"/>
                  </a:schemeClr>
                </a:solidFill>
              </a:defRPr>
            </a:lvl4pPr>
            <a:lvl5pPr marL="2437608" indent="0">
              <a:buNone/>
              <a:defRPr sz="1866">
                <a:solidFill>
                  <a:schemeClr val="tx1">
                    <a:tint val="75000"/>
                  </a:schemeClr>
                </a:solidFill>
              </a:defRPr>
            </a:lvl5pPr>
            <a:lvl6pPr marL="3047009" indent="0">
              <a:buNone/>
              <a:defRPr sz="1866">
                <a:solidFill>
                  <a:schemeClr val="tx1">
                    <a:tint val="75000"/>
                  </a:schemeClr>
                </a:solidFill>
              </a:defRPr>
            </a:lvl6pPr>
            <a:lvl7pPr marL="3656411" indent="0">
              <a:buNone/>
              <a:defRPr sz="1866">
                <a:solidFill>
                  <a:schemeClr val="tx1">
                    <a:tint val="75000"/>
                  </a:schemeClr>
                </a:solidFill>
              </a:defRPr>
            </a:lvl7pPr>
            <a:lvl8pPr marL="4265813" indent="0">
              <a:buNone/>
              <a:defRPr sz="1866">
                <a:solidFill>
                  <a:schemeClr val="tx1">
                    <a:tint val="75000"/>
                  </a:schemeClr>
                </a:solidFill>
              </a:defRPr>
            </a:lvl8pPr>
            <a:lvl9pPr marL="4875215" indent="0">
              <a:buNone/>
              <a:defRPr sz="186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5994403"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sp>
        <p:nvSpPr>
          <p:cNvPr id="8" name="Oval 7"/>
          <p:cNvSpPr/>
          <p:nvPr/>
        </p:nvSpPr>
        <p:spPr>
          <a:xfrm>
            <a:off x="6261100"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sp>
        <p:nvSpPr>
          <p:cNvPr id="9" name="Oval 8"/>
          <p:cNvSpPr/>
          <p:nvPr/>
        </p:nvSpPr>
        <p:spPr>
          <a:xfrm>
            <a:off x="5728974"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spTree>
    <p:extLst>
      <p:ext uri="{BB962C8B-B14F-4D97-AF65-F5344CB8AC3E}">
        <p14:creationId xmlns:p14="http://schemas.microsoft.com/office/powerpoint/2010/main" val="1056065697"/>
      </p:ext>
    </p:extLst>
  </p:cSld>
  <p:clrMapOvr>
    <a:masterClrMapping/>
  </p:clrMapOvr>
  <p:transition spd="slow" advClick="0" advTm="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711159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6197600" y="1600200"/>
            <a:ext cx="5384800" cy="4525963"/>
          </a:xfrm>
          <a:prstGeom prst="rect">
            <a:avLst/>
          </a:prstGeom>
        </p:spPr>
        <p:txBody>
          <a:bodyPr lIns="91432" tIns="45716" rIns="91432" bIns="45716"/>
          <a:lstStyle>
            <a:lvl1pPr>
              <a:defRPr sz="3199"/>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487679" y="1600201"/>
            <a:ext cx="5388864" cy="4526280"/>
          </a:xfrm>
          <a:prstGeom prst="rect">
            <a:avLst/>
          </a:prstGeom>
        </p:spPr>
        <p:txBody>
          <a:bodyPr lIns="91432" tIns="45716" rIns="91432" bIns="4571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2626863412"/>
      </p:ext>
    </p:extLst>
  </p:cSld>
  <p:clrMapOvr>
    <a:masterClrMapping/>
  </p:clrMapOvr>
  <p:transition spd="slow" advClick="0" advTm="0">
    <p:cover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599" y="1600204"/>
            <a:ext cx="5386918" cy="609600"/>
          </a:xfrm>
          <a:prstGeom prst="rect">
            <a:avLst/>
          </a:prstGeom>
        </p:spPr>
        <p:txBody>
          <a:bodyPr lIns="91432" tIns="45716" rIns="91432" bIns="45716" anchor="b">
            <a:noAutofit/>
          </a:bodyPr>
          <a:lstStyle>
            <a:lvl1pPr marL="0" indent="0" algn="ctr">
              <a:buNone/>
              <a:defRPr sz="3199" b="0"/>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5" name="Text Placeholder 4"/>
          <p:cNvSpPr>
            <a:spLocks noGrp="1"/>
          </p:cNvSpPr>
          <p:nvPr>
            <p:ph type="body" sz="quarter" idx="3"/>
          </p:nvPr>
        </p:nvSpPr>
        <p:spPr>
          <a:xfrm>
            <a:off x="6197602" y="1600204"/>
            <a:ext cx="5389033" cy="609600"/>
          </a:xfrm>
          <a:prstGeom prst="rect">
            <a:avLst/>
          </a:prstGeom>
        </p:spPr>
        <p:txBody>
          <a:bodyPr lIns="91432" tIns="45716" rIns="91432" bIns="45716" anchor="b">
            <a:noAutofit/>
          </a:bodyPr>
          <a:lstStyle>
            <a:lvl1pPr marL="0" indent="0" algn="ctr">
              <a:buNone/>
              <a:defRPr sz="3199" b="0"/>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7" name="Date Placeholder 6"/>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8" name="Footer Placeholder 7"/>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609600" y="2212849"/>
            <a:ext cx="5388864" cy="3913632"/>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6230111" y="2212849"/>
            <a:ext cx="5388864" cy="3913187"/>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2887617031"/>
      </p:ext>
    </p:extLst>
  </p:cSld>
  <p:clrMapOvr>
    <a:masterClrMapping/>
  </p:clrMapOvr>
  <p:transition spd="slow" advClick="0" advTm="0">
    <p:cover dir="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4" name="Footer Placeholder 3"/>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extLst>
      <p:ext uri="{BB962C8B-B14F-4D97-AF65-F5344CB8AC3E}">
        <p14:creationId xmlns:p14="http://schemas.microsoft.com/office/powerpoint/2010/main" val="276423881"/>
      </p:ext>
    </p:extLst>
  </p:cSld>
  <p:clrMapOvr>
    <a:masterClrMapping/>
  </p:clrMapOvr>
  <p:transition spd="slow" advClick="0" advTm="0">
    <p:cover dir="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840682"/>
      </p:ext>
    </p:extLst>
  </p:cSld>
  <p:clrMapOvr>
    <a:masterClrMapping/>
  </p:clrMapOvr>
  <p:transition spd="slow" advClick="0" advTm="0">
    <p:cover dir="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876118" y="266700"/>
            <a:ext cx="4011083" cy="2095500"/>
          </a:xfrm>
          <a:prstGeom prst="rect">
            <a:avLst/>
          </a:prstGeom>
        </p:spPr>
        <p:txBody>
          <a:bodyPr lIns="91432" tIns="45716" rIns="91432" bIns="45716" anchor="b"/>
          <a:lstStyle>
            <a:lvl1pPr algn="ctr">
              <a:lnSpc>
                <a:spcPct val="100000"/>
              </a:lnSpc>
              <a:defRPr sz="3732"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958853" y="273050"/>
            <a:ext cx="6661151" cy="5853113"/>
          </a:xfrm>
          <a:prstGeom prst="rect">
            <a:avLst/>
          </a:prstGeom>
        </p:spPr>
        <p:txBody>
          <a:bodyPr lIns="91432" tIns="45716" rIns="91432" bIns="45716"/>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876118" y="2438400"/>
            <a:ext cx="4011083" cy="3687763"/>
          </a:xfrm>
          <a:prstGeom prst="rect">
            <a:avLst/>
          </a:prstGeom>
        </p:spPr>
        <p:txBody>
          <a:bodyPr lIns="91432" tIns="45716" rIns="91432" bIns="45716">
            <a:normAutofit/>
          </a:bodyPr>
          <a:lstStyle>
            <a:lvl1pPr marL="0" indent="0" algn="ctr">
              <a:lnSpc>
                <a:spcPct val="125000"/>
              </a:lnSpc>
              <a:buNone/>
              <a:defRPr sz="2133"/>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extLst>
      <p:ext uri="{BB962C8B-B14F-4D97-AF65-F5344CB8AC3E}">
        <p14:creationId xmlns:p14="http://schemas.microsoft.com/office/powerpoint/2010/main" val="1286675945"/>
      </p:ext>
    </p:extLst>
  </p:cSld>
  <p:clrMapOvr>
    <a:masterClrMapping/>
  </p:clrMapOvr>
  <p:transition spd="slow" advClick="0" advTm="0">
    <p:cover dir="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9435" y="228600"/>
            <a:ext cx="7615765" cy="895350"/>
          </a:xfrm>
          <a:prstGeom prst="rect">
            <a:avLst/>
          </a:prstGeom>
        </p:spPr>
        <p:txBody>
          <a:bodyPr lIns="91432" tIns="45716" rIns="91432" bIns="45716" anchor="b"/>
          <a:lstStyle>
            <a:lvl1pPr algn="ctr">
              <a:lnSpc>
                <a:spcPct val="100000"/>
              </a:lnSpc>
              <a:defRPr sz="3732"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2010838" y="1143001"/>
            <a:ext cx="8072965" cy="4541043"/>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r>
              <a:rPr lang="zh-CN" altLang="en-US"/>
              <a:t>单击图标添加图片</a:t>
            </a:r>
            <a:endParaRPr lang="en-US" dirty="0"/>
          </a:p>
        </p:txBody>
      </p:sp>
      <p:sp>
        <p:nvSpPr>
          <p:cNvPr id="4" name="Text Placeholder 3"/>
          <p:cNvSpPr>
            <a:spLocks noGrp="1"/>
          </p:cNvSpPr>
          <p:nvPr>
            <p:ph type="body" sz="half" idx="2"/>
          </p:nvPr>
        </p:nvSpPr>
        <p:spPr>
          <a:xfrm>
            <a:off x="2239435" y="5810250"/>
            <a:ext cx="7615765" cy="533401"/>
          </a:xfrm>
          <a:prstGeom prst="rect">
            <a:avLst/>
          </a:prstGeom>
        </p:spPr>
        <p:txBody>
          <a:bodyPr lIns="91432" tIns="45716" rIns="91432" bIns="45716">
            <a:normAutofit/>
          </a:bodyPr>
          <a:lstStyle>
            <a:lvl1pPr marL="0" indent="0" algn="ctr">
              <a:buNone/>
              <a:defRPr sz="2133"/>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solidFill>
                <a:schemeClr val="tx1"/>
              </a:solidFill>
            </a:endParaRPr>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extLst>
      <p:ext uri="{BB962C8B-B14F-4D97-AF65-F5344CB8AC3E}">
        <p14:creationId xmlns:p14="http://schemas.microsoft.com/office/powerpoint/2010/main" val="1718325634"/>
      </p:ext>
    </p:extLst>
  </p:cSld>
  <p:clrMapOvr>
    <a:masterClrMapping/>
  </p:clrMapOvr>
  <p:transition spd="slow" advClick="0" advTm="0">
    <p:cover dir="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4" y="1600200"/>
            <a:ext cx="10972800" cy="4525963"/>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extLst>
      <p:ext uri="{BB962C8B-B14F-4D97-AF65-F5344CB8AC3E}">
        <p14:creationId xmlns:p14="http://schemas.microsoft.com/office/powerpoint/2010/main" val="2000215609"/>
      </p:ext>
    </p:extLst>
  </p:cSld>
  <p:clrMapOvr>
    <a:masterClrMapping/>
  </p:clrMapOvr>
  <p:transition spd="slow" advClick="0" advTm="0">
    <p:cover dir="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4" y="274641"/>
            <a:ext cx="8026399" cy="5851525"/>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12/28/2016</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extLst>
      <p:ext uri="{BB962C8B-B14F-4D97-AF65-F5344CB8AC3E}">
        <p14:creationId xmlns:p14="http://schemas.microsoft.com/office/powerpoint/2010/main" val="3433020105"/>
      </p:ext>
    </p:extLst>
  </p:cSld>
  <p:clrMapOvr>
    <a:masterClrMapping/>
  </p:clrMapOvr>
  <p:transition spd="slow" advClick="0" advTm="0">
    <p:cover dir="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064115"/>
      </p:ext>
    </p:extLst>
  </p:cSld>
  <p:clrMapOvr>
    <a:masterClrMapping/>
  </p:clrMapOvr>
  <p:transition spd="slow" advClick="0" advTm="0">
    <p:cover dir="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999299"/>
      </p:ext>
    </p:extLst>
  </p:cSld>
  <p:clrMapOvr>
    <a:masterClrMapping/>
  </p:clrMapOvr>
  <p:transition spd="slow" advClick="0" advTm="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18" y="4407656"/>
            <a:ext cx="10363516" cy="1360596"/>
          </a:xfrm>
        </p:spPr>
        <p:txBody>
          <a:bodyPr anchor="t"/>
          <a:lstStyle>
            <a:lvl1pPr algn="l">
              <a:defRPr sz="5332" b="1" cap="all"/>
            </a:lvl1pPr>
          </a:lstStyle>
          <a:p>
            <a:r>
              <a:rPr lang="zh-CN" altLang="en-US"/>
              <a:t>单击此处编辑母版标题样式</a:t>
            </a:r>
          </a:p>
        </p:txBody>
      </p:sp>
      <p:sp>
        <p:nvSpPr>
          <p:cNvPr id="3" name="文本占位符 2"/>
          <p:cNvSpPr>
            <a:spLocks noGrp="1"/>
          </p:cNvSpPr>
          <p:nvPr>
            <p:ph type="body" idx="1"/>
          </p:nvPr>
        </p:nvSpPr>
        <p:spPr>
          <a:xfrm>
            <a:off x="962918" y="2907402"/>
            <a:ext cx="10363516" cy="1500254"/>
          </a:xfrm>
        </p:spPr>
        <p:txBody>
          <a:bodyPr anchor="b"/>
          <a:lstStyle>
            <a:lvl1pPr marL="0" indent="0">
              <a:buNone/>
              <a:defRPr sz="2666">
                <a:solidFill>
                  <a:schemeClr val="tx1">
                    <a:tint val="75000"/>
                  </a:schemeClr>
                </a:solidFill>
              </a:defRPr>
            </a:lvl1pPr>
            <a:lvl2pPr marL="609402" indent="0">
              <a:buNone/>
              <a:defRPr sz="2399">
                <a:solidFill>
                  <a:schemeClr val="tx1">
                    <a:tint val="75000"/>
                  </a:schemeClr>
                </a:solidFill>
              </a:defRPr>
            </a:lvl2pPr>
            <a:lvl3pPr marL="1218804" indent="0">
              <a:buNone/>
              <a:defRPr sz="2133">
                <a:solidFill>
                  <a:schemeClr val="tx1">
                    <a:tint val="75000"/>
                  </a:schemeClr>
                </a:solidFill>
              </a:defRPr>
            </a:lvl3pPr>
            <a:lvl4pPr marL="1828206" indent="0">
              <a:buNone/>
              <a:defRPr sz="1866">
                <a:solidFill>
                  <a:schemeClr val="tx1">
                    <a:tint val="75000"/>
                  </a:schemeClr>
                </a:solidFill>
              </a:defRPr>
            </a:lvl4pPr>
            <a:lvl5pPr marL="2437608" indent="0">
              <a:buNone/>
              <a:defRPr sz="1866">
                <a:solidFill>
                  <a:schemeClr val="tx1">
                    <a:tint val="75000"/>
                  </a:schemeClr>
                </a:solidFill>
              </a:defRPr>
            </a:lvl5pPr>
            <a:lvl6pPr marL="3047009" indent="0">
              <a:buNone/>
              <a:defRPr sz="1866">
                <a:solidFill>
                  <a:schemeClr val="tx1">
                    <a:tint val="75000"/>
                  </a:schemeClr>
                </a:solidFill>
              </a:defRPr>
            </a:lvl6pPr>
            <a:lvl7pPr marL="3656411" indent="0">
              <a:buNone/>
              <a:defRPr sz="1866">
                <a:solidFill>
                  <a:schemeClr val="tx1">
                    <a:tint val="75000"/>
                  </a:schemeClr>
                </a:solidFill>
              </a:defRPr>
            </a:lvl7pPr>
            <a:lvl8pPr marL="4265813" indent="0">
              <a:buNone/>
              <a:defRPr sz="1866">
                <a:solidFill>
                  <a:schemeClr val="tx1">
                    <a:tint val="75000"/>
                  </a:schemeClr>
                </a:solidFill>
              </a:defRPr>
            </a:lvl8pPr>
            <a:lvl9pPr marL="4875215" indent="0">
              <a:buNone/>
              <a:defRPr sz="1866">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486809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494" y="1599707"/>
            <a:ext cx="5383865" cy="4526153"/>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524" y="1599707"/>
            <a:ext cx="5385982" cy="4526153"/>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520436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494" y="1534111"/>
            <a:ext cx="5385982" cy="641151"/>
          </a:xfr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494" y="2175262"/>
            <a:ext cx="5385982" cy="395059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409" y="1534111"/>
            <a:ext cx="5388098" cy="641151"/>
          </a:xfr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4409" y="2175262"/>
            <a:ext cx="5388098" cy="395059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932169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3815361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90339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495" y="272967"/>
            <a:ext cx="4010388" cy="1161691"/>
          </a:xfrm>
        </p:spPr>
        <p:txBody>
          <a:bodyPr anchor="b"/>
          <a:lstStyle>
            <a:lvl1pPr algn="l">
              <a:defRPr sz="2666" b="1"/>
            </a:lvl1pPr>
          </a:lstStyle>
          <a:p>
            <a:r>
              <a:rPr lang="zh-CN" altLang="en-US"/>
              <a:t>单击此处编辑母版标题样式</a:t>
            </a:r>
          </a:p>
        </p:txBody>
      </p:sp>
      <p:sp>
        <p:nvSpPr>
          <p:cNvPr id="3" name="内容占位符 2"/>
          <p:cNvSpPr>
            <a:spLocks noGrp="1"/>
          </p:cNvSpPr>
          <p:nvPr>
            <p:ph idx="1"/>
          </p:nvPr>
        </p:nvSpPr>
        <p:spPr>
          <a:xfrm>
            <a:off x="4765906" y="272967"/>
            <a:ext cx="6816600" cy="5852893"/>
          </a:xfrm>
        </p:spPr>
        <p:txBody>
          <a:bodyPr/>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495" y="1434657"/>
            <a:ext cx="4010388" cy="4691202"/>
          </a:xfr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745682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303" y="4801235"/>
            <a:ext cx="7316045" cy="567092"/>
          </a:xfrm>
        </p:spPr>
        <p:txBody>
          <a:bodyPr anchor="b"/>
          <a:lstStyle>
            <a:lvl1pPr algn="l">
              <a:defRPr sz="2666" b="1"/>
            </a:lvl1pPr>
          </a:lstStyle>
          <a:p>
            <a:r>
              <a:rPr lang="zh-CN" altLang="en-US"/>
              <a:t>单击此处编辑母版标题样式</a:t>
            </a:r>
          </a:p>
        </p:txBody>
      </p:sp>
      <p:sp>
        <p:nvSpPr>
          <p:cNvPr id="3" name="图片占位符 2"/>
          <p:cNvSpPr>
            <a:spLocks noGrp="1"/>
          </p:cNvSpPr>
          <p:nvPr>
            <p:ph type="pic" idx="1"/>
          </p:nvPr>
        </p:nvSpPr>
        <p:spPr>
          <a:xfrm>
            <a:off x="2389303" y="613644"/>
            <a:ext cx="7316045" cy="4113530"/>
          </a:xfrm>
        </p:spPr>
        <p:txBody>
          <a:bodyPr/>
          <a:lstStyle>
            <a:lvl1pPr marL="0" indent="0">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endParaRPr lang="zh-CN" altLang="en-US"/>
          </a:p>
        </p:txBody>
      </p:sp>
      <p:sp>
        <p:nvSpPr>
          <p:cNvPr id="4" name="文本占位符 3"/>
          <p:cNvSpPr>
            <a:spLocks noGrp="1"/>
          </p:cNvSpPr>
          <p:nvPr>
            <p:ph type="body" sz="half" idx="2"/>
          </p:nvPr>
        </p:nvSpPr>
        <p:spPr>
          <a:xfrm>
            <a:off x="2389303" y="5368327"/>
            <a:ext cx="7316045" cy="804085"/>
          </a:xfr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CC9F09-CC6D-4214-A35C-A75757BA4D4A}" type="datetimeFigureOut">
              <a:rPr lang="zh-CN" altLang="en-US" smtClean="0"/>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1179930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494" y="275082"/>
            <a:ext cx="10973012" cy="1142647"/>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494" y="1599707"/>
            <a:ext cx="10973012" cy="452615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494" y="6356504"/>
            <a:ext cx="2844306" cy="363954"/>
          </a:xfrm>
          <a:prstGeom prst="rect">
            <a:avLst/>
          </a:prstGeom>
        </p:spPr>
        <p:txBody>
          <a:bodyPr vert="horz" lIns="91440" tIns="45720" rIns="91440" bIns="45720" rtlCol="0" anchor="ctr"/>
          <a:lstStyle>
            <a:lvl1pPr algn="l">
              <a:defRPr sz="1599">
                <a:solidFill>
                  <a:schemeClr val="tx1">
                    <a:tint val="75000"/>
                  </a:schemeClr>
                </a:solidFill>
              </a:defRPr>
            </a:lvl1pPr>
          </a:lstStyle>
          <a:p>
            <a:fld id="{37CC9F09-CC6D-4214-A35C-A75757BA4D4A}" type="datetimeFigureOut">
              <a:rPr lang="zh-CN" altLang="en-US" smtClean="0"/>
              <a:t>2016/12/28 Wednesday</a:t>
            </a:fld>
            <a:endParaRPr lang="zh-CN" altLang="en-US"/>
          </a:p>
        </p:txBody>
      </p:sp>
      <p:sp>
        <p:nvSpPr>
          <p:cNvPr id="5" name="页脚占位符 4"/>
          <p:cNvSpPr>
            <a:spLocks noGrp="1"/>
          </p:cNvSpPr>
          <p:nvPr>
            <p:ph type="ftr" sz="quarter" idx="3"/>
          </p:nvPr>
        </p:nvSpPr>
        <p:spPr>
          <a:xfrm>
            <a:off x="4164877" y="6356504"/>
            <a:ext cx="3862247" cy="363954"/>
          </a:xfrm>
          <a:prstGeom prst="rect">
            <a:avLst/>
          </a:prstGeom>
        </p:spPr>
        <p:txBody>
          <a:bodyPr vert="horz" lIns="91440" tIns="45720" rIns="91440" bIns="45720" rtlCol="0" anchor="ctr"/>
          <a:lstStyle>
            <a:lvl1pPr algn="ctr">
              <a:defRPr sz="1599">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8200" y="6356504"/>
            <a:ext cx="2844306" cy="363954"/>
          </a:xfrm>
          <a:prstGeom prst="rect">
            <a:avLst/>
          </a:prstGeom>
        </p:spPr>
        <p:txBody>
          <a:bodyPr vert="horz" lIns="91440" tIns="45720" rIns="91440" bIns="45720" rtlCol="0" anchor="ctr"/>
          <a:lstStyle>
            <a:lvl1pPr algn="r">
              <a:defRPr sz="1599">
                <a:solidFill>
                  <a:schemeClr val="tx1">
                    <a:tint val="75000"/>
                  </a:schemeClr>
                </a:solidFill>
              </a:defRPr>
            </a:lvl1pPr>
          </a:lstStyle>
          <a:p>
            <a:fld id="{C304F9E6-9C26-4A6A-A44D-537ACFAE5A87}" type="slidenum">
              <a:rPr lang="zh-CN" altLang="en-US" smtClean="0"/>
              <a:t>‹#›</a:t>
            </a:fld>
            <a:endParaRPr lang="zh-CN" altLang="en-US"/>
          </a:p>
        </p:txBody>
      </p:sp>
    </p:spTree>
    <p:extLst>
      <p:ext uri="{BB962C8B-B14F-4D97-AF65-F5344CB8AC3E}">
        <p14:creationId xmlns:p14="http://schemas.microsoft.com/office/powerpoint/2010/main" val="4512568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18804" rtl="0" eaLnBrk="1" latinLnBrk="0" hangingPunct="1">
        <a:spcBef>
          <a:spcPct val="0"/>
        </a:spcBef>
        <a:buNone/>
        <a:defRPr sz="5865" kern="1200">
          <a:solidFill>
            <a:schemeClr val="tx1"/>
          </a:solidFill>
          <a:latin typeface="+mj-lt"/>
          <a:ea typeface="+mj-ea"/>
          <a:cs typeface="+mj-cs"/>
        </a:defRPr>
      </a:lvl1pPr>
    </p:titleStyle>
    <p:bodyStyle>
      <a:lvl1pPr marL="457051" indent="-457051" algn="l" defTabSz="1218804"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278" indent="-380876" algn="l" defTabSz="1218804"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505" indent="-304701" algn="l" defTabSz="1218804"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3pPr>
      <a:lvl4pPr marL="2132907"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2308"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1710"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1112"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0514"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79916" indent="-304701" algn="l" defTabSz="1218804"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492675"/>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ransition>
    <p:random/>
  </p:transition>
  <p:txStyles>
    <p:titleStyle>
      <a:lvl1pPr algn="l" defTabSz="609612" rtl="0" eaLnBrk="0" fontAlgn="base" hangingPunct="0">
        <a:spcBef>
          <a:spcPct val="0"/>
        </a:spcBef>
        <a:spcAft>
          <a:spcPct val="0"/>
        </a:spcAft>
        <a:defRPr sz="3099" b="1">
          <a:solidFill>
            <a:srgbClr val="FFFFFF"/>
          </a:solidFill>
          <a:latin typeface="+mj-lt"/>
          <a:ea typeface="+mj-ea"/>
          <a:cs typeface="+mj-cs"/>
        </a:defRPr>
      </a:lvl1pPr>
      <a:lvl2pPr algn="l" defTabSz="609612" rtl="0" eaLnBrk="0" fontAlgn="base" hangingPunct="0">
        <a:spcBef>
          <a:spcPct val="0"/>
        </a:spcBef>
        <a:spcAft>
          <a:spcPct val="0"/>
        </a:spcAft>
        <a:defRPr sz="3099" b="1">
          <a:solidFill>
            <a:srgbClr val="FFFFFF"/>
          </a:solidFill>
          <a:latin typeface="Arial" charset="0"/>
        </a:defRPr>
      </a:lvl2pPr>
      <a:lvl3pPr algn="l" defTabSz="609612" rtl="0" eaLnBrk="0" fontAlgn="base" hangingPunct="0">
        <a:spcBef>
          <a:spcPct val="0"/>
        </a:spcBef>
        <a:spcAft>
          <a:spcPct val="0"/>
        </a:spcAft>
        <a:defRPr sz="3099" b="1">
          <a:solidFill>
            <a:srgbClr val="FFFFFF"/>
          </a:solidFill>
          <a:latin typeface="Arial" charset="0"/>
        </a:defRPr>
      </a:lvl3pPr>
      <a:lvl4pPr algn="l" defTabSz="609612" rtl="0" eaLnBrk="0" fontAlgn="base" hangingPunct="0">
        <a:spcBef>
          <a:spcPct val="0"/>
        </a:spcBef>
        <a:spcAft>
          <a:spcPct val="0"/>
        </a:spcAft>
        <a:defRPr sz="3099" b="1">
          <a:solidFill>
            <a:srgbClr val="FFFFFF"/>
          </a:solidFill>
          <a:latin typeface="Arial" charset="0"/>
        </a:defRPr>
      </a:lvl4pPr>
      <a:lvl5pPr algn="l" defTabSz="609612" rtl="0" eaLnBrk="0" fontAlgn="base" hangingPunct="0">
        <a:spcBef>
          <a:spcPct val="0"/>
        </a:spcBef>
        <a:spcAft>
          <a:spcPct val="0"/>
        </a:spcAft>
        <a:defRPr sz="3099" b="1">
          <a:solidFill>
            <a:srgbClr val="FFFFFF"/>
          </a:solidFill>
          <a:latin typeface="Arial" charset="0"/>
        </a:defRPr>
      </a:lvl5pPr>
      <a:lvl6pPr marL="483659" algn="l" rtl="0" fontAlgn="base">
        <a:spcBef>
          <a:spcPct val="0"/>
        </a:spcBef>
        <a:spcAft>
          <a:spcPct val="0"/>
        </a:spcAft>
        <a:defRPr sz="4698" b="1">
          <a:solidFill>
            <a:srgbClr val="FFFFFF"/>
          </a:solidFill>
          <a:latin typeface="Arial" charset="0"/>
        </a:defRPr>
      </a:lvl6pPr>
      <a:lvl7pPr marL="967316" algn="l" rtl="0" fontAlgn="base">
        <a:spcBef>
          <a:spcPct val="0"/>
        </a:spcBef>
        <a:spcAft>
          <a:spcPct val="0"/>
        </a:spcAft>
        <a:defRPr sz="4698" b="1">
          <a:solidFill>
            <a:srgbClr val="FFFFFF"/>
          </a:solidFill>
          <a:latin typeface="Arial" charset="0"/>
        </a:defRPr>
      </a:lvl7pPr>
      <a:lvl8pPr marL="1450976" algn="l" rtl="0" fontAlgn="base">
        <a:spcBef>
          <a:spcPct val="0"/>
        </a:spcBef>
        <a:spcAft>
          <a:spcPct val="0"/>
        </a:spcAft>
        <a:defRPr sz="4698" b="1">
          <a:solidFill>
            <a:srgbClr val="FFFFFF"/>
          </a:solidFill>
          <a:latin typeface="Arial" charset="0"/>
        </a:defRPr>
      </a:lvl8pPr>
      <a:lvl9pPr marL="1934634" algn="l" rtl="0" fontAlgn="base">
        <a:spcBef>
          <a:spcPct val="0"/>
        </a:spcBef>
        <a:spcAft>
          <a:spcPct val="0"/>
        </a:spcAft>
        <a:defRPr sz="4698" b="1">
          <a:solidFill>
            <a:srgbClr val="FFFFFF"/>
          </a:solidFill>
          <a:latin typeface="Arial" charset="0"/>
        </a:defRPr>
      </a:lvl9pPr>
    </p:titleStyle>
    <p:bodyStyle>
      <a:lvl1pPr marL="228394" indent="-228394" algn="l" defTabSz="609612" rtl="0" eaLnBrk="0" fontAlgn="base" hangingPunct="0">
        <a:spcBef>
          <a:spcPct val="20000"/>
        </a:spcBef>
        <a:spcAft>
          <a:spcPct val="0"/>
        </a:spcAft>
        <a:buChar char="•"/>
        <a:defRPr sz="2099">
          <a:solidFill>
            <a:srgbClr val="000000"/>
          </a:solidFill>
          <a:latin typeface="+mn-lt"/>
          <a:ea typeface="+mn-ea"/>
          <a:cs typeface="+mn-cs"/>
        </a:defRPr>
      </a:lvl1pPr>
      <a:lvl2pPr marL="495415" indent="-191450" algn="l" defTabSz="609612" rtl="0" eaLnBrk="0" fontAlgn="base" hangingPunct="0">
        <a:spcBef>
          <a:spcPct val="20000"/>
        </a:spcBef>
        <a:spcAft>
          <a:spcPct val="0"/>
        </a:spcAft>
        <a:buChar char="–"/>
        <a:defRPr>
          <a:solidFill>
            <a:srgbClr val="000000"/>
          </a:solidFill>
          <a:latin typeface="+mn-lt"/>
        </a:defRPr>
      </a:lvl2pPr>
      <a:lvl3pPr marL="760755" indent="-151143" algn="l" defTabSz="609612" rtl="0" eaLnBrk="0" fontAlgn="base" hangingPunct="0">
        <a:spcBef>
          <a:spcPct val="20000"/>
        </a:spcBef>
        <a:spcAft>
          <a:spcPct val="0"/>
        </a:spcAft>
        <a:buChar char="•"/>
        <a:defRPr sz="1599">
          <a:solidFill>
            <a:srgbClr val="000000"/>
          </a:solidFill>
          <a:latin typeface="+mn-lt"/>
        </a:defRPr>
      </a:lvl3pPr>
      <a:lvl4pPr marL="1066400" indent="-152822" algn="l" defTabSz="609612" rtl="0" eaLnBrk="0" fontAlgn="base" hangingPunct="0">
        <a:spcBef>
          <a:spcPct val="20000"/>
        </a:spcBef>
        <a:spcAft>
          <a:spcPct val="0"/>
        </a:spcAft>
        <a:buChar char="–"/>
        <a:defRPr sz="1500">
          <a:solidFill>
            <a:srgbClr val="000000"/>
          </a:solidFill>
          <a:latin typeface="+mn-lt"/>
        </a:defRPr>
      </a:lvl4pPr>
      <a:lvl5pPr marL="1370365" indent="-152822" algn="l" defTabSz="609612" rtl="0" eaLnBrk="0" fontAlgn="base" hangingPunct="0">
        <a:spcBef>
          <a:spcPct val="20000"/>
        </a:spcBef>
        <a:spcAft>
          <a:spcPct val="0"/>
        </a:spcAft>
        <a:buChar char="»"/>
        <a:defRPr sz="1500">
          <a:solidFill>
            <a:srgbClr val="000000"/>
          </a:solidFill>
          <a:latin typeface="+mn-lt"/>
        </a:defRPr>
      </a:lvl5pPr>
      <a:lvl6pPr marL="2660122" indent="-241831" algn="l" rtl="0" fontAlgn="base">
        <a:spcBef>
          <a:spcPct val="20000"/>
        </a:spcBef>
        <a:spcAft>
          <a:spcPct val="0"/>
        </a:spcAft>
        <a:buChar char="»"/>
        <a:defRPr sz="2099">
          <a:solidFill>
            <a:srgbClr val="000000"/>
          </a:solidFill>
          <a:latin typeface="+mn-lt"/>
        </a:defRPr>
      </a:lvl6pPr>
      <a:lvl7pPr marL="3143781" indent="-241831" algn="l" rtl="0" fontAlgn="base">
        <a:spcBef>
          <a:spcPct val="20000"/>
        </a:spcBef>
        <a:spcAft>
          <a:spcPct val="0"/>
        </a:spcAft>
        <a:buChar char="»"/>
        <a:defRPr sz="2099">
          <a:solidFill>
            <a:srgbClr val="000000"/>
          </a:solidFill>
          <a:latin typeface="+mn-lt"/>
        </a:defRPr>
      </a:lvl7pPr>
      <a:lvl8pPr marL="3627439" indent="-241831" algn="l" rtl="0" fontAlgn="base">
        <a:spcBef>
          <a:spcPct val="20000"/>
        </a:spcBef>
        <a:spcAft>
          <a:spcPct val="0"/>
        </a:spcAft>
        <a:buChar char="»"/>
        <a:defRPr sz="2099">
          <a:solidFill>
            <a:srgbClr val="000000"/>
          </a:solidFill>
          <a:latin typeface="+mn-lt"/>
        </a:defRPr>
      </a:lvl8pPr>
      <a:lvl9pPr marL="4111097" indent="-241831" algn="l" rtl="0" fontAlgn="base">
        <a:spcBef>
          <a:spcPct val="20000"/>
        </a:spcBef>
        <a:spcAft>
          <a:spcPct val="0"/>
        </a:spcAft>
        <a:buChar char="»"/>
        <a:defRPr sz="2099">
          <a:solidFill>
            <a:srgbClr val="000000"/>
          </a:solidFill>
          <a:latin typeface="+mn-lt"/>
        </a:defRPr>
      </a:lvl9pPr>
    </p:bodyStyle>
    <p:otherStyle>
      <a:defPPr>
        <a:defRPr lang="zh-CN"/>
      </a:defPPr>
      <a:lvl1pPr marL="0" algn="l" defTabSz="967316" rtl="0" eaLnBrk="1" latinLnBrk="0" hangingPunct="1">
        <a:defRPr sz="1899" kern="1200">
          <a:solidFill>
            <a:schemeClr val="tx1"/>
          </a:solidFill>
          <a:latin typeface="+mn-lt"/>
          <a:ea typeface="+mn-ea"/>
          <a:cs typeface="+mn-cs"/>
        </a:defRPr>
      </a:lvl1pPr>
      <a:lvl2pPr marL="483659" algn="l" defTabSz="967316" rtl="0" eaLnBrk="1" latinLnBrk="0" hangingPunct="1">
        <a:defRPr sz="1899" kern="1200">
          <a:solidFill>
            <a:schemeClr val="tx1"/>
          </a:solidFill>
          <a:latin typeface="+mn-lt"/>
          <a:ea typeface="+mn-ea"/>
          <a:cs typeface="+mn-cs"/>
        </a:defRPr>
      </a:lvl2pPr>
      <a:lvl3pPr marL="967316" algn="l" defTabSz="967316" rtl="0" eaLnBrk="1" latinLnBrk="0" hangingPunct="1">
        <a:defRPr sz="1899" kern="1200">
          <a:solidFill>
            <a:schemeClr val="tx1"/>
          </a:solidFill>
          <a:latin typeface="+mn-lt"/>
          <a:ea typeface="+mn-ea"/>
          <a:cs typeface="+mn-cs"/>
        </a:defRPr>
      </a:lvl3pPr>
      <a:lvl4pPr marL="1450976" algn="l" defTabSz="967316" rtl="0" eaLnBrk="1" latinLnBrk="0" hangingPunct="1">
        <a:defRPr sz="1899" kern="1200">
          <a:solidFill>
            <a:schemeClr val="tx1"/>
          </a:solidFill>
          <a:latin typeface="+mn-lt"/>
          <a:ea typeface="+mn-ea"/>
          <a:cs typeface="+mn-cs"/>
        </a:defRPr>
      </a:lvl4pPr>
      <a:lvl5pPr marL="1934634" algn="l" defTabSz="967316" rtl="0" eaLnBrk="1" latinLnBrk="0" hangingPunct="1">
        <a:defRPr sz="1899" kern="1200">
          <a:solidFill>
            <a:schemeClr val="tx1"/>
          </a:solidFill>
          <a:latin typeface="+mn-lt"/>
          <a:ea typeface="+mn-ea"/>
          <a:cs typeface="+mn-cs"/>
        </a:defRPr>
      </a:lvl5pPr>
      <a:lvl6pPr marL="2418294" algn="l" defTabSz="967316" rtl="0" eaLnBrk="1" latinLnBrk="0" hangingPunct="1">
        <a:defRPr sz="1899" kern="1200">
          <a:solidFill>
            <a:schemeClr val="tx1"/>
          </a:solidFill>
          <a:latin typeface="+mn-lt"/>
          <a:ea typeface="+mn-ea"/>
          <a:cs typeface="+mn-cs"/>
        </a:defRPr>
      </a:lvl6pPr>
      <a:lvl7pPr marL="2901951" algn="l" defTabSz="967316" rtl="0" eaLnBrk="1" latinLnBrk="0" hangingPunct="1">
        <a:defRPr sz="1899" kern="1200">
          <a:solidFill>
            <a:schemeClr val="tx1"/>
          </a:solidFill>
          <a:latin typeface="+mn-lt"/>
          <a:ea typeface="+mn-ea"/>
          <a:cs typeface="+mn-cs"/>
        </a:defRPr>
      </a:lvl7pPr>
      <a:lvl8pPr marL="3385609" algn="l" defTabSz="967316" rtl="0" eaLnBrk="1" latinLnBrk="0" hangingPunct="1">
        <a:defRPr sz="1899" kern="1200">
          <a:solidFill>
            <a:schemeClr val="tx1"/>
          </a:solidFill>
          <a:latin typeface="+mn-lt"/>
          <a:ea typeface="+mn-ea"/>
          <a:cs typeface="+mn-cs"/>
        </a:defRPr>
      </a:lvl8pPr>
      <a:lvl9pPr marL="3869269" algn="l" defTabSz="967316" rtl="0" eaLnBrk="1" latinLnBrk="0" hangingPunct="1">
        <a:defRPr sz="18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62202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ransition spd="slow" advClick="0" advTm="0">
    <p:cover dir="rd"/>
  </p:transition>
  <p:txStyles>
    <p:titleStyle>
      <a:lvl1pPr algn="ctr" defTabSz="1218804" rtl="0" eaLnBrk="1" latinLnBrk="0" hangingPunct="1">
        <a:lnSpc>
          <a:spcPts val="7731"/>
        </a:lnSpc>
        <a:spcBef>
          <a:spcPct val="0"/>
        </a:spcBef>
        <a:buNone/>
        <a:defRPr sz="7198"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457051" indent="-457051" algn="l" defTabSz="1218804" rtl="0" eaLnBrk="1" latinLnBrk="0" hangingPunct="1">
        <a:spcBef>
          <a:spcPct val="20000"/>
        </a:spcBef>
        <a:buFont typeface="Arial" pitchFamily="34" charset="0"/>
        <a:buChar char="•"/>
        <a:defRPr sz="3199" kern="1200">
          <a:solidFill>
            <a:schemeClr val="tx1">
              <a:lumMod val="50000"/>
              <a:lumOff val="50000"/>
            </a:schemeClr>
          </a:solidFill>
          <a:latin typeface="+mj-lt"/>
          <a:ea typeface="+mn-ea"/>
          <a:cs typeface="+mn-cs"/>
        </a:defRPr>
      </a:lvl1pPr>
      <a:lvl2pPr marL="990278" indent="-380876"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2pPr>
      <a:lvl3pPr marL="1523505"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3pPr>
      <a:lvl4pPr marL="2132907"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4pPr>
      <a:lvl5pPr marL="2742308"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5pPr>
      <a:lvl6pPr marL="3351710"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6pPr>
      <a:lvl7pPr marL="3961112"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7pPr>
      <a:lvl8pPr marL="4570514"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8pPr>
      <a:lvl9pPr marL="5179916"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9pPr>
    </p:bodyStyle>
    <p:otherStyle>
      <a:defPPr>
        <a:defRPr lang="en-US"/>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6.png"/><Relationship Id="rId7"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5.jpg"/><Relationship Id="rId5" Type="http://schemas.openxmlformats.org/officeDocument/2006/relationships/image" Target="../media/image7.png"/><Relationship Id="rId4" Type="http://schemas.microsoft.com/office/2007/relationships/hdphoto" Target="../media/hdphoto2.wdp"/><Relationship Id="rId9"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microsoft.com/office/2007/relationships/hdphoto" Target="../media/hdphoto2.wdp"/><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7.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microsoft.com/office/2007/relationships/hdphoto" Target="../media/hdphoto2.wdp"/><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6.png"/><Relationship Id="rId7"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5.jpg"/><Relationship Id="rId5" Type="http://schemas.openxmlformats.org/officeDocument/2006/relationships/image" Target="../media/image7.png"/><Relationship Id="rId4" Type="http://schemas.microsoft.com/office/2007/relationships/hdphoto" Target="../media/hdphoto2.wdp"/><Relationship Id="rId9" Type="http://schemas.openxmlformats.org/officeDocument/2006/relationships/image" Target="../media/image28.jpg"/></Relationships>
</file>

<file path=ppt/slides/_rels/slide21.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6.png"/><Relationship Id="rId7"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29.jpg"/><Relationship Id="rId5" Type="http://schemas.openxmlformats.org/officeDocument/2006/relationships/image" Target="../media/image7.png"/><Relationship Id="rId10" Type="http://schemas.openxmlformats.org/officeDocument/2006/relationships/image" Target="../media/image33.jpg"/><Relationship Id="rId4" Type="http://schemas.microsoft.com/office/2007/relationships/hdphoto" Target="../media/hdphoto2.wdp"/><Relationship Id="rId9" Type="http://schemas.openxmlformats.org/officeDocument/2006/relationships/image" Target="../media/image32.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6.png"/><Relationship Id="rId7" Type="http://schemas.microsoft.com/office/2007/relationships/hdphoto" Target="../media/hdphoto3.wdp"/><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34.jpeg"/><Relationship Id="rId11" Type="http://schemas.openxmlformats.org/officeDocument/2006/relationships/image" Target="../media/image37.jpeg"/><Relationship Id="rId5" Type="http://schemas.openxmlformats.org/officeDocument/2006/relationships/image" Target="../media/image7.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13.jpe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38.jpeg"/><Relationship Id="rId5" Type="http://schemas.openxmlformats.org/officeDocument/2006/relationships/image" Target="../media/image7.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5.xml"/><Relationship Id="rId5" Type="http://schemas.microsoft.com/office/2007/relationships/hdphoto" Target="../media/hdphoto2.wdp"/><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5.xml"/><Relationship Id="rId5" Type="http://schemas.openxmlformats.org/officeDocument/2006/relationships/image" Target="../media/image13.jpe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7.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平面素材\XX1801-65款舞动青春 编号：00358\PSD格式6-1\图片1_0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 y="-1"/>
            <a:ext cx="12192245"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252393" y="1702333"/>
            <a:ext cx="6633021" cy="2222489"/>
          </a:xfrm>
          <a:prstGeom prst="rect">
            <a:avLst/>
          </a:prstGeom>
          <a:noFill/>
        </p:spPr>
        <p:txBody>
          <a:bodyPr wrap="square" lIns="128987" tIns="64495" rIns="128987" bIns="64495" rtlCol="0">
            <a:spAutoFit/>
          </a:bodyPr>
          <a:lstStyle/>
          <a:p>
            <a:pPr algn="r" defTabSz="1218804">
              <a:defRPr/>
            </a:pPr>
            <a:r>
              <a:rPr lang="zh-CN" altLang="en-US" sz="7198"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工作汇报</a:t>
            </a:r>
            <a:endParaRPr lang="en-US" altLang="zh-CN" sz="7198"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endParaRPr>
          </a:p>
          <a:p>
            <a:pPr algn="r" defTabSz="1218804">
              <a:defRPr/>
            </a:pPr>
            <a:r>
              <a:rPr lang="zh-CN" altLang="en-US" sz="5865"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年终</a:t>
            </a:r>
            <a:r>
              <a:rPr lang="zh-CN" altLang="en-US" sz="6398"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总结</a:t>
            </a:r>
            <a:r>
              <a:rPr lang="en-US" altLang="zh-CN" sz="5865"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PPT</a:t>
            </a:r>
            <a:r>
              <a:rPr lang="zh-CN" altLang="en-US" sz="5865"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模板</a:t>
            </a:r>
          </a:p>
        </p:txBody>
      </p:sp>
      <p:sp>
        <p:nvSpPr>
          <p:cNvPr id="4" name="矩形 3"/>
          <p:cNvSpPr/>
          <p:nvPr/>
        </p:nvSpPr>
        <p:spPr>
          <a:xfrm>
            <a:off x="306587" y="185197"/>
            <a:ext cx="1523530" cy="704574"/>
          </a:xfrm>
          <a:prstGeom prst="rect">
            <a:avLst/>
          </a:prstGeom>
        </p:spPr>
        <p:txBody>
          <a:bodyPr wrap="square" lIns="128987" tIns="64495" rIns="128987" bIns="64495">
            <a:spAutoFit/>
          </a:bodyPr>
          <a:lstStyle/>
          <a:p>
            <a:pPr defTabSz="1218804">
              <a:defRPr/>
            </a:pPr>
            <a:r>
              <a:rPr lang="en-US" altLang="zh-CN" sz="3732" kern="0" dirty="0">
                <a:solidFill>
                  <a:prstClr val="white"/>
                </a:solidFill>
                <a:effectLst>
                  <a:glow rad="63500">
                    <a:sysClr val="window" lastClr="FFFFFF">
                      <a:lumMod val="65000"/>
                      <a:alpha val="40000"/>
                    </a:sysClr>
                  </a:glow>
                </a:effectLst>
                <a:cs typeface="+mn-ea"/>
                <a:sym typeface="+mn-lt"/>
              </a:rPr>
              <a:t>LOGO</a:t>
            </a:r>
            <a:endParaRPr lang="zh-CN" altLang="en-US" sz="3732" kern="0" dirty="0">
              <a:solidFill>
                <a:prstClr val="white"/>
              </a:solidFill>
              <a:effectLst>
                <a:glow rad="63500">
                  <a:sysClr val="window" lastClr="FFFFFF">
                    <a:lumMod val="65000"/>
                    <a:alpha val="40000"/>
                  </a:sysClr>
                </a:glow>
              </a:effectLst>
              <a:cs typeface="+mn-ea"/>
              <a:sym typeface="+mn-lt"/>
            </a:endParaRPr>
          </a:p>
        </p:txBody>
      </p:sp>
      <p:cxnSp>
        <p:nvCxnSpPr>
          <p:cNvPr id="5" name="直接连接符 4"/>
          <p:cNvCxnSpPr/>
          <p:nvPr/>
        </p:nvCxnSpPr>
        <p:spPr>
          <a:xfrm>
            <a:off x="7507910" y="3823413"/>
            <a:ext cx="0" cy="318520"/>
          </a:xfrm>
          <a:prstGeom prst="line">
            <a:avLst/>
          </a:prstGeom>
          <a:noFill/>
          <a:ln w="9525" cap="flat" cmpd="sng" algn="ctr">
            <a:noFill/>
            <a:prstDash val="solid"/>
          </a:ln>
          <a:effectLst/>
        </p:spPr>
      </p:cxnSp>
      <p:cxnSp>
        <p:nvCxnSpPr>
          <p:cNvPr id="6" name="直接连接符 5"/>
          <p:cNvCxnSpPr/>
          <p:nvPr/>
        </p:nvCxnSpPr>
        <p:spPr>
          <a:xfrm>
            <a:off x="8587836" y="3823413"/>
            <a:ext cx="0" cy="318520"/>
          </a:xfrm>
          <a:prstGeom prst="line">
            <a:avLst/>
          </a:prstGeom>
          <a:noFill/>
          <a:ln w="9525" cap="flat" cmpd="sng" algn="ctr">
            <a:solidFill>
              <a:sysClr val="window" lastClr="FFFFFF"/>
            </a:solidFill>
            <a:prstDash val="solid"/>
          </a:ln>
          <a:effectLst/>
        </p:spPr>
      </p:cxnSp>
      <p:cxnSp>
        <p:nvCxnSpPr>
          <p:cNvPr id="7" name="直接连接符 6"/>
          <p:cNvCxnSpPr/>
          <p:nvPr/>
        </p:nvCxnSpPr>
        <p:spPr>
          <a:xfrm>
            <a:off x="9700634" y="3823413"/>
            <a:ext cx="0" cy="318520"/>
          </a:xfrm>
          <a:prstGeom prst="line">
            <a:avLst/>
          </a:prstGeom>
          <a:noFill/>
          <a:ln w="9525" cap="flat" cmpd="sng" algn="ctr">
            <a:solidFill>
              <a:sysClr val="window" lastClr="FFFFFF"/>
            </a:solidFill>
            <a:prstDash val="solid"/>
          </a:ln>
          <a:effectLst/>
        </p:spPr>
      </p:cxnSp>
      <p:cxnSp>
        <p:nvCxnSpPr>
          <p:cNvPr id="8" name="直接连接符 7"/>
          <p:cNvCxnSpPr/>
          <p:nvPr/>
        </p:nvCxnSpPr>
        <p:spPr>
          <a:xfrm>
            <a:off x="10811627" y="3815781"/>
            <a:ext cx="0" cy="318520"/>
          </a:xfrm>
          <a:prstGeom prst="line">
            <a:avLst/>
          </a:prstGeom>
          <a:noFill/>
          <a:ln w="9525" cap="flat" cmpd="sng" algn="ctr">
            <a:solidFill>
              <a:sysClr val="window" lastClr="FFFFFF"/>
            </a:solidFill>
            <a:prstDash val="solid"/>
          </a:ln>
          <a:effectLst/>
        </p:spPr>
      </p:cxnSp>
      <p:sp>
        <p:nvSpPr>
          <p:cNvPr id="9" name="TextBox 8"/>
          <p:cNvSpPr txBox="1"/>
          <p:nvPr/>
        </p:nvSpPr>
        <p:spPr>
          <a:xfrm>
            <a:off x="7510619" y="3823412"/>
            <a:ext cx="1005347" cy="338398"/>
          </a:xfrm>
          <a:prstGeom prst="rect">
            <a:avLst/>
          </a:prstGeom>
          <a:noFill/>
        </p:spPr>
        <p:txBody>
          <a:bodyPr wrap="none" lIns="91412" tIns="45706" rIns="91412" bIns="45706" rtlCol="0">
            <a:spAutoFit/>
          </a:bodyPr>
          <a:lstStyle/>
          <a:p>
            <a:pPr defTabSz="1218804"/>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工作总结</a:t>
            </a:r>
          </a:p>
        </p:txBody>
      </p:sp>
      <p:grpSp>
        <p:nvGrpSpPr>
          <p:cNvPr id="19" name="组合 18"/>
          <p:cNvGrpSpPr/>
          <p:nvPr/>
        </p:nvGrpSpPr>
        <p:grpSpPr>
          <a:xfrm>
            <a:off x="82927" y="686647"/>
            <a:ext cx="5147195" cy="5008304"/>
            <a:chOff x="78304" y="844683"/>
            <a:chExt cx="3861588" cy="3757387"/>
          </a:xfrm>
        </p:grpSpPr>
        <p:sp>
          <p:nvSpPr>
            <p:cNvPr id="16" name="等腰三角形 15"/>
            <p:cNvSpPr/>
            <p:nvPr/>
          </p:nvSpPr>
          <p:spPr>
            <a:xfrm>
              <a:off x="182505" y="921253"/>
              <a:ext cx="3757387" cy="3125430"/>
            </a:xfrm>
            <a:prstGeom prs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18" name="等腰三角形 17"/>
            <p:cNvSpPr/>
            <p:nvPr/>
          </p:nvSpPr>
          <p:spPr>
            <a:xfrm rot="18123940">
              <a:off x="-237675" y="1160662"/>
              <a:ext cx="3757387" cy="3125430"/>
            </a:xfrm>
            <a:prstGeom prst="triangl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grpSp>
      <p:sp>
        <p:nvSpPr>
          <p:cNvPr id="10" name="TextBox 9"/>
          <p:cNvSpPr txBox="1"/>
          <p:nvPr/>
        </p:nvSpPr>
        <p:spPr>
          <a:xfrm>
            <a:off x="8665250" y="3823412"/>
            <a:ext cx="1005347" cy="338398"/>
          </a:xfrm>
          <a:prstGeom prst="rect">
            <a:avLst/>
          </a:prstGeom>
          <a:noFill/>
        </p:spPr>
        <p:txBody>
          <a:bodyPr wrap="none" lIns="91412" tIns="45706" rIns="91412" bIns="45706" rtlCol="0">
            <a:spAutoFit/>
          </a:bodyPr>
          <a:lstStyle/>
          <a:p>
            <a:pPr defTabSz="1218804"/>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商务报告</a:t>
            </a:r>
          </a:p>
        </p:txBody>
      </p:sp>
      <p:sp>
        <p:nvSpPr>
          <p:cNvPr id="11" name="TextBox 10"/>
          <p:cNvSpPr txBox="1"/>
          <p:nvPr/>
        </p:nvSpPr>
        <p:spPr>
          <a:xfrm>
            <a:off x="9745177" y="3823412"/>
            <a:ext cx="1005347" cy="338398"/>
          </a:xfrm>
          <a:prstGeom prst="rect">
            <a:avLst/>
          </a:prstGeom>
          <a:noFill/>
        </p:spPr>
        <p:txBody>
          <a:bodyPr wrap="none" lIns="91412" tIns="45706" rIns="91412" bIns="45706" rtlCol="0">
            <a:spAutoFit/>
          </a:bodyPr>
          <a:lstStyle/>
          <a:p>
            <a:pPr defTabSz="1218804"/>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新年计划</a:t>
            </a:r>
          </a:p>
        </p:txBody>
      </p:sp>
      <p:sp>
        <p:nvSpPr>
          <p:cNvPr id="12" name="TextBox 11"/>
          <p:cNvSpPr txBox="1"/>
          <p:nvPr/>
        </p:nvSpPr>
        <p:spPr>
          <a:xfrm>
            <a:off x="10811629" y="3815780"/>
            <a:ext cx="1005347" cy="338398"/>
          </a:xfrm>
          <a:prstGeom prst="rect">
            <a:avLst/>
          </a:prstGeom>
          <a:noFill/>
        </p:spPr>
        <p:txBody>
          <a:bodyPr wrap="none" lIns="91412" tIns="45706" rIns="91412" bIns="45706" rtlCol="0">
            <a:spAutoFit/>
          </a:bodyPr>
          <a:lstStyle/>
          <a:p>
            <a:pPr defTabSz="1218804"/>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商务展示</a:t>
            </a:r>
          </a:p>
        </p:txBody>
      </p:sp>
      <p:pic>
        <p:nvPicPr>
          <p:cNvPr id="15"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8950" y="1397627"/>
            <a:ext cx="812549" cy="812549"/>
          </a:xfrm>
          <a:prstGeom prst="rect">
            <a:avLst/>
          </a:prstGeom>
        </p:spPr>
      </p:pic>
      <p:cxnSp>
        <p:nvCxnSpPr>
          <p:cNvPr id="21" name="直接连接符 20"/>
          <p:cNvCxnSpPr/>
          <p:nvPr/>
        </p:nvCxnSpPr>
        <p:spPr>
          <a:xfrm>
            <a:off x="7344857" y="1296058"/>
            <a:ext cx="2640785"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066031" y="1905470"/>
            <a:ext cx="2742354"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369334" y="788708"/>
            <a:ext cx="2549268"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87605" y="381940"/>
            <a:ext cx="1828236"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27462" y="2140603"/>
            <a:ext cx="304706" cy="304706"/>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30" name="椭圆 29"/>
          <p:cNvSpPr/>
          <p:nvPr/>
        </p:nvSpPr>
        <p:spPr>
          <a:xfrm>
            <a:off x="8251136" y="1520736"/>
            <a:ext cx="304706" cy="304706"/>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31" name="椭圆 30"/>
          <p:cNvSpPr/>
          <p:nvPr/>
        </p:nvSpPr>
        <p:spPr>
          <a:xfrm>
            <a:off x="6512252" y="907442"/>
            <a:ext cx="446121" cy="446121"/>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32" name="椭圆 31"/>
          <p:cNvSpPr/>
          <p:nvPr/>
        </p:nvSpPr>
        <p:spPr>
          <a:xfrm>
            <a:off x="5228975" y="2461640"/>
            <a:ext cx="335177" cy="335177"/>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33" name="椭圆 32"/>
          <p:cNvSpPr/>
          <p:nvPr/>
        </p:nvSpPr>
        <p:spPr>
          <a:xfrm>
            <a:off x="10211426" y="604361"/>
            <a:ext cx="368694" cy="368694"/>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34" name="椭圆 33"/>
          <p:cNvSpPr/>
          <p:nvPr/>
        </p:nvSpPr>
        <p:spPr>
          <a:xfrm>
            <a:off x="11068536" y="1263502"/>
            <a:ext cx="446121" cy="446121"/>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endParaRPr>
          </a:p>
        </p:txBody>
      </p:sp>
      <p:sp>
        <p:nvSpPr>
          <p:cNvPr id="13" name="矩形 12"/>
          <p:cNvSpPr/>
          <p:nvPr/>
        </p:nvSpPr>
        <p:spPr>
          <a:xfrm>
            <a:off x="12495648" y="4954662"/>
            <a:ext cx="507843" cy="1013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r>
              <a:rPr lang="zh-CN" altLang="en-US" sz="2399" kern="0" dirty="0">
                <a:solidFill>
                  <a:sysClr val="windowText" lastClr="000000"/>
                </a:solidFill>
              </a:rPr>
              <a:t>延时</a:t>
            </a:r>
          </a:p>
        </p:txBody>
      </p:sp>
      <p:sp>
        <p:nvSpPr>
          <p:cNvPr id="17" name="矩形 16"/>
          <p:cNvSpPr/>
          <p:nvPr/>
        </p:nvSpPr>
        <p:spPr>
          <a:xfrm>
            <a:off x="303507" y="1159275"/>
            <a:ext cx="4635969" cy="5479102"/>
          </a:xfrm>
          <a:prstGeom prst="rect">
            <a:avLst/>
          </a:prstGeom>
          <a:blipFill dpi="0" rotWithShape="1">
            <a:blip r:embed="rId6">
              <a:alphaModFix amt="79000"/>
              <a:extLst>
                <a:ext uri="{BEBA8EAE-BF5A-486C-A8C5-ECC9F3942E4B}">
                  <a14:imgProps xmlns:a14="http://schemas.microsoft.com/office/drawing/2010/main">
                    <a14:imgLayer r:embed="rId7">
                      <a14:imgEffect>
                        <a14:sharpenSoften amount="25000"/>
                      </a14:imgEffect>
                    </a14:imgLayer>
                  </a14:imgProps>
                </a:ext>
              </a:extLst>
            </a:blip>
            <a:srcRect/>
            <a:stretch>
              <a:fillRect/>
            </a:stretch>
          </a:blipFill>
          <a:ln w="25400" cap="flat" cmpd="sng" algn="ctr">
            <a:noFill/>
            <a:prstDash val="solid"/>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kern="0">
              <a:solidFill>
                <a:sysClr val="windowText" lastClr="000000"/>
              </a:solidFill>
              <a:cs typeface="+mn-ea"/>
              <a:sym typeface="+mn-lt"/>
            </a:endParaRPr>
          </a:p>
        </p:txBody>
      </p:sp>
    </p:spTree>
    <p:extLst>
      <p:ext uri="{BB962C8B-B14F-4D97-AF65-F5344CB8AC3E}">
        <p14:creationId xmlns:p14="http://schemas.microsoft.com/office/powerpoint/2010/main" val="2639175755"/>
      </p:ext>
    </p:extLst>
  </p:cSld>
  <p:clrMapOvr>
    <a:masterClrMapping/>
  </p:clrMapOvr>
  <mc:AlternateContent xmlns:mc="http://schemas.openxmlformats.org/markup-compatibility/2006" xmlns:p14="http://schemas.microsoft.com/office/powerpoint/2010/main">
    <mc:Choice Requires="p14">
      <p:transition spd="slow" p14:dur="15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10"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fade">
                                      <p:cBhvr>
                                        <p:cTn id="9" dur="500"/>
                                        <p:tgtEl>
                                          <p:spTgt spid="19"/>
                                        </p:tgtEl>
                                      </p:cBhvr>
                                    </p:animEffect>
                                  </p:childTnLst>
                                </p:cTn>
                              </p:par>
                              <p:par>
                                <p:cTn id="10" presetID="8" presetClass="emph" presetSubtype="0" repeatCount="indefinite" fill="hold" nodeType="withEffect">
                                  <p:stCondLst>
                                    <p:cond delay="0"/>
                                  </p:stCondLst>
                                  <p:childTnLst>
                                    <p:animRot by="21600000">
                                      <p:cBhvr>
                                        <p:cTn id="11" dur="3000" fill="hold"/>
                                        <p:tgtEl>
                                          <p:spTgt spid="19"/>
                                        </p:tgtEl>
                                        <p:attrNameLst>
                                          <p:attrName>r</p:attrName>
                                        </p:attrNameLst>
                                      </p:cBhvr>
                                    </p:animRot>
                                  </p:childTnLst>
                                </p:cTn>
                              </p:par>
                              <p:par>
                                <p:cTn id="12" presetID="2" presetClass="entr" presetSubtype="8" repeatCount="indefinite" autoRev="1" fill="hold" nodeType="withEffect">
                                  <p:stCondLst>
                                    <p:cond delay="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1000" fill="hold"/>
                                        <p:tgtEl>
                                          <p:spTgt spid="27"/>
                                        </p:tgtEl>
                                        <p:attrNameLst>
                                          <p:attrName>ppt_x</p:attrName>
                                        </p:attrNameLst>
                                      </p:cBhvr>
                                      <p:tavLst>
                                        <p:tav tm="0">
                                          <p:val>
                                            <p:strVal val="0-#ppt_w/2"/>
                                          </p:val>
                                        </p:tav>
                                        <p:tav tm="100000">
                                          <p:val>
                                            <p:strVal val="#ppt_x"/>
                                          </p:val>
                                        </p:tav>
                                      </p:tavLst>
                                    </p:anim>
                                    <p:anim calcmode="lin" valueType="num">
                                      <p:cBhvr additive="base">
                                        <p:cTn id="15" dur="1000" fill="hold"/>
                                        <p:tgtEl>
                                          <p:spTgt spid="27"/>
                                        </p:tgtEl>
                                        <p:attrNameLst>
                                          <p:attrName>ppt_y</p:attrName>
                                        </p:attrNameLst>
                                      </p:cBhvr>
                                      <p:tavLst>
                                        <p:tav tm="0">
                                          <p:val>
                                            <p:strVal val="#ppt_y"/>
                                          </p:val>
                                        </p:tav>
                                        <p:tav tm="100000">
                                          <p:val>
                                            <p:strVal val="#ppt_y"/>
                                          </p:val>
                                        </p:tav>
                                      </p:tavLst>
                                    </p:anim>
                                  </p:childTnLst>
                                </p:cTn>
                              </p:par>
                              <p:par>
                                <p:cTn id="16" presetID="2" presetClass="entr" presetSubtype="2" repeatCount="indefinite" autoRev="1" fill="hold" nodeType="withEffect">
                                  <p:stCondLst>
                                    <p:cond delay="1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1000" fill="hold"/>
                                        <p:tgtEl>
                                          <p:spTgt spid="25"/>
                                        </p:tgtEl>
                                        <p:attrNameLst>
                                          <p:attrName>ppt_x</p:attrName>
                                        </p:attrNameLst>
                                      </p:cBhvr>
                                      <p:tavLst>
                                        <p:tav tm="0">
                                          <p:val>
                                            <p:strVal val="1+#ppt_w/2"/>
                                          </p:val>
                                        </p:tav>
                                        <p:tav tm="100000">
                                          <p:val>
                                            <p:strVal val="#ppt_x"/>
                                          </p:val>
                                        </p:tav>
                                      </p:tavLst>
                                    </p:anim>
                                    <p:anim calcmode="lin" valueType="num">
                                      <p:cBhvr additive="base">
                                        <p:cTn id="19" dur="10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repeatCount="indefinite" autoRev="1" fill="hold" nodeType="withEffect">
                                  <p:stCondLst>
                                    <p:cond delay="90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0-#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repeatCount="indefinite" autoRev="1" fill="hold" nodeType="withEffect">
                                  <p:stCondLst>
                                    <p:cond delay="11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fill="hold"/>
                                        <p:tgtEl>
                                          <p:spTgt spid="23"/>
                                        </p:tgtEl>
                                        <p:attrNameLst>
                                          <p:attrName>ppt_x</p:attrName>
                                        </p:attrNameLst>
                                      </p:cBhvr>
                                      <p:tavLst>
                                        <p:tav tm="0">
                                          <p:val>
                                            <p:strVal val="1+#ppt_w/2"/>
                                          </p:val>
                                        </p:tav>
                                        <p:tav tm="100000">
                                          <p:val>
                                            <p:strVal val="#ppt_x"/>
                                          </p:val>
                                        </p:tav>
                                      </p:tavLst>
                                    </p:anim>
                                    <p:anim calcmode="lin" valueType="num">
                                      <p:cBhvr additive="base">
                                        <p:cTn id="27" dur="1000" fill="hold"/>
                                        <p:tgtEl>
                                          <p:spTgt spid="23"/>
                                        </p:tgtEl>
                                        <p:attrNameLst>
                                          <p:attrName>ppt_y</p:attrName>
                                        </p:attrNameLst>
                                      </p:cBhvr>
                                      <p:tavLst>
                                        <p:tav tm="0">
                                          <p:val>
                                            <p:strVal val="#ppt_y"/>
                                          </p:val>
                                        </p:tav>
                                        <p:tav tm="100000">
                                          <p:val>
                                            <p:strVal val="#ppt_y"/>
                                          </p:val>
                                        </p:tav>
                                      </p:tavLst>
                                    </p:anim>
                                  </p:childTnLst>
                                </p:cTn>
                              </p:par>
                              <p:par>
                                <p:cTn id="28" presetID="10" presetClass="entr" presetSubtype="0" repeatCount="indefinite" fill="hold" grpId="0" nodeType="withEffect">
                                  <p:stCondLst>
                                    <p:cond delay="11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autoRev="1"/>
                                        <p:tgtEl>
                                          <p:spTgt spid="28"/>
                                        </p:tgtEl>
                                      </p:cBhvr>
                                    </p:animEffect>
                                  </p:childTnLst>
                                </p:cTn>
                              </p:par>
                              <p:par>
                                <p:cTn id="31" presetID="10" presetClass="entr" presetSubtype="0" repeatCount="indefinite" fill="hold" grpId="0" nodeType="withEffect">
                                  <p:stCondLst>
                                    <p:cond delay="20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autoRev="1"/>
                                        <p:tgtEl>
                                          <p:spTgt spid="30"/>
                                        </p:tgtEl>
                                      </p:cBhvr>
                                    </p:animEffect>
                                  </p:childTnLst>
                                </p:cTn>
                              </p:par>
                              <p:par>
                                <p:cTn id="34" presetID="10" presetClass="entr" presetSubtype="0" repeatCount="indefinite" fill="hold" grpId="0" nodeType="withEffect">
                                  <p:stCondLst>
                                    <p:cond delay="14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autoRev="1"/>
                                        <p:tgtEl>
                                          <p:spTgt spid="31"/>
                                        </p:tgtEl>
                                      </p:cBhvr>
                                    </p:animEffect>
                                  </p:childTnLst>
                                </p:cTn>
                              </p:par>
                              <p:par>
                                <p:cTn id="37" presetID="10" presetClass="entr" presetSubtype="0" repeatCount="indefinite" fill="hold" grpId="0" nodeType="withEffect">
                                  <p:stCondLst>
                                    <p:cond delay="230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autoRev="1"/>
                                        <p:tgtEl>
                                          <p:spTgt spid="32"/>
                                        </p:tgtEl>
                                      </p:cBhvr>
                                    </p:animEffect>
                                  </p:childTnLst>
                                </p:cTn>
                              </p:par>
                              <p:par>
                                <p:cTn id="40" presetID="10" presetClass="entr" presetSubtype="0" repeatCount="indefinite" fill="hold" grpId="0" nodeType="withEffect">
                                  <p:stCondLst>
                                    <p:cond delay="160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autoRev="1"/>
                                        <p:tgtEl>
                                          <p:spTgt spid="33"/>
                                        </p:tgtEl>
                                      </p:cBhvr>
                                    </p:animEffect>
                                  </p:childTnLst>
                                </p:cTn>
                              </p:par>
                              <p:par>
                                <p:cTn id="43" presetID="10" presetClass="entr" presetSubtype="0" repeatCount="indefinite" fill="hold" grpId="0" nodeType="withEffect">
                                  <p:stCondLst>
                                    <p:cond delay="2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autoRev="1"/>
                                        <p:tgtEl>
                                          <p:spTgt spid="34"/>
                                        </p:tgtEl>
                                      </p:cBhvr>
                                    </p:animEffect>
                                  </p:childTnLst>
                                </p:cTn>
                              </p:par>
                              <p:par>
                                <p:cTn id="46" presetID="10" presetClass="entr" presetSubtype="0"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300"/>
                                  </p:stCondLst>
                                  <p:iterate type="lt">
                                    <p:tmPct val="0"/>
                                  </p:iterate>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45" presetClass="entr" presetSubtype="0" fill="hold" grpId="0" nodeType="withEffect">
                                  <p:stCondLst>
                                    <p:cond delay="420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2000"/>
                                        <p:tgtEl>
                                          <p:spTgt spid="4"/>
                                        </p:tgtEl>
                                      </p:cBhvr>
                                    </p:animEffect>
                                    <p:anim calcmode="lin" valueType="num">
                                      <p:cBhvr>
                                        <p:cTn id="55" dur="2000" fill="hold"/>
                                        <p:tgtEl>
                                          <p:spTgt spid="4"/>
                                        </p:tgtEl>
                                        <p:attrNameLst>
                                          <p:attrName>ppt_w</p:attrName>
                                        </p:attrNameLst>
                                      </p:cBhvr>
                                      <p:tavLst>
                                        <p:tav tm="0" fmla="#ppt_w*sin(2.5*pi*$)">
                                          <p:val>
                                            <p:fltVal val="0"/>
                                          </p:val>
                                        </p:tav>
                                        <p:tav tm="100000">
                                          <p:val>
                                            <p:fltVal val="1"/>
                                          </p:val>
                                        </p:tav>
                                      </p:tavLst>
                                    </p:anim>
                                    <p:anim calcmode="lin" valueType="num">
                                      <p:cBhvr>
                                        <p:cTn id="56" dur="2000" fill="hold"/>
                                        <p:tgtEl>
                                          <p:spTgt spid="4"/>
                                        </p:tgtEl>
                                        <p:attrNameLst>
                                          <p:attrName>ppt_h</p:attrName>
                                        </p:attrNameLst>
                                      </p:cBhvr>
                                      <p:tavLst>
                                        <p:tav tm="0">
                                          <p:val>
                                            <p:strVal val="#ppt_h"/>
                                          </p:val>
                                        </p:tav>
                                        <p:tav tm="100000">
                                          <p:val>
                                            <p:strVal val="#ppt_h"/>
                                          </p:val>
                                        </p:tav>
                                      </p:tavLst>
                                    </p:anim>
                                  </p:childTnLst>
                                </p:cTn>
                              </p:par>
                              <p:par>
                                <p:cTn id="57" presetID="10" presetClass="entr" presetSubtype="0" fill="hold" nodeType="withEffect">
                                  <p:stCondLst>
                                    <p:cond delay="75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00"/>
                                        <p:tgtEl>
                                          <p:spTgt spid="5"/>
                                        </p:tgtEl>
                                      </p:cBhvr>
                                    </p:animEffect>
                                  </p:childTnLst>
                                </p:cTn>
                              </p:par>
                              <p:par>
                                <p:cTn id="60" presetID="22" presetClass="entr" presetSubtype="8" fill="hold" grpId="0" nodeType="withEffect">
                                  <p:stCondLst>
                                    <p:cond delay="100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
                                        <p:tgtEl>
                                          <p:spTgt spid="9"/>
                                        </p:tgtEl>
                                      </p:cBhvr>
                                    </p:animEffect>
                                  </p:childTnLst>
                                </p:cTn>
                              </p:par>
                              <p:par>
                                <p:cTn id="63" presetID="10" presetClass="entr" presetSubtype="0" fill="hold" nodeType="withEffect">
                                  <p:stCondLst>
                                    <p:cond delay="125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200"/>
                                        <p:tgtEl>
                                          <p:spTgt spid="6"/>
                                        </p:tgtEl>
                                      </p:cBhvr>
                                    </p:animEffect>
                                  </p:childTnLst>
                                </p:cTn>
                              </p:par>
                              <p:par>
                                <p:cTn id="66" presetID="22" presetClass="entr" presetSubtype="8" fill="hold" grpId="0" nodeType="withEffect">
                                  <p:stCondLst>
                                    <p:cond delay="150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200"/>
                                        <p:tgtEl>
                                          <p:spTgt spid="10"/>
                                        </p:tgtEl>
                                      </p:cBhvr>
                                    </p:animEffect>
                                  </p:childTnLst>
                                </p:cTn>
                              </p:par>
                              <p:par>
                                <p:cTn id="69" presetID="10" presetClass="entr" presetSubtype="0" fill="hold" nodeType="withEffect">
                                  <p:stCondLst>
                                    <p:cond delay="175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200"/>
                                        <p:tgtEl>
                                          <p:spTgt spid="7"/>
                                        </p:tgtEl>
                                      </p:cBhvr>
                                    </p:animEffect>
                                  </p:childTnLst>
                                </p:cTn>
                              </p:par>
                              <p:par>
                                <p:cTn id="72" presetID="22" presetClass="entr" presetSubtype="8" fill="hold" grpId="0" nodeType="withEffect">
                                  <p:stCondLst>
                                    <p:cond delay="200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200"/>
                                        <p:tgtEl>
                                          <p:spTgt spid="11"/>
                                        </p:tgtEl>
                                      </p:cBhvr>
                                    </p:animEffect>
                                  </p:childTnLst>
                                </p:cTn>
                              </p:par>
                              <p:par>
                                <p:cTn id="75" presetID="10" presetClass="entr" presetSubtype="0" fill="hold" nodeType="withEffect">
                                  <p:stCondLst>
                                    <p:cond delay="225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200"/>
                                        <p:tgtEl>
                                          <p:spTgt spid="8"/>
                                        </p:tgtEl>
                                      </p:cBhvr>
                                    </p:animEffect>
                                  </p:childTnLst>
                                </p:cTn>
                              </p:par>
                              <p:par>
                                <p:cTn id="78" presetID="22" presetClass="entr" presetSubtype="8" fill="hold" grpId="0" nodeType="withEffect">
                                  <p:stCondLst>
                                    <p:cond delay="2500"/>
                                  </p:stCondLst>
                                  <p:childTnLst>
                                    <p:set>
                                      <p:cBhvr>
                                        <p:cTn id="79" dur="1" fill="hold">
                                          <p:stCondLst>
                                            <p:cond delay="0"/>
                                          </p:stCondLst>
                                        </p:cTn>
                                        <p:tgtEl>
                                          <p:spTgt spid="12"/>
                                        </p:tgtEl>
                                        <p:attrNameLst>
                                          <p:attrName>style.visibility</p:attrName>
                                        </p:attrNameLst>
                                      </p:cBhvr>
                                      <p:to>
                                        <p:strVal val="visible"/>
                                      </p:to>
                                    </p:set>
                                    <p:animEffect transition="in" filter="wipe(left)">
                                      <p:cBhvr>
                                        <p:cTn id="80" dur="200"/>
                                        <p:tgtEl>
                                          <p:spTgt spid="12"/>
                                        </p:tgtEl>
                                      </p:cBhvr>
                                    </p:animEffect>
                                  </p:childTnLst>
                                </p:cTn>
                              </p:par>
                            </p:childTnLst>
                          </p:cTn>
                        </p:par>
                        <p:par>
                          <p:cTn id="81" fill="hold">
                            <p:stCondLst>
                              <p:cond delay="6200"/>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5" repeatCount="indefinite" fill="hold" display="0">
                  <p:stCondLst>
                    <p:cond delay="indefinite"/>
                  </p:stCondLst>
                  <p:endCondLst>
                    <p:cond evt="onStopAudio" delay="0">
                      <p:tgtEl>
                        <p:sldTgt/>
                      </p:tgtEl>
                    </p:cond>
                  </p:endCondLst>
                </p:cTn>
                <p:tgtEl>
                  <p:spTgt spid="15"/>
                </p:tgtEl>
              </p:cMediaNode>
            </p:audio>
          </p:childTnLst>
        </p:cTn>
      </p:par>
    </p:tnLst>
    <p:bldLst>
      <p:bldP spid="3" grpId="0"/>
      <p:bldP spid="4" grpId="0"/>
      <p:bldP spid="9" grpId="0"/>
      <p:bldP spid="10" grpId="0"/>
      <p:bldP spid="11" grpId="0"/>
      <p:bldP spid="12" grpId="0"/>
      <p:bldP spid="28" grpId="0" animBg="1"/>
      <p:bldP spid="30" grpId="0" animBg="1"/>
      <p:bldP spid="31" grpId="0" animBg="1"/>
      <p:bldP spid="32" grpId="0" animBg="1"/>
      <p:bldP spid="33" grpId="0" animBg="1"/>
      <p:bldP spid="34" grpId="0" animBg="1"/>
      <p:bldP spid="13" grpId="0" animBg="1"/>
      <p:bldP spid="17" grpId="0" animBg="1"/>
    </p:bldLst>
  </p:timing>
  <p:extLst mod="1">
    <p:ext uri="{E180D4A7-C9FB-4DFB-919C-405C955672EB}">
      <p14:showEvtLst xmlns:p14="http://schemas.microsoft.com/office/powerpoint/2010/main">
        <p14:playEvt time="1"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圆角矩形 19"/>
          <p:cNvSpPr/>
          <p:nvPr/>
        </p:nvSpPr>
        <p:spPr>
          <a:xfrm>
            <a:off x="3897713" y="1146814"/>
            <a:ext cx="2111583" cy="2111583"/>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1" name="圆角矩形 20"/>
          <p:cNvSpPr/>
          <p:nvPr/>
        </p:nvSpPr>
        <p:spPr>
          <a:xfrm>
            <a:off x="6201258" y="1146814"/>
            <a:ext cx="2111583" cy="2111583"/>
          </a:xfrm>
          <a:prstGeom prst="roundRect">
            <a:avLst>
              <a:gd name="adj" fmla="val 9051"/>
            </a:avLst>
          </a:prstGeom>
          <a:blipFill>
            <a:blip r:embed="rId7"/>
            <a:stretch>
              <a:fillRect/>
            </a:stretch>
          </a:bli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2" name="圆角矩形 21"/>
          <p:cNvSpPr/>
          <p:nvPr/>
        </p:nvSpPr>
        <p:spPr>
          <a:xfrm>
            <a:off x="3897713" y="3450359"/>
            <a:ext cx="2111583" cy="2111583"/>
          </a:xfrm>
          <a:prstGeom prst="roundRect">
            <a:avLst>
              <a:gd name="adj" fmla="val 9051"/>
            </a:avLst>
          </a:prstGeom>
          <a:blipFill>
            <a:blip r:embed="rId8"/>
            <a:stretch>
              <a:fillRect/>
            </a:stretch>
          </a:bli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3" name="圆角矩形 22"/>
          <p:cNvSpPr/>
          <p:nvPr/>
        </p:nvSpPr>
        <p:spPr>
          <a:xfrm>
            <a:off x="6201258" y="3450359"/>
            <a:ext cx="2111583" cy="2111583"/>
          </a:xfrm>
          <a:prstGeom prst="roundRect">
            <a:avLst>
              <a:gd name="adj" fmla="val 9051"/>
            </a:avLst>
          </a:prstGeom>
          <a:blipFill>
            <a:blip r:embed="rId9"/>
            <a:stretch>
              <a:fillRect/>
            </a:stretch>
          </a:bli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4" name="圆角矩形 23"/>
          <p:cNvSpPr/>
          <p:nvPr/>
        </p:nvSpPr>
        <p:spPr>
          <a:xfrm>
            <a:off x="5433410" y="2682511"/>
            <a:ext cx="575886" cy="575886"/>
          </a:xfrm>
          <a:prstGeom prst="roundRect">
            <a:avLst/>
          </a:prstGeom>
          <a:solidFill>
            <a:srgbClr val="161D25"/>
          </a:solidFill>
          <a:ln w="25400" cap="flat" cmpd="sng" algn="ctr">
            <a:noFill/>
            <a:prstDash val="solid"/>
          </a:ln>
          <a:effectLst/>
        </p:spPr>
        <p:txBody>
          <a:bodyPr rtlCol="0" anchor="ctr"/>
          <a:lstStyle/>
          <a:p>
            <a:pPr defTabSz="1218804">
              <a:defRPr/>
            </a:pPr>
            <a:r>
              <a:rPr lang="en-US" altLang="zh-CN" sz="2399" kern="0">
                <a:solidFill>
                  <a:sysClr val="window" lastClr="FFFFFF"/>
                </a:solidFill>
                <a:cs typeface="+mn-ea"/>
                <a:sym typeface="+mn-lt"/>
              </a:rPr>
              <a:t>1</a:t>
            </a:r>
            <a:endParaRPr lang="zh-CN" altLang="en-US" sz="2399" kern="0">
              <a:solidFill>
                <a:sysClr val="window" lastClr="FFFFFF"/>
              </a:solidFill>
              <a:cs typeface="+mn-ea"/>
              <a:sym typeface="+mn-lt"/>
            </a:endParaRPr>
          </a:p>
        </p:txBody>
      </p:sp>
      <p:sp>
        <p:nvSpPr>
          <p:cNvPr id="25" name="圆角矩形 24"/>
          <p:cNvSpPr/>
          <p:nvPr/>
        </p:nvSpPr>
        <p:spPr>
          <a:xfrm>
            <a:off x="6201258" y="2682511"/>
            <a:ext cx="575886" cy="575886"/>
          </a:xfrm>
          <a:prstGeom prst="roundRect">
            <a:avLst/>
          </a:prstGeom>
          <a:solidFill>
            <a:srgbClr val="161D25"/>
          </a:solidFill>
          <a:ln w="25400" cap="flat" cmpd="sng" algn="ctr">
            <a:noFill/>
            <a:prstDash val="solid"/>
          </a:ln>
          <a:effectLst/>
        </p:spPr>
        <p:txBody>
          <a:bodyPr rtlCol="0" anchor="ctr"/>
          <a:lstStyle/>
          <a:p>
            <a:pPr defTabSz="1218804">
              <a:defRPr/>
            </a:pPr>
            <a:r>
              <a:rPr lang="en-US" altLang="zh-CN" sz="2399" kern="0">
                <a:solidFill>
                  <a:sysClr val="window" lastClr="FFFFFF"/>
                </a:solidFill>
                <a:cs typeface="+mn-ea"/>
                <a:sym typeface="+mn-lt"/>
              </a:rPr>
              <a:t>2</a:t>
            </a:r>
            <a:endParaRPr lang="zh-CN" altLang="en-US" sz="2399" kern="0">
              <a:solidFill>
                <a:sysClr val="window" lastClr="FFFFFF"/>
              </a:solidFill>
              <a:cs typeface="+mn-ea"/>
              <a:sym typeface="+mn-lt"/>
            </a:endParaRPr>
          </a:p>
        </p:txBody>
      </p:sp>
      <p:sp>
        <p:nvSpPr>
          <p:cNvPr id="26" name="圆角矩形 25"/>
          <p:cNvSpPr/>
          <p:nvPr/>
        </p:nvSpPr>
        <p:spPr>
          <a:xfrm>
            <a:off x="5433410" y="3450359"/>
            <a:ext cx="575886" cy="575886"/>
          </a:xfrm>
          <a:prstGeom prst="roundRect">
            <a:avLst/>
          </a:prstGeom>
          <a:solidFill>
            <a:srgbClr val="161D25"/>
          </a:solidFill>
          <a:ln w="25400" cap="flat" cmpd="sng" algn="ctr">
            <a:noFill/>
            <a:prstDash val="solid"/>
          </a:ln>
          <a:effectLst/>
        </p:spPr>
        <p:txBody>
          <a:bodyPr rtlCol="0" anchor="ctr"/>
          <a:lstStyle/>
          <a:p>
            <a:pPr defTabSz="1218804">
              <a:defRPr/>
            </a:pPr>
            <a:r>
              <a:rPr lang="en-US" altLang="zh-CN" sz="2399" kern="0">
                <a:solidFill>
                  <a:sysClr val="window" lastClr="FFFFFF"/>
                </a:solidFill>
                <a:cs typeface="+mn-ea"/>
                <a:sym typeface="+mn-lt"/>
              </a:rPr>
              <a:t>3</a:t>
            </a:r>
            <a:endParaRPr lang="zh-CN" altLang="en-US" sz="2399" kern="0">
              <a:solidFill>
                <a:sysClr val="window" lastClr="FFFFFF"/>
              </a:solidFill>
              <a:cs typeface="+mn-ea"/>
              <a:sym typeface="+mn-lt"/>
            </a:endParaRPr>
          </a:p>
        </p:txBody>
      </p:sp>
      <p:sp>
        <p:nvSpPr>
          <p:cNvPr id="27" name="圆角矩形 26"/>
          <p:cNvSpPr/>
          <p:nvPr/>
        </p:nvSpPr>
        <p:spPr>
          <a:xfrm>
            <a:off x="6201258" y="3450359"/>
            <a:ext cx="575886" cy="575886"/>
          </a:xfrm>
          <a:prstGeom prst="roundRect">
            <a:avLst/>
          </a:prstGeom>
          <a:solidFill>
            <a:srgbClr val="161D25"/>
          </a:solidFill>
          <a:ln w="25400" cap="flat" cmpd="sng" algn="ctr">
            <a:noFill/>
            <a:prstDash val="solid"/>
          </a:ln>
          <a:effectLst/>
        </p:spPr>
        <p:txBody>
          <a:bodyPr rtlCol="0" anchor="ctr"/>
          <a:lstStyle/>
          <a:p>
            <a:pPr defTabSz="1218804">
              <a:defRPr/>
            </a:pPr>
            <a:r>
              <a:rPr lang="en-US" altLang="zh-CN" sz="2399" kern="0">
                <a:solidFill>
                  <a:sysClr val="window" lastClr="FFFFFF"/>
                </a:solidFill>
                <a:cs typeface="+mn-ea"/>
                <a:sym typeface="+mn-lt"/>
              </a:rPr>
              <a:t>4</a:t>
            </a:r>
            <a:endParaRPr lang="zh-CN" altLang="en-US" sz="2399" kern="0">
              <a:solidFill>
                <a:sysClr val="window" lastClr="FFFFFF"/>
              </a:solidFill>
              <a:cs typeface="+mn-ea"/>
              <a:sym typeface="+mn-lt"/>
            </a:endParaRPr>
          </a:p>
        </p:txBody>
      </p:sp>
      <p:sp>
        <p:nvSpPr>
          <p:cNvPr id="28" name="TextBox 37"/>
          <p:cNvSpPr txBox="1"/>
          <p:nvPr/>
        </p:nvSpPr>
        <p:spPr>
          <a:xfrm>
            <a:off x="611293" y="1858160"/>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cs typeface="+mn-ea"/>
                <a:sym typeface="+mn-lt"/>
              </a:rPr>
              <a:t>您的内容打在这里，或者通过复制您的文本后，在此框中选择粘贴，并选择只保留</a:t>
            </a:r>
            <a:r>
              <a:rPr lang="zh-CN" altLang="en-US" sz="1599" kern="0">
                <a:solidFill>
                  <a:sysClr val="windowText" lastClr="000000">
                    <a:lumMod val="75000"/>
                    <a:lumOff val="25000"/>
                  </a:sysClr>
                </a:solidFill>
                <a:cs typeface="+mn-ea"/>
                <a:sym typeface="+mn-lt"/>
              </a:rPr>
              <a:t>文字。</a:t>
            </a:r>
          </a:p>
        </p:txBody>
      </p:sp>
      <p:sp>
        <p:nvSpPr>
          <p:cNvPr id="29" name="TextBox 38"/>
          <p:cNvSpPr txBox="1"/>
          <p:nvPr/>
        </p:nvSpPr>
        <p:spPr>
          <a:xfrm>
            <a:off x="1263980" y="1242796"/>
            <a:ext cx="2364971" cy="615361"/>
          </a:xfrm>
          <a:prstGeom prst="rect">
            <a:avLst/>
          </a:prstGeom>
          <a:noFill/>
        </p:spPr>
        <p:txBody>
          <a:bodyPr wrap="square" tIns="0" bIns="0" rtlCol="0" anchor="t">
            <a:spAutoFit/>
          </a:bodyPr>
          <a:lstStyle/>
          <a:p>
            <a:pPr defTabSz="1218804">
              <a:lnSpc>
                <a:spcPct val="150000"/>
              </a:lnSpc>
              <a:defRPr/>
            </a:pPr>
            <a:r>
              <a:rPr lang="zh-CN" altLang="en-US" sz="2666" kern="0" dirty="0">
                <a:solidFill>
                  <a:srgbClr val="0067B4"/>
                </a:solidFill>
                <a:cs typeface="+mn-ea"/>
                <a:sym typeface="+mn-lt"/>
              </a:rPr>
              <a:t>点击添加标题</a:t>
            </a:r>
          </a:p>
        </p:txBody>
      </p:sp>
      <p:sp>
        <p:nvSpPr>
          <p:cNvPr id="30" name="TextBox 39"/>
          <p:cNvSpPr txBox="1"/>
          <p:nvPr/>
        </p:nvSpPr>
        <p:spPr>
          <a:xfrm>
            <a:off x="8577720" y="1858160"/>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cs typeface="+mn-ea"/>
                <a:sym typeface="+mn-lt"/>
              </a:rPr>
              <a:t>您的内容打在这里，或者通过复制您的文本后，在此框中选择粘贴，并选择只保留</a:t>
            </a:r>
            <a:r>
              <a:rPr lang="zh-CN" altLang="en-US" sz="1599" kern="0">
                <a:solidFill>
                  <a:sysClr val="windowText" lastClr="000000">
                    <a:lumMod val="75000"/>
                    <a:lumOff val="25000"/>
                  </a:sysClr>
                </a:solidFill>
                <a:cs typeface="+mn-ea"/>
                <a:sym typeface="+mn-lt"/>
              </a:rPr>
              <a:t>文字。</a:t>
            </a:r>
          </a:p>
        </p:txBody>
      </p:sp>
      <p:sp>
        <p:nvSpPr>
          <p:cNvPr id="31" name="TextBox 40"/>
          <p:cNvSpPr txBox="1"/>
          <p:nvPr/>
        </p:nvSpPr>
        <p:spPr>
          <a:xfrm>
            <a:off x="8577720" y="1242796"/>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0067B4"/>
                </a:solidFill>
                <a:cs typeface="+mn-ea"/>
                <a:sym typeface="+mn-lt"/>
              </a:rPr>
              <a:t>点击添加标题</a:t>
            </a:r>
          </a:p>
        </p:txBody>
      </p:sp>
      <p:sp>
        <p:nvSpPr>
          <p:cNvPr id="32" name="TextBox 41"/>
          <p:cNvSpPr txBox="1"/>
          <p:nvPr/>
        </p:nvSpPr>
        <p:spPr>
          <a:xfrm>
            <a:off x="611293" y="4333329"/>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cs typeface="+mn-ea"/>
                <a:sym typeface="+mn-lt"/>
              </a:rPr>
              <a:t>您的内容打在这里，或者通过复制您的文本后，在此框中选择粘贴，并选择只保留</a:t>
            </a:r>
            <a:r>
              <a:rPr lang="zh-CN" altLang="en-US" sz="1599" kern="0">
                <a:solidFill>
                  <a:sysClr val="windowText" lastClr="000000">
                    <a:lumMod val="75000"/>
                    <a:lumOff val="25000"/>
                  </a:sysClr>
                </a:solidFill>
                <a:cs typeface="+mn-ea"/>
                <a:sym typeface="+mn-lt"/>
              </a:rPr>
              <a:t>文字。</a:t>
            </a:r>
          </a:p>
        </p:txBody>
      </p:sp>
      <p:sp>
        <p:nvSpPr>
          <p:cNvPr id="33" name="TextBox 42"/>
          <p:cNvSpPr txBox="1"/>
          <p:nvPr/>
        </p:nvSpPr>
        <p:spPr>
          <a:xfrm>
            <a:off x="1263980" y="3717966"/>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0067B4"/>
                </a:solidFill>
                <a:cs typeface="+mn-ea"/>
                <a:sym typeface="+mn-lt"/>
              </a:rPr>
              <a:t>点击添加标题</a:t>
            </a:r>
          </a:p>
        </p:txBody>
      </p:sp>
      <p:sp>
        <p:nvSpPr>
          <p:cNvPr id="34" name="TextBox 43"/>
          <p:cNvSpPr txBox="1"/>
          <p:nvPr/>
        </p:nvSpPr>
        <p:spPr>
          <a:xfrm>
            <a:off x="8577720" y="4333329"/>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cs typeface="+mn-ea"/>
                <a:sym typeface="+mn-lt"/>
              </a:rPr>
              <a:t>您的内容打在这里，或者通过复制您的文本后，在此框中选择粘贴，并选择只保留</a:t>
            </a:r>
            <a:r>
              <a:rPr lang="zh-CN" altLang="en-US" sz="1599" kern="0">
                <a:solidFill>
                  <a:sysClr val="windowText" lastClr="000000">
                    <a:lumMod val="75000"/>
                    <a:lumOff val="25000"/>
                  </a:sysClr>
                </a:solidFill>
                <a:cs typeface="+mn-ea"/>
                <a:sym typeface="+mn-lt"/>
              </a:rPr>
              <a:t>文字。</a:t>
            </a:r>
          </a:p>
        </p:txBody>
      </p:sp>
      <p:sp>
        <p:nvSpPr>
          <p:cNvPr id="35" name="TextBox 44"/>
          <p:cNvSpPr txBox="1"/>
          <p:nvPr/>
        </p:nvSpPr>
        <p:spPr>
          <a:xfrm>
            <a:off x="8577720" y="3717966"/>
            <a:ext cx="2364971" cy="615361"/>
          </a:xfrm>
          <a:prstGeom prst="rect">
            <a:avLst/>
          </a:prstGeom>
          <a:noFill/>
        </p:spPr>
        <p:txBody>
          <a:bodyPr wrap="square" tIns="0" bIns="0" rtlCol="0" anchor="t">
            <a:spAutoFit/>
          </a:bodyPr>
          <a:lstStyle/>
          <a:p>
            <a:pPr defTabSz="1218804">
              <a:lnSpc>
                <a:spcPct val="150000"/>
              </a:lnSpc>
              <a:defRPr/>
            </a:pPr>
            <a:r>
              <a:rPr lang="zh-CN" altLang="en-US" sz="2666" kern="0">
                <a:solidFill>
                  <a:srgbClr val="0067B4"/>
                </a:solidFill>
                <a:cs typeface="+mn-ea"/>
                <a:sym typeface="+mn-lt"/>
              </a:rPr>
              <a:t>点击添加标题</a:t>
            </a:r>
          </a:p>
        </p:txBody>
      </p:sp>
    </p:spTree>
    <p:extLst>
      <p:ext uri="{BB962C8B-B14F-4D97-AF65-F5344CB8AC3E}">
        <p14:creationId xmlns:p14="http://schemas.microsoft.com/office/powerpoint/2010/main" val="94698595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 calcmode="lin" valueType="num">
                                      <p:cBhvr>
                                        <p:cTn id="18" dur="500" fill="hold"/>
                                        <p:tgtEl>
                                          <p:spTgt spid="20"/>
                                        </p:tgtEl>
                                        <p:attrNameLst>
                                          <p:attrName>style.rotation</p:attrName>
                                        </p:attrNameLst>
                                      </p:cBhvr>
                                      <p:tavLst>
                                        <p:tav tm="0">
                                          <p:val>
                                            <p:fltVal val="360"/>
                                          </p:val>
                                        </p:tav>
                                        <p:tav tm="100000">
                                          <p:val>
                                            <p:fltVal val="0"/>
                                          </p:val>
                                        </p:tav>
                                      </p:tavLst>
                                    </p:anim>
                                    <p:animEffect transition="in" filter="fade">
                                      <p:cBhvr>
                                        <p:cTn id="19" dur="500"/>
                                        <p:tgtEl>
                                          <p:spTgt spid="20"/>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 calcmode="lin" valueType="num">
                                      <p:cBhvr>
                                        <p:cTn id="24" dur="500" fill="hold"/>
                                        <p:tgtEl>
                                          <p:spTgt spid="21"/>
                                        </p:tgtEl>
                                        <p:attrNameLst>
                                          <p:attrName>style.rotation</p:attrName>
                                        </p:attrNameLst>
                                      </p:cBhvr>
                                      <p:tavLst>
                                        <p:tav tm="0">
                                          <p:val>
                                            <p:fltVal val="360"/>
                                          </p:val>
                                        </p:tav>
                                        <p:tav tm="100000">
                                          <p:val>
                                            <p:fltVal val="0"/>
                                          </p:val>
                                        </p:tav>
                                      </p:tavLst>
                                    </p:anim>
                                    <p:animEffect transition="in" filter="fade">
                                      <p:cBhvr>
                                        <p:cTn id="25" dur="500"/>
                                        <p:tgtEl>
                                          <p:spTgt spid="21"/>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 calcmode="lin" valueType="num">
                                      <p:cBhvr>
                                        <p:cTn id="30" dur="500" fill="hold"/>
                                        <p:tgtEl>
                                          <p:spTgt spid="22"/>
                                        </p:tgtEl>
                                        <p:attrNameLst>
                                          <p:attrName>style.rotation</p:attrName>
                                        </p:attrNameLst>
                                      </p:cBhvr>
                                      <p:tavLst>
                                        <p:tav tm="0">
                                          <p:val>
                                            <p:fltVal val="360"/>
                                          </p:val>
                                        </p:tav>
                                        <p:tav tm="100000">
                                          <p:val>
                                            <p:fltVal val="0"/>
                                          </p:val>
                                        </p:tav>
                                      </p:tavLst>
                                    </p:anim>
                                    <p:animEffect transition="in" filter="fade">
                                      <p:cBhvr>
                                        <p:cTn id="31" dur="500"/>
                                        <p:tgtEl>
                                          <p:spTgt spid="22"/>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 calcmode="lin" valueType="num">
                                      <p:cBhvr>
                                        <p:cTn id="36" dur="500" fill="hold"/>
                                        <p:tgtEl>
                                          <p:spTgt spid="23"/>
                                        </p:tgtEl>
                                        <p:attrNameLst>
                                          <p:attrName>style.rotation</p:attrName>
                                        </p:attrNameLst>
                                      </p:cBhvr>
                                      <p:tavLst>
                                        <p:tav tm="0">
                                          <p:val>
                                            <p:fltVal val="360"/>
                                          </p:val>
                                        </p:tav>
                                        <p:tav tm="100000">
                                          <p:val>
                                            <p:fltVal val="0"/>
                                          </p:val>
                                        </p:tav>
                                      </p:tavLst>
                                    </p:anim>
                                    <p:animEffect transition="in" filter="fade">
                                      <p:cBhvr>
                                        <p:cTn id="37" dur="500"/>
                                        <p:tgtEl>
                                          <p:spTgt spid="23"/>
                                        </p:tgtEl>
                                      </p:cBhvr>
                                    </p:animEffect>
                                  </p:childTnLst>
                                </p:cTn>
                              </p:par>
                            </p:childTnLst>
                          </p:cTn>
                        </p:par>
                        <p:par>
                          <p:cTn id="38" fill="hold">
                            <p:stCondLst>
                              <p:cond delay="160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childTnLst>
                                </p:cTn>
                              </p:par>
                            </p:childTnLst>
                          </p:cTn>
                        </p:par>
                        <p:par>
                          <p:cTn id="55" fill="hold">
                            <p:stCondLst>
                              <p:cond delay="2100"/>
                            </p:stCondLst>
                            <p:childTnLst>
                              <p:par>
                                <p:cTn id="56" presetID="12" presetClass="entr" presetSubtype="2"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p:tgtEl>
                                          <p:spTgt spid="29"/>
                                        </p:tgtEl>
                                        <p:attrNameLst>
                                          <p:attrName>ppt_x</p:attrName>
                                        </p:attrNameLst>
                                      </p:cBhvr>
                                      <p:tavLst>
                                        <p:tav tm="0">
                                          <p:val>
                                            <p:strVal val="#ppt_x+#ppt_w*1.125000"/>
                                          </p:val>
                                        </p:tav>
                                        <p:tav tm="100000">
                                          <p:val>
                                            <p:strVal val="#ppt_x"/>
                                          </p:val>
                                        </p:tav>
                                      </p:tavLst>
                                    </p:anim>
                                    <p:animEffect transition="in" filter="wipe(left)">
                                      <p:cBhvr>
                                        <p:cTn id="59" dur="500"/>
                                        <p:tgtEl>
                                          <p:spTgt spid="29"/>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ppt_x</p:attrName>
                                        </p:attrNameLst>
                                      </p:cBhvr>
                                      <p:tavLst>
                                        <p:tav tm="0">
                                          <p:val>
                                            <p:strVal val="#ppt_x+#ppt_w*1.125000"/>
                                          </p:val>
                                        </p:tav>
                                        <p:tav tm="100000">
                                          <p:val>
                                            <p:strVal val="#ppt_x"/>
                                          </p:val>
                                        </p:tav>
                                      </p:tavLst>
                                    </p:anim>
                                    <p:animEffect transition="in" filter="wipe(left)">
                                      <p:cBhvr>
                                        <p:cTn id="63" dur="500"/>
                                        <p:tgtEl>
                                          <p:spTgt spid="2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p:tgtEl>
                                          <p:spTgt spid="31"/>
                                        </p:tgtEl>
                                        <p:attrNameLst>
                                          <p:attrName>ppt_x</p:attrName>
                                        </p:attrNameLst>
                                      </p:cBhvr>
                                      <p:tavLst>
                                        <p:tav tm="0">
                                          <p:val>
                                            <p:strVal val="#ppt_x-#ppt_w*1.125000"/>
                                          </p:val>
                                        </p:tav>
                                        <p:tav tm="100000">
                                          <p:val>
                                            <p:strVal val="#ppt_x"/>
                                          </p:val>
                                        </p:tav>
                                      </p:tavLst>
                                    </p:anim>
                                    <p:animEffect transition="in" filter="wipe(right)">
                                      <p:cBhvr>
                                        <p:cTn id="67" dur="500"/>
                                        <p:tgtEl>
                                          <p:spTgt spid="31"/>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p:tgtEl>
                                          <p:spTgt spid="33"/>
                                        </p:tgtEl>
                                        <p:attrNameLst>
                                          <p:attrName>ppt_x</p:attrName>
                                        </p:attrNameLst>
                                      </p:cBhvr>
                                      <p:tavLst>
                                        <p:tav tm="0">
                                          <p:val>
                                            <p:strVal val="#ppt_x+#ppt_w*1.125000"/>
                                          </p:val>
                                        </p:tav>
                                        <p:tav tm="100000">
                                          <p:val>
                                            <p:strVal val="#ppt_x"/>
                                          </p:val>
                                        </p:tav>
                                      </p:tavLst>
                                    </p:anim>
                                    <p:animEffect transition="in" filter="wipe(left)">
                                      <p:cBhvr>
                                        <p:cTn id="75" dur="500"/>
                                        <p:tgtEl>
                                          <p:spTgt spid="33"/>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p:tgtEl>
                                          <p:spTgt spid="32"/>
                                        </p:tgtEl>
                                        <p:attrNameLst>
                                          <p:attrName>ppt_x</p:attrName>
                                        </p:attrNameLst>
                                      </p:cBhvr>
                                      <p:tavLst>
                                        <p:tav tm="0">
                                          <p:val>
                                            <p:strVal val="#ppt_x+#ppt_w*1.125000"/>
                                          </p:val>
                                        </p:tav>
                                        <p:tav tm="100000">
                                          <p:val>
                                            <p:strVal val="#ppt_x"/>
                                          </p:val>
                                        </p:tav>
                                      </p:tavLst>
                                    </p:anim>
                                    <p:animEffect transition="in" filter="wipe(left)">
                                      <p:cBhvr>
                                        <p:cTn id="79" dur="500"/>
                                        <p:tgtEl>
                                          <p:spTgt spid="3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p:tgtEl>
                                          <p:spTgt spid="35"/>
                                        </p:tgtEl>
                                        <p:attrNameLst>
                                          <p:attrName>ppt_x</p:attrName>
                                        </p:attrNameLst>
                                      </p:cBhvr>
                                      <p:tavLst>
                                        <p:tav tm="0">
                                          <p:val>
                                            <p:strVal val="#ppt_x-#ppt_w*1.125000"/>
                                          </p:val>
                                        </p:tav>
                                        <p:tav tm="100000">
                                          <p:val>
                                            <p:strVal val="#ppt_x"/>
                                          </p:val>
                                        </p:tav>
                                      </p:tavLst>
                                    </p:anim>
                                    <p:animEffect transition="in" filter="wipe(right)">
                                      <p:cBhvr>
                                        <p:cTn id="83" dur="500"/>
                                        <p:tgtEl>
                                          <p:spTgt spid="35"/>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500"/>
                                        <p:tgtEl>
                                          <p:spTgt spid="34"/>
                                        </p:tgtEl>
                                        <p:attrNameLst>
                                          <p:attrName>ppt_x</p:attrName>
                                        </p:attrNameLst>
                                      </p:cBhvr>
                                      <p:tavLst>
                                        <p:tav tm="0">
                                          <p:val>
                                            <p:strVal val="#ppt_x-#ppt_w*1.125000"/>
                                          </p:val>
                                        </p:tav>
                                        <p:tav tm="100000">
                                          <p:val>
                                            <p:strVal val="#ppt_x"/>
                                          </p:val>
                                        </p:tav>
                                      </p:tavLst>
                                    </p:anim>
                                    <p:animEffect transition="in" filter="wipe(right)">
                                      <p:cBhvr>
                                        <p:cTn id="8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五边形 19"/>
          <p:cNvSpPr/>
          <p:nvPr/>
        </p:nvSpPr>
        <p:spPr>
          <a:xfrm flipH="1">
            <a:off x="2522944" y="3449812"/>
            <a:ext cx="3002769" cy="510690"/>
          </a:xfrm>
          <a:prstGeom prst="homePlate">
            <a:avLst/>
          </a:prstGeom>
          <a:solidFill>
            <a:srgbClr val="00B0F0"/>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21" name="五边形 20"/>
          <p:cNvSpPr/>
          <p:nvPr/>
        </p:nvSpPr>
        <p:spPr>
          <a:xfrm flipH="1">
            <a:off x="3679015" y="4056221"/>
            <a:ext cx="1846698"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22" name="五边形 21"/>
          <p:cNvSpPr/>
          <p:nvPr/>
        </p:nvSpPr>
        <p:spPr>
          <a:xfrm flipH="1">
            <a:off x="2976488" y="4662631"/>
            <a:ext cx="2549224" cy="510690"/>
          </a:xfrm>
          <a:prstGeom prst="homePlate">
            <a:avLst/>
          </a:prstGeom>
          <a:solidFill>
            <a:srgbClr val="0067B4"/>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23" name="五边形 22"/>
          <p:cNvSpPr/>
          <p:nvPr/>
        </p:nvSpPr>
        <p:spPr>
          <a:xfrm flipH="1">
            <a:off x="1850033" y="5269042"/>
            <a:ext cx="3675680"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24" name="TextBox 159"/>
          <p:cNvSpPr txBox="1"/>
          <p:nvPr/>
        </p:nvSpPr>
        <p:spPr>
          <a:xfrm>
            <a:off x="4793302" y="3546366"/>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73%</a:t>
            </a:r>
            <a:endParaRPr lang="zh-CN" altLang="en-US" sz="1466" kern="0" dirty="0">
              <a:solidFill>
                <a:sysClr val="window" lastClr="FFFFFF"/>
              </a:solidFill>
              <a:cs typeface="+mn-ea"/>
              <a:sym typeface="+mn-lt"/>
            </a:endParaRPr>
          </a:p>
        </p:txBody>
      </p:sp>
      <p:sp>
        <p:nvSpPr>
          <p:cNvPr id="25" name="TextBox 160"/>
          <p:cNvSpPr txBox="1"/>
          <p:nvPr/>
        </p:nvSpPr>
        <p:spPr>
          <a:xfrm>
            <a:off x="4783684" y="4157599"/>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30%</a:t>
            </a:r>
            <a:endParaRPr lang="zh-CN" altLang="en-US" sz="1466" kern="0" dirty="0">
              <a:solidFill>
                <a:sysClr val="window" lastClr="FFFFFF"/>
              </a:solidFill>
              <a:cs typeface="+mn-ea"/>
              <a:sym typeface="+mn-lt"/>
            </a:endParaRPr>
          </a:p>
        </p:txBody>
      </p:sp>
      <p:sp>
        <p:nvSpPr>
          <p:cNvPr id="26" name="TextBox 161"/>
          <p:cNvSpPr txBox="1"/>
          <p:nvPr/>
        </p:nvSpPr>
        <p:spPr>
          <a:xfrm>
            <a:off x="4783685" y="4764088"/>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50%</a:t>
            </a:r>
            <a:endParaRPr lang="zh-CN" altLang="en-US" sz="1466" kern="0" dirty="0">
              <a:solidFill>
                <a:sysClr val="window" lastClr="FFFFFF"/>
              </a:solidFill>
              <a:cs typeface="+mn-ea"/>
              <a:sym typeface="+mn-lt"/>
            </a:endParaRPr>
          </a:p>
        </p:txBody>
      </p:sp>
      <p:sp>
        <p:nvSpPr>
          <p:cNvPr id="27" name="TextBox 162"/>
          <p:cNvSpPr txBox="1"/>
          <p:nvPr/>
        </p:nvSpPr>
        <p:spPr>
          <a:xfrm>
            <a:off x="4809331" y="5376428"/>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75%</a:t>
            </a:r>
            <a:endParaRPr lang="zh-CN" altLang="en-US" sz="1466" kern="0" dirty="0">
              <a:solidFill>
                <a:sysClr val="window" lastClr="FFFFFF"/>
              </a:solidFill>
              <a:cs typeface="+mn-ea"/>
              <a:sym typeface="+mn-lt"/>
            </a:endParaRPr>
          </a:p>
        </p:txBody>
      </p:sp>
      <p:sp>
        <p:nvSpPr>
          <p:cNvPr id="28" name="五边形 27"/>
          <p:cNvSpPr/>
          <p:nvPr/>
        </p:nvSpPr>
        <p:spPr>
          <a:xfrm>
            <a:off x="6494432" y="3452468"/>
            <a:ext cx="1532678" cy="510690"/>
          </a:xfrm>
          <a:prstGeom prst="homePlate">
            <a:avLst/>
          </a:prstGeom>
          <a:solidFill>
            <a:srgbClr val="00B0F0"/>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29" name="五边形 28"/>
          <p:cNvSpPr/>
          <p:nvPr/>
        </p:nvSpPr>
        <p:spPr>
          <a:xfrm>
            <a:off x="6494434" y="4058876"/>
            <a:ext cx="2893311"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30" name="五边形 29"/>
          <p:cNvSpPr/>
          <p:nvPr/>
        </p:nvSpPr>
        <p:spPr>
          <a:xfrm>
            <a:off x="6494430" y="4665287"/>
            <a:ext cx="1814179" cy="510690"/>
          </a:xfrm>
          <a:prstGeom prst="homePlate">
            <a:avLst/>
          </a:prstGeom>
          <a:solidFill>
            <a:srgbClr val="0067B4"/>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31" name="五边形 30"/>
          <p:cNvSpPr/>
          <p:nvPr/>
        </p:nvSpPr>
        <p:spPr>
          <a:xfrm>
            <a:off x="6494432" y="5271695"/>
            <a:ext cx="3867452"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defTabSz="1218804">
              <a:defRPr/>
            </a:pPr>
            <a:endParaRPr lang="zh-CN" altLang="en-US" sz="1466" kern="0">
              <a:solidFill>
                <a:sysClr val="window" lastClr="FFFFFF"/>
              </a:solidFill>
              <a:cs typeface="+mn-ea"/>
              <a:sym typeface="+mn-lt"/>
            </a:endParaRPr>
          </a:p>
        </p:txBody>
      </p:sp>
      <p:sp>
        <p:nvSpPr>
          <p:cNvPr id="32" name="TextBox 173"/>
          <p:cNvSpPr txBox="1"/>
          <p:nvPr/>
        </p:nvSpPr>
        <p:spPr>
          <a:xfrm>
            <a:off x="6695814" y="3554992"/>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20%</a:t>
            </a:r>
            <a:endParaRPr lang="zh-CN" altLang="en-US" sz="1466" kern="0" dirty="0">
              <a:solidFill>
                <a:sysClr val="window" lastClr="FFFFFF"/>
              </a:solidFill>
              <a:cs typeface="+mn-ea"/>
              <a:sym typeface="+mn-lt"/>
            </a:endParaRPr>
          </a:p>
        </p:txBody>
      </p:sp>
      <p:sp>
        <p:nvSpPr>
          <p:cNvPr id="33" name="TextBox 174"/>
          <p:cNvSpPr txBox="1"/>
          <p:nvPr/>
        </p:nvSpPr>
        <p:spPr>
          <a:xfrm>
            <a:off x="6695814" y="4151550"/>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56%</a:t>
            </a:r>
            <a:endParaRPr lang="zh-CN" altLang="en-US" sz="1466" kern="0" dirty="0">
              <a:solidFill>
                <a:sysClr val="window" lastClr="FFFFFF"/>
              </a:solidFill>
              <a:cs typeface="+mn-ea"/>
              <a:sym typeface="+mn-lt"/>
            </a:endParaRPr>
          </a:p>
        </p:txBody>
      </p:sp>
      <p:sp>
        <p:nvSpPr>
          <p:cNvPr id="34" name="TextBox 175"/>
          <p:cNvSpPr txBox="1"/>
          <p:nvPr/>
        </p:nvSpPr>
        <p:spPr>
          <a:xfrm>
            <a:off x="6695815" y="4764086"/>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29%</a:t>
            </a:r>
            <a:endParaRPr lang="zh-CN" altLang="en-US" sz="1466" kern="0" dirty="0">
              <a:solidFill>
                <a:sysClr val="window" lastClr="FFFFFF"/>
              </a:solidFill>
              <a:cs typeface="+mn-ea"/>
              <a:sym typeface="+mn-lt"/>
            </a:endParaRPr>
          </a:p>
        </p:txBody>
      </p:sp>
      <p:sp>
        <p:nvSpPr>
          <p:cNvPr id="35" name="TextBox 176"/>
          <p:cNvSpPr txBox="1"/>
          <p:nvPr/>
        </p:nvSpPr>
        <p:spPr>
          <a:xfrm>
            <a:off x="6712790" y="5373152"/>
            <a:ext cx="559736" cy="317893"/>
          </a:xfrm>
          <a:prstGeom prst="rect">
            <a:avLst/>
          </a:prstGeom>
          <a:noFill/>
        </p:spPr>
        <p:txBody>
          <a:bodyPr wrap="none" lIns="91424" tIns="45713" rIns="91424" bIns="45713" rtlCol="0">
            <a:spAutoFit/>
          </a:bodyPr>
          <a:lstStyle/>
          <a:p>
            <a:pPr defTabSz="1218804">
              <a:defRPr/>
            </a:pPr>
            <a:r>
              <a:rPr lang="en-US" altLang="zh-CN" sz="1466" kern="0" dirty="0">
                <a:solidFill>
                  <a:sysClr val="window" lastClr="FFFFFF"/>
                </a:solidFill>
                <a:cs typeface="+mn-ea"/>
                <a:sym typeface="+mn-lt"/>
              </a:rPr>
              <a:t>77%</a:t>
            </a:r>
            <a:endParaRPr lang="zh-CN" altLang="en-US" sz="1466" kern="0" dirty="0">
              <a:solidFill>
                <a:sysClr val="window" lastClr="FFFFFF"/>
              </a:solidFill>
              <a:cs typeface="+mn-ea"/>
              <a:sym typeface="+mn-lt"/>
            </a:endParaRPr>
          </a:p>
        </p:txBody>
      </p:sp>
      <p:sp>
        <p:nvSpPr>
          <p:cNvPr id="36" name="TextBox 180"/>
          <p:cNvSpPr txBox="1"/>
          <p:nvPr/>
        </p:nvSpPr>
        <p:spPr>
          <a:xfrm>
            <a:off x="5629622" y="3555566"/>
            <a:ext cx="747288" cy="317893"/>
          </a:xfrm>
          <a:prstGeom prst="rect">
            <a:avLst/>
          </a:prstGeom>
          <a:noFill/>
        </p:spPr>
        <p:txBody>
          <a:bodyPr wrap="none" lIns="91424" tIns="45713" rIns="91424" bIns="45713" rtlCol="0">
            <a:spAutoFit/>
          </a:bodyPr>
          <a:lstStyle/>
          <a:p>
            <a:pPr defTabSz="1218804">
              <a:defRPr/>
            </a:pPr>
            <a:r>
              <a:rPr lang="zh-CN" altLang="en-US" sz="1466" kern="0" dirty="0">
                <a:solidFill>
                  <a:srgbClr val="009DD9">
                    <a:lumMod val="75000"/>
                  </a:srgbClr>
                </a:solidFill>
                <a:cs typeface="+mn-ea"/>
                <a:sym typeface="+mn-lt"/>
              </a:rPr>
              <a:t>项目一</a:t>
            </a:r>
          </a:p>
        </p:txBody>
      </p:sp>
      <p:sp>
        <p:nvSpPr>
          <p:cNvPr id="37" name="TextBox 181"/>
          <p:cNvSpPr txBox="1"/>
          <p:nvPr/>
        </p:nvSpPr>
        <p:spPr>
          <a:xfrm>
            <a:off x="5629622" y="4157676"/>
            <a:ext cx="747288" cy="317893"/>
          </a:xfrm>
          <a:prstGeom prst="rect">
            <a:avLst/>
          </a:prstGeom>
          <a:noFill/>
        </p:spPr>
        <p:txBody>
          <a:bodyPr wrap="none" lIns="91424" tIns="45713" rIns="91424" bIns="45713" rtlCol="0">
            <a:spAutoFit/>
          </a:bodyPr>
          <a:lstStyle/>
          <a:p>
            <a:pPr defTabSz="1218804">
              <a:defRPr/>
            </a:pPr>
            <a:r>
              <a:rPr lang="zh-CN" altLang="en-US" sz="1466" kern="0" dirty="0">
                <a:solidFill>
                  <a:srgbClr val="009DD9">
                    <a:lumMod val="75000"/>
                  </a:srgbClr>
                </a:solidFill>
                <a:cs typeface="+mn-ea"/>
                <a:sym typeface="+mn-lt"/>
              </a:rPr>
              <a:t>项目二</a:t>
            </a:r>
          </a:p>
        </p:txBody>
      </p:sp>
      <p:sp>
        <p:nvSpPr>
          <p:cNvPr id="38" name="TextBox 182"/>
          <p:cNvSpPr txBox="1"/>
          <p:nvPr/>
        </p:nvSpPr>
        <p:spPr>
          <a:xfrm>
            <a:off x="5629854" y="4764086"/>
            <a:ext cx="747288" cy="317893"/>
          </a:xfrm>
          <a:prstGeom prst="rect">
            <a:avLst/>
          </a:prstGeom>
          <a:noFill/>
        </p:spPr>
        <p:txBody>
          <a:bodyPr wrap="none" lIns="91424" tIns="45713" rIns="91424" bIns="45713" rtlCol="0">
            <a:spAutoFit/>
          </a:bodyPr>
          <a:lstStyle/>
          <a:p>
            <a:pPr defTabSz="1218804">
              <a:defRPr/>
            </a:pPr>
            <a:r>
              <a:rPr lang="zh-CN" altLang="en-US" sz="1466" kern="0" dirty="0">
                <a:solidFill>
                  <a:srgbClr val="009DD9">
                    <a:lumMod val="75000"/>
                  </a:srgbClr>
                </a:solidFill>
                <a:cs typeface="+mn-ea"/>
                <a:sym typeface="+mn-lt"/>
              </a:rPr>
              <a:t>项目三</a:t>
            </a:r>
          </a:p>
        </p:txBody>
      </p:sp>
      <p:sp>
        <p:nvSpPr>
          <p:cNvPr id="39" name="TextBox 183"/>
          <p:cNvSpPr txBox="1"/>
          <p:nvPr/>
        </p:nvSpPr>
        <p:spPr>
          <a:xfrm>
            <a:off x="5629854" y="5373152"/>
            <a:ext cx="747288" cy="317893"/>
          </a:xfrm>
          <a:prstGeom prst="rect">
            <a:avLst/>
          </a:prstGeom>
          <a:noFill/>
        </p:spPr>
        <p:txBody>
          <a:bodyPr wrap="none" lIns="91424" tIns="45713" rIns="91424" bIns="45713" rtlCol="0">
            <a:spAutoFit/>
          </a:bodyPr>
          <a:lstStyle/>
          <a:p>
            <a:pPr defTabSz="1218804">
              <a:defRPr/>
            </a:pPr>
            <a:r>
              <a:rPr lang="zh-CN" altLang="en-US" sz="1466" kern="0" dirty="0">
                <a:solidFill>
                  <a:srgbClr val="009DD9">
                    <a:lumMod val="75000"/>
                  </a:srgbClr>
                </a:solidFill>
                <a:cs typeface="+mn-ea"/>
                <a:sym typeface="+mn-lt"/>
              </a:rPr>
              <a:t>项目四</a:t>
            </a:r>
          </a:p>
        </p:txBody>
      </p:sp>
      <p:sp>
        <p:nvSpPr>
          <p:cNvPr id="40" name="Oval 4"/>
          <p:cNvSpPr/>
          <p:nvPr/>
        </p:nvSpPr>
        <p:spPr>
          <a:xfrm>
            <a:off x="6491925" y="1194490"/>
            <a:ext cx="960074" cy="905654"/>
          </a:xfrm>
          <a:prstGeom prst="ellipse">
            <a:avLst/>
          </a:prstGeom>
          <a:solidFill>
            <a:srgbClr val="0067B4"/>
          </a:solidFill>
          <a:ln w="12700" cap="flat" cmpd="sng" algn="ctr">
            <a:noFill/>
            <a:prstDash val="solid"/>
            <a:miter lim="800000"/>
          </a:ln>
          <a:effectLst/>
        </p:spPr>
        <p:txBody>
          <a:bodyPr lIns="91424" tIns="45713" rIns="91424" bIns="45713" rtlCol="0" anchor="ctr"/>
          <a:lstStyle/>
          <a:p>
            <a:pPr defTabSz="1218804">
              <a:defRPr/>
            </a:pPr>
            <a:r>
              <a:rPr lang="en-US" sz="1466" kern="0" dirty="0">
                <a:solidFill>
                  <a:sysClr val="window" lastClr="FFFFFF"/>
                </a:solidFill>
                <a:cs typeface="+mn-ea"/>
                <a:sym typeface="+mn-lt"/>
              </a:rPr>
              <a:t>2017</a:t>
            </a:r>
          </a:p>
        </p:txBody>
      </p:sp>
      <p:sp>
        <p:nvSpPr>
          <p:cNvPr id="41" name="Oval 5"/>
          <p:cNvSpPr/>
          <p:nvPr/>
        </p:nvSpPr>
        <p:spPr>
          <a:xfrm>
            <a:off x="4579796" y="1194490"/>
            <a:ext cx="960074" cy="905654"/>
          </a:xfrm>
          <a:prstGeom prst="ellipse">
            <a:avLst/>
          </a:prstGeom>
          <a:solidFill>
            <a:srgbClr val="00B0F0"/>
          </a:solidFill>
          <a:ln w="12700" cap="flat" cmpd="sng" algn="ctr">
            <a:noFill/>
            <a:prstDash val="solid"/>
            <a:miter lim="800000"/>
          </a:ln>
          <a:effectLst/>
        </p:spPr>
        <p:txBody>
          <a:bodyPr lIns="91424" tIns="45713" rIns="91424" bIns="45713" rtlCol="0" anchor="ctr"/>
          <a:lstStyle/>
          <a:p>
            <a:pPr defTabSz="1218804">
              <a:defRPr/>
            </a:pPr>
            <a:r>
              <a:rPr lang="en-US" altLang="zh-CN" sz="1466" kern="0" dirty="0">
                <a:solidFill>
                  <a:sysClr val="window" lastClr="FFFFFF"/>
                </a:solidFill>
                <a:cs typeface="+mn-ea"/>
                <a:sym typeface="+mn-lt"/>
              </a:rPr>
              <a:t>2016</a:t>
            </a:r>
            <a:endParaRPr lang="en-US" sz="1466" kern="0" dirty="0">
              <a:solidFill>
                <a:sysClr val="window" lastClr="FFFFFF"/>
              </a:solidFill>
              <a:cs typeface="+mn-ea"/>
              <a:sym typeface="+mn-lt"/>
            </a:endParaRPr>
          </a:p>
        </p:txBody>
      </p:sp>
      <p:sp>
        <p:nvSpPr>
          <p:cNvPr id="42" name="Text Box 10"/>
          <p:cNvSpPr txBox="1">
            <a:spLocks noChangeArrowheads="1"/>
          </p:cNvSpPr>
          <p:nvPr/>
        </p:nvSpPr>
        <p:spPr bwMode="auto">
          <a:xfrm>
            <a:off x="6494434" y="2142184"/>
            <a:ext cx="2742829" cy="1219044"/>
          </a:xfrm>
          <a:prstGeom prst="rect">
            <a:avLst/>
          </a:prstGeom>
          <a:noFill/>
          <a:ln w="9525">
            <a:noFill/>
            <a:miter lim="800000"/>
            <a:headEnd/>
            <a:tailEnd/>
          </a:ln>
        </p:spPr>
        <p:txBody>
          <a:bodyPr wrap="square" lIns="45713" tIns="22856" rIns="45713" bIns="22856">
            <a:spAutoFit/>
          </a:bodyPr>
          <a:lstStyle/>
          <a:p>
            <a:pPr defTabSz="1088024">
              <a:lnSpc>
                <a:spcPct val="130000"/>
              </a:lnSpc>
              <a:defRPr/>
            </a:pPr>
            <a:r>
              <a:rPr lang="zh-CN" altLang="en-US" sz="1466" kern="0" dirty="0">
                <a:solidFill>
                  <a:srgbClr val="009DD9">
                    <a:lumMod val="75000"/>
                  </a:srgbClr>
                </a:solidFill>
                <a:cs typeface="+mn-ea"/>
                <a:sym typeface="+mn-lt"/>
              </a:rPr>
              <a:t>单击此处添加标题</a:t>
            </a:r>
            <a:endParaRPr lang="en-US" altLang="zh-CN" sz="1466" kern="0" dirty="0">
              <a:solidFill>
                <a:srgbClr val="009DD9">
                  <a:lumMod val="75000"/>
                </a:srgbClr>
              </a:solidFill>
              <a:cs typeface="+mn-ea"/>
              <a:sym typeface="+mn-lt"/>
            </a:endParaRPr>
          </a:p>
          <a:p>
            <a:pPr defTabSz="1088024">
              <a:lnSpc>
                <a:spcPct val="130000"/>
              </a:lnSpc>
              <a:defRPr/>
            </a:pPr>
            <a:r>
              <a:rPr lang="zh-CN" altLang="en-US" sz="1466" kern="0" dirty="0">
                <a:solidFill>
                  <a:srgbClr val="009DD9">
                    <a:lumMod val="75000"/>
                  </a:srgbClr>
                </a:solidFill>
                <a:cs typeface="+mn-ea"/>
                <a:sym typeface="+mn-lt"/>
              </a:rPr>
              <a:t>您的内容打在这里，或者通过复制您的文本后，在此框中选择粘贴，并选择只保留文字。</a:t>
            </a:r>
            <a:endParaRPr lang="en-US" sz="1466" kern="0" dirty="0">
              <a:solidFill>
                <a:srgbClr val="009DD9">
                  <a:lumMod val="75000"/>
                </a:srgbClr>
              </a:solidFill>
              <a:cs typeface="+mn-ea"/>
              <a:sym typeface="+mn-lt"/>
            </a:endParaRPr>
          </a:p>
        </p:txBody>
      </p:sp>
      <p:sp>
        <p:nvSpPr>
          <p:cNvPr id="43" name="Text Box 10"/>
          <p:cNvSpPr txBox="1">
            <a:spLocks noChangeArrowheads="1"/>
          </p:cNvSpPr>
          <p:nvPr/>
        </p:nvSpPr>
        <p:spPr bwMode="auto">
          <a:xfrm>
            <a:off x="2797042" y="2142183"/>
            <a:ext cx="2742829" cy="1219044"/>
          </a:xfrm>
          <a:prstGeom prst="rect">
            <a:avLst/>
          </a:prstGeom>
          <a:noFill/>
          <a:ln w="9525">
            <a:noFill/>
            <a:miter lim="800000"/>
            <a:headEnd/>
            <a:tailEnd/>
          </a:ln>
        </p:spPr>
        <p:txBody>
          <a:bodyPr wrap="square" lIns="45713" tIns="22856" rIns="45713" bIns="22856">
            <a:spAutoFit/>
          </a:bodyPr>
          <a:lstStyle/>
          <a:p>
            <a:pPr algn="r" defTabSz="1088024">
              <a:lnSpc>
                <a:spcPct val="130000"/>
              </a:lnSpc>
              <a:defRPr/>
            </a:pPr>
            <a:r>
              <a:rPr lang="zh-CN" altLang="en-US" sz="1466" kern="0" dirty="0">
                <a:solidFill>
                  <a:srgbClr val="009DD9">
                    <a:lumMod val="75000"/>
                  </a:srgbClr>
                </a:solidFill>
                <a:cs typeface="+mn-ea"/>
                <a:sym typeface="+mn-lt"/>
              </a:rPr>
              <a:t>单击此处添加标题</a:t>
            </a:r>
            <a:endParaRPr lang="en-US" altLang="zh-CN" sz="1466" kern="0" dirty="0">
              <a:solidFill>
                <a:srgbClr val="009DD9">
                  <a:lumMod val="75000"/>
                </a:srgbClr>
              </a:solidFill>
              <a:cs typeface="+mn-ea"/>
              <a:sym typeface="+mn-lt"/>
            </a:endParaRPr>
          </a:p>
          <a:p>
            <a:pPr algn="r" defTabSz="1088024">
              <a:lnSpc>
                <a:spcPct val="130000"/>
              </a:lnSpc>
              <a:defRPr/>
            </a:pPr>
            <a:r>
              <a:rPr lang="zh-CN" altLang="en-US" sz="1466" kern="0" dirty="0">
                <a:solidFill>
                  <a:srgbClr val="009DD9">
                    <a:lumMod val="75000"/>
                  </a:srgbClr>
                </a:solidFill>
                <a:cs typeface="+mn-ea"/>
                <a:sym typeface="+mn-lt"/>
              </a:rPr>
              <a:t>您的内容打在这里，或者通过复制您的文本后，在此框中选择粘贴，并选择只保留文字。</a:t>
            </a:r>
            <a:endParaRPr lang="en-US" sz="1466" kern="0" dirty="0">
              <a:solidFill>
                <a:srgbClr val="009DD9">
                  <a:lumMod val="75000"/>
                </a:srgbClr>
              </a:solidFill>
              <a:cs typeface="+mn-ea"/>
              <a:sym typeface="+mn-lt"/>
            </a:endParaRPr>
          </a:p>
        </p:txBody>
      </p:sp>
    </p:spTree>
    <p:extLst>
      <p:ext uri="{BB962C8B-B14F-4D97-AF65-F5344CB8AC3E}">
        <p14:creationId xmlns:p14="http://schemas.microsoft.com/office/powerpoint/2010/main" val="1964147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1+#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p:stCondLst>
                              <p:cond delay="2500"/>
                            </p:stCondLst>
                            <p:childTnLst>
                              <p:par>
                                <p:cTn id="32" presetID="2" presetClass="entr" presetSubtype="4" decel="10000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ppt_x"/>
                                          </p:val>
                                        </p:tav>
                                        <p:tav tm="100000">
                                          <p:val>
                                            <p:strVal val="#ppt_x"/>
                                          </p:val>
                                        </p:tav>
                                      </p:tavLst>
                                    </p:anim>
                                    <p:anim calcmode="lin" valueType="num">
                                      <p:cBhvr additive="base">
                                        <p:cTn id="39" dur="500" fill="hold"/>
                                        <p:tgtEl>
                                          <p:spTgt spid="3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22" presetClass="entr" presetSubtype="8" fill="hold" grpId="0" nodeType="withEffect">
                                  <p:stCondLst>
                                    <p:cond delay="10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par>
                                <p:cTn id="55" presetID="22" presetClass="entr" presetSubtype="8" fill="hold" grpId="0" nodeType="withEffect">
                                  <p:stCondLst>
                                    <p:cond delay="20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grpId="0" nodeType="withEffect">
                                  <p:stCondLst>
                                    <p:cond delay="30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10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par>
                                <p:cTn id="67" presetID="22" presetClass="entr" presetSubtype="2" fill="hold" grpId="0" nodeType="withEffect">
                                  <p:stCondLst>
                                    <p:cond delay="200"/>
                                  </p:stCondLst>
                                  <p:childTnLst>
                                    <p:set>
                                      <p:cBhvr>
                                        <p:cTn id="68" dur="1" fill="hold">
                                          <p:stCondLst>
                                            <p:cond delay="0"/>
                                          </p:stCondLst>
                                        </p:cTn>
                                        <p:tgtEl>
                                          <p:spTgt spid="22"/>
                                        </p:tgtEl>
                                        <p:attrNameLst>
                                          <p:attrName>style.visibility</p:attrName>
                                        </p:attrNameLst>
                                      </p:cBhvr>
                                      <p:to>
                                        <p:strVal val="visible"/>
                                      </p:to>
                                    </p:set>
                                    <p:animEffect transition="in" filter="wipe(right)">
                                      <p:cBhvr>
                                        <p:cTn id="69" dur="500"/>
                                        <p:tgtEl>
                                          <p:spTgt spid="22"/>
                                        </p:tgtEl>
                                      </p:cBhvr>
                                    </p:animEffect>
                                  </p:childTnLst>
                                </p:cTn>
                              </p:par>
                              <p:par>
                                <p:cTn id="70" presetID="22" presetClass="entr" presetSubtype="2" fill="hold" grpId="0" nodeType="withEffect">
                                  <p:stCondLst>
                                    <p:cond delay="300"/>
                                  </p:stCondLst>
                                  <p:childTnLst>
                                    <p:set>
                                      <p:cBhvr>
                                        <p:cTn id="71" dur="1" fill="hold">
                                          <p:stCondLst>
                                            <p:cond delay="0"/>
                                          </p:stCondLst>
                                        </p:cTn>
                                        <p:tgtEl>
                                          <p:spTgt spid="23"/>
                                        </p:tgtEl>
                                        <p:attrNameLst>
                                          <p:attrName>style.visibility</p:attrName>
                                        </p:attrNameLst>
                                      </p:cBhvr>
                                      <p:to>
                                        <p:strVal val="visible"/>
                                      </p:to>
                                    </p:set>
                                    <p:animEffect transition="in" filter="wipe(right)">
                                      <p:cBhvr>
                                        <p:cTn id="72" dur="500"/>
                                        <p:tgtEl>
                                          <p:spTgt spid="23"/>
                                        </p:tgtEl>
                                      </p:cBhvr>
                                    </p:animEffect>
                                  </p:childTnLst>
                                </p:cTn>
                              </p:par>
                            </p:childTnLst>
                          </p:cTn>
                        </p:par>
                        <p:par>
                          <p:cTn id="73" fill="hold">
                            <p:stCondLst>
                              <p:cond delay="3800"/>
                            </p:stCondLst>
                            <p:childTnLst>
                              <p:par>
                                <p:cTn id="74" presetID="22" presetClass="entr" presetSubtype="8"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par>
                                <p:cTn id="77" presetID="22" presetClass="entr" presetSubtype="8" fill="hold" grpId="0" nodeType="withEffect">
                                  <p:stCondLst>
                                    <p:cond delay="150"/>
                                  </p:stCondLst>
                                  <p:childTnLst>
                                    <p:set>
                                      <p:cBhvr>
                                        <p:cTn id="78" dur="1" fill="hold">
                                          <p:stCondLst>
                                            <p:cond delay="0"/>
                                          </p:stCondLst>
                                        </p:cTn>
                                        <p:tgtEl>
                                          <p:spTgt spid="33"/>
                                        </p:tgtEl>
                                        <p:attrNameLst>
                                          <p:attrName>style.visibility</p:attrName>
                                        </p:attrNameLst>
                                      </p:cBhvr>
                                      <p:to>
                                        <p:strVal val="visible"/>
                                      </p:to>
                                    </p:set>
                                    <p:animEffect transition="in" filter="wipe(left)">
                                      <p:cBhvr>
                                        <p:cTn id="79" dur="500"/>
                                        <p:tgtEl>
                                          <p:spTgt spid="33"/>
                                        </p:tgtEl>
                                      </p:cBhvr>
                                    </p:animEffect>
                                  </p:childTnLst>
                                </p:cTn>
                              </p:par>
                              <p:par>
                                <p:cTn id="80" presetID="22" presetClass="entr" presetSubtype="8" fill="hold" grpId="0" nodeType="withEffect">
                                  <p:stCondLst>
                                    <p:cond delay="30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par>
                                <p:cTn id="83" presetID="22" presetClass="entr" presetSubtype="8" fill="hold" grpId="0" nodeType="withEffect">
                                  <p:stCondLst>
                                    <p:cond delay="45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par>
                                <p:cTn id="89" presetID="22" presetClass="entr" presetSubtype="2" fill="hold" grpId="0" nodeType="withEffect">
                                  <p:stCondLst>
                                    <p:cond delay="150"/>
                                  </p:stCondLst>
                                  <p:childTnLst>
                                    <p:set>
                                      <p:cBhvr>
                                        <p:cTn id="90" dur="1" fill="hold">
                                          <p:stCondLst>
                                            <p:cond delay="0"/>
                                          </p:stCondLst>
                                        </p:cTn>
                                        <p:tgtEl>
                                          <p:spTgt spid="25"/>
                                        </p:tgtEl>
                                        <p:attrNameLst>
                                          <p:attrName>style.visibility</p:attrName>
                                        </p:attrNameLst>
                                      </p:cBhvr>
                                      <p:to>
                                        <p:strVal val="visible"/>
                                      </p:to>
                                    </p:set>
                                    <p:animEffect transition="in" filter="wipe(right)">
                                      <p:cBhvr>
                                        <p:cTn id="91" dur="500"/>
                                        <p:tgtEl>
                                          <p:spTgt spid="25"/>
                                        </p:tgtEl>
                                      </p:cBhvr>
                                    </p:animEffect>
                                  </p:childTnLst>
                                </p:cTn>
                              </p:par>
                              <p:par>
                                <p:cTn id="92" presetID="22" presetClass="entr" presetSubtype="2" fill="hold" grpId="0" nodeType="withEffect">
                                  <p:stCondLst>
                                    <p:cond delay="300"/>
                                  </p:stCondLst>
                                  <p:childTnLst>
                                    <p:set>
                                      <p:cBhvr>
                                        <p:cTn id="93" dur="1" fill="hold">
                                          <p:stCondLst>
                                            <p:cond delay="0"/>
                                          </p:stCondLst>
                                        </p:cTn>
                                        <p:tgtEl>
                                          <p:spTgt spid="26"/>
                                        </p:tgtEl>
                                        <p:attrNameLst>
                                          <p:attrName>style.visibility</p:attrName>
                                        </p:attrNameLst>
                                      </p:cBhvr>
                                      <p:to>
                                        <p:strVal val="visible"/>
                                      </p:to>
                                    </p:set>
                                    <p:animEffect transition="in" filter="wipe(right)">
                                      <p:cBhvr>
                                        <p:cTn id="94" dur="500"/>
                                        <p:tgtEl>
                                          <p:spTgt spid="26"/>
                                        </p:tgtEl>
                                      </p:cBhvr>
                                    </p:animEffect>
                                  </p:childTnLst>
                                </p:cTn>
                              </p:par>
                              <p:par>
                                <p:cTn id="95" presetID="22" presetClass="entr" presetSubtype="2" fill="hold" grpId="0" nodeType="withEffect">
                                  <p:stCondLst>
                                    <p:cond delay="450"/>
                                  </p:stCondLst>
                                  <p:childTnLst>
                                    <p:set>
                                      <p:cBhvr>
                                        <p:cTn id="96" dur="1" fill="hold">
                                          <p:stCondLst>
                                            <p:cond delay="0"/>
                                          </p:stCondLst>
                                        </p:cTn>
                                        <p:tgtEl>
                                          <p:spTgt spid="27"/>
                                        </p:tgtEl>
                                        <p:attrNameLst>
                                          <p:attrName>style.visibility</p:attrName>
                                        </p:attrNameLst>
                                      </p:cBhvr>
                                      <p:to>
                                        <p:strVal val="visible"/>
                                      </p:to>
                                    </p:set>
                                    <p:animEffect transition="in" filter="wipe(right)">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5" grpId="0"/>
      <p:bldP spid="26" grpId="0"/>
      <p:bldP spid="27" grpId="0"/>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animBg="1"/>
      <p:bldP spid="41" grpId="0" animBg="1"/>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02</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第二部份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工作完成情况</a:t>
            </a:r>
          </a:p>
        </p:txBody>
      </p:sp>
      <p:sp>
        <p:nvSpPr>
          <p:cNvPr id="22" name="矩形 21"/>
          <p:cNvSpPr/>
          <p:nvPr/>
        </p:nvSpPr>
        <p:spPr>
          <a:xfrm>
            <a:off x="6599612" y="3124294"/>
            <a:ext cx="3660703"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Work completion</a:t>
            </a:r>
            <a:endParaRPr lang="zh-CN" altLang="en-US" sz="2666" kern="0" dirty="0">
              <a:solidFill>
                <a:srgbClr val="0067B4"/>
              </a:solidFill>
              <a:effectLst>
                <a:glow rad="63500">
                  <a:prstClr val="white">
                    <a:lumMod val="65000"/>
                    <a:alpha val="40000"/>
                  </a:prstClr>
                </a:glow>
              </a:effectLst>
              <a:cs typeface="+mn-ea"/>
              <a:sym typeface="+mn-lt"/>
            </a:endParaRPr>
          </a:p>
        </p:txBody>
      </p:sp>
      <p:sp>
        <p:nvSpPr>
          <p:cNvPr id="23" name="TextBox 15"/>
          <p:cNvSpPr txBox="1">
            <a:spLocks noChangeArrowheads="1"/>
          </p:cNvSpPr>
          <p:nvPr/>
        </p:nvSpPr>
        <p:spPr bwMode="auto">
          <a:xfrm>
            <a:off x="6651064" y="3733706"/>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a:r>
              <a:rPr lang="zh-CN" altLang="en-US" sz="1599" dirty="0">
                <a:solidFill>
                  <a:srgbClr val="7F7F7F">
                    <a:lumMod val="50000"/>
                  </a:srgbClr>
                </a:solidFill>
                <a:latin typeface="+mn-lt"/>
                <a:ea typeface="+mn-ea"/>
                <a:cs typeface="+mn-ea"/>
                <a:sym typeface="+mn-lt"/>
              </a:rPr>
              <a:t>★ 已完成的项目及概况     </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 未完成的项目及概况</a:t>
            </a:r>
          </a:p>
          <a:p>
            <a:pPr defTabSz="1218804"/>
            <a:r>
              <a:rPr lang="zh-CN" altLang="en-US" sz="1599" dirty="0">
                <a:solidFill>
                  <a:srgbClr val="7F7F7F">
                    <a:lumMod val="50000"/>
                  </a:srgbClr>
                </a:solidFill>
                <a:latin typeface="+mn-lt"/>
                <a:ea typeface="+mn-ea"/>
                <a:cs typeface="+mn-ea"/>
                <a:sym typeface="+mn-lt"/>
              </a:rPr>
              <a:t>★ 团队核心力量展示</a:t>
            </a:r>
          </a:p>
        </p:txBody>
      </p:sp>
    </p:spTree>
    <p:extLst>
      <p:ext uri="{BB962C8B-B14F-4D97-AF65-F5344CB8AC3E}">
        <p14:creationId xmlns:p14="http://schemas.microsoft.com/office/powerpoint/2010/main" val="31946527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3"/>
                                        </p:tgtEl>
                                        <p:attrNameLst>
                                          <p:attrName>style.visibility</p:attrName>
                                        </p:attrNameLst>
                                      </p:cBhvr>
                                      <p:to>
                                        <p:strVal val="visible"/>
                                      </p:to>
                                    </p:set>
                                    <p:anim calcmode="discrete" valueType="clr">
                                      <p:cBhvr override="childStyle">
                                        <p:cTn id="45"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3"/>
                                        </p:tgtEl>
                                        <p:attrNameLst>
                                          <p:attrName>fillcolor</p:attrName>
                                        </p:attrNameLst>
                                      </p:cBhvr>
                                      <p:tavLst>
                                        <p:tav tm="0">
                                          <p:val>
                                            <p:clrVal>
                                              <a:schemeClr val="accent2"/>
                                            </p:clrVal>
                                          </p:val>
                                        </p:tav>
                                        <p:tav tm="50000">
                                          <p:val>
                                            <p:clrVal>
                                              <a:schemeClr val="hlink"/>
                                            </p:clrVal>
                                          </p:val>
                                        </p:tav>
                                      </p:tavLst>
                                    </p:anim>
                                    <p:set>
                                      <p:cBhvr>
                                        <p:cTn id="47"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六边形 19"/>
          <p:cNvSpPr/>
          <p:nvPr/>
        </p:nvSpPr>
        <p:spPr>
          <a:xfrm rot="5400000">
            <a:off x="3899659" y="1758639"/>
            <a:ext cx="3864783" cy="3331709"/>
          </a:xfrm>
          <a:prstGeom prst="hexagon">
            <a:avLst/>
          </a:prstGeom>
          <a:solidFill>
            <a:srgbClr val="FFFFFF">
              <a:lumMod val="50000"/>
            </a:srgb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1" name="Freeform 6"/>
          <p:cNvSpPr>
            <a:spLocks/>
          </p:cNvSpPr>
          <p:nvPr/>
        </p:nvSpPr>
        <p:spPr bwMode="auto">
          <a:xfrm>
            <a:off x="6544211" y="2637466"/>
            <a:ext cx="1375639"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Freeform 7"/>
          <p:cNvSpPr>
            <a:spLocks/>
          </p:cNvSpPr>
          <p:nvPr/>
        </p:nvSpPr>
        <p:spPr bwMode="auto">
          <a:xfrm>
            <a:off x="3691386" y="2637466"/>
            <a:ext cx="1374053"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3" name="Freeform 8"/>
          <p:cNvSpPr>
            <a:spLocks/>
          </p:cNvSpPr>
          <p:nvPr/>
        </p:nvSpPr>
        <p:spPr bwMode="auto">
          <a:xfrm>
            <a:off x="4403800" y="1397627"/>
            <a:ext cx="1374053"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4" name="Freeform 9"/>
          <p:cNvSpPr>
            <a:spLocks/>
          </p:cNvSpPr>
          <p:nvPr/>
        </p:nvSpPr>
        <p:spPr bwMode="auto">
          <a:xfrm>
            <a:off x="5833385" y="1397627"/>
            <a:ext cx="1374053"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5" name="Freeform 10"/>
          <p:cNvSpPr>
            <a:spLocks/>
          </p:cNvSpPr>
          <p:nvPr/>
        </p:nvSpPr>
        <p:spPr bwMode="auto">
          <a:xfrm>
            <a:off x="4403800" y="3869366"/>
            <a:ext cx="1374053"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6" name="Freeform 11"/>
          <p:cNvSpPr>
            <a:spLocks/>
          </p:cNvSpPr>
          <p:nvPr/>
        </p:nvSpPr>
        <p:spPr bwMode="auto">
          <a:xfrm>
            <a:off x="5833385" y="3869366"/>
            <a:ext cx="1374053"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7" name="Freeform 13"/>
          <p:cNvSpPr>
            <a:spLocks noEditPoints="1"/>
          </p:cNvSpPr>
          <p:nvPr/>
        </p:nvSpPr>
        <p:spPr bwMode="auto">
          <a:xfrm>
            <a:off x="4097573" y="3131178"/>
            <a:ext cx="612454" cy="60483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8" name="Freeform 14"/>
          <p:cNvSpPr>
            <a:spLocks noEditPoints="1"/>
          </p:cNvSpPr>
          <p:nvPr/>
        </p:nvSpPr>
        <p:spPr bwMode="auto">
          <a:xfrm>
            <a:off x="4892491" y="1827841"/>
            <a:ext cx="439507"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9" name="Freeform 15"/>
          <p:cNvSpPr>
            <a:spLocks noEditPoints="1"/>
          </p:cNvSpPr>
          <p:nvPr/>
        </p:nvSpPr>
        <p:spPr bwMode="auto">
          <a:xfrm>
            <a:off x="6172931" y="1894515"/>
            <a:ext cx="698133" cy="598489"/>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0" name="Freeform 17"/>
          <p:cNvSpPr>
            <a:spLocks noEditPoints="1"/>
          </p:cNvSpPr>
          <p:nvPr/>
        </p:nvSpPr>
        <p:spPr bwMode="auto">
          <a:xfrm>
            <a:off x="6908549" y="3128003"/>
            <a:ext cx="612454" cy="614364"/>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1" name="TextBox 61"/>
          <p:cNvSpPr txBox="1"/>
          <p:nvPr/>
        </p:nvSpPr>
        <p:spPr>
          <a:xfrm>
            <a:off x="1584605" y="1700414"/>
            <a:ext cx="1996297" cy="399939"/>
          </a:xfrm>
          <a:prstGeom prst="rect">
            <a:avLst/>
          </a:prstGeom>
          <a:noFill/>
        </p:spPr>
        <p:txBody>
          <a:bodyPr wrap="square" lIns="91400" tIns="45699" rIns="91400" bIns="45699" rtlCol="0">
            <a:spAutoFit/>
          </a:bodyPr>
          <a:lstStyle/>
          <a:p>
            <a:pPr algn="r" defTabSz="1218804">
              <a:defRPr/>
            </a:pPr>
            <a:r>
              <a:rPr lang="zh-CN" altLang="en-US" sz="1999" kern="0" dirty="0">
                <a:solidFill>
                  <a:srgbClr val="484849"/>
                </a:solidFill>
                <a:cs typeface="+mn-ea"/>
                <a:sym typeface="+mn-lt"/>
              </a:rPr>
              <a:t>项目一完成情况</a:t>
            </a:r>
          </a:p>
        </p:txBody>
      </p:sp>
      <p:sp>
        <p:nvSpPr>
          <p:cNvPr id="32" name="TextBox 62"/>
          <p:cNvSpPr txBox="1"/>
          <p:nvPr/>
        </p:nvSpPr>
        <p:spPr>
          <a:xfrm>
            <a:off x="915999" y="2093842"/>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cs typeface="+mn-ea"/>
                <a:sym typeface="+mn-lt"/>
              </a:rPr>
              <a:t>请在这里输入段落文本内容请在这里输入段落文本内容</a:t>
            </a:r>
          </a:p>
        </p:txBody>
      </p:sp>
      <p:sp>
        <p:nvSpPr>
          <p:cNvPr id="33" name="TextBox 63"/>
          <p:cNvSpPr txBox="1"/>
          <p:nvPr/>
        </p:nvSpPr>
        <p:spPr>
          <a:xfrm>
            <a:off x="8204825" y="1635675"/>
            <a:ext cx="1996297" cy="399939"/>
          </a:xfrm>
          <a:prstGeom prst="rect">
            <a:avLst/>
          </a:prstGeom>
          <a:noFill/>
        </p:spPr>
        <p:txBody>
          <a:bodyPr wrap="square" lIns="91400" tIns="45699" rIns="91400" bIns="45699" rtlCol="0">
            <a:spAutoFit/>
          </a:bodyPr>
          <a:lstStyle/>
          <a:p>
            <a:pPr defTabSz="1218804">
              <a:defRPr/>
            </a:pPr>
            <a:r>
              <a:rPr lang="zh-CN" altLang="en-US" sz="1999" kern="0" dirty="0">
                <a:solidFill>
                  <a:srgbClr val="484849"/>
                </a:solidFill>
                <a:cs typeface="+mn-ea"/>
                <a:sym typeface="+mn-lt"/>
              </a:rPr>
              <a:t>项目四完成情况</a:t>
            </a:r>
          </a:p>
        </p:txBody>
      </p:sp>
      <p:sp>
        <p:nvSpPr>
          <p:cNvPr id="34" name="TextBox 64"/>
          <p:cNvSpPr txBox="1"/>
          <p:nvPr/>
        </p:nvSpPr>
        <p:spPr>
          <a:xfrm>
            <a:off x="8204824" y="2029103"/>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cs typeface="+mn-ea"/>
                <a:sym typeface="+mn-lt"/>
              </a:rPr>
              <a:t>请在这里输入段落文本内容请在这里输入段落文本内容</a:t>
            </a:r>
          </a:p>
        </p:txBody>
      </p:sp>
      <p:sp>
        <p:nvSpPr>
          <p:cNvPr id="35" name="TextBox 65"/>
          <p:cNvSpPr txBox="1"/>
          <p:nvPr/>
        </p:nvSpPr>
        <p:spPr>
          <a:xfrm>
            <a:off x="1483037" y="3038806"/>
            <a:ext cx="1996297" cy="399939"/>
          </a:xfrm>
          <a:prstGeom prst="rect">
            <a:avLst/>
          </a:prstGeom>
          <a:noFill/>
        </p:spPr>
        <p:txBody>
          <a:bodyPr wrap="square" lIns="91400" tIns="45699" rIns="91400" bIns="45699" rtlCol="0">
            <a:spAutoFit/>
          </a:bodyPr>
          <a:lstStyle/>
          <a:p>
            <a:pPr algn="r" defTabSz="1218804">
              <a:defRPr/>
            </a:pPr>
            <a:r>
              <a:rPr lang="zh-CN" altLang="en-US" sz="1999" kern="0" dirty="0">
                <a:solidFill>
                  <a:srgbClr val="484849"/>
                </a:solidFill>
                <a:cs typeface="+mn-ea"/>
                <a:sym typeface="+mn-lt"/>
              </a:rPr>
              <a:t>项目二完成情况</a:t>
            </a:r>
          </a:p>
        </p:txBody>
      </p:sp>
      <p:sp>
        <p:nvSpPr>
          <p:cNvPr id="36" name="TextBox 66"/>
          <p:cNvSpPr txBox="1"/>
          <p:nvPr/>
        </p:nvSpPr>
        <p:spPr>
          <a:xfrm>
            <a:off x="814430" y="3432234"/>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cs typeface="+mn-ea"/>
                <a:sym typeface="+mn-lt"/>
              </a:rPr>
              <a:t>请在这里输入段落文本内容请在这里输入段落文本内容</a:t>
            </a:r>
          </a:p>
        </p:txBody>
      </p:sp>
      <p:sp>
        <p:nvSpPr>
          <p:cNvPr id="37" name="TextBox 67"/>
          <p:cNvSpPr txBox="1"/>
          <p:nvPr/>
        </p:nvSpPr>
        <p:spPr>
          <a:xfrm>
            <a:off x="8204825" y="4378875"/>
            <a:ext cx="1996297" cy="399939"/>
          </a:xfrm>
          <a:prstGeom prst="rect">
            <a:avLst/>
          </a:prstGeom>
          <a:noFill/>
        </p:spPr>
        <p:txBody>
          <a:bodyPr wrap="square" lIns="91400" tIns="45699" rIns="91400" bIns="45699" rtlCol="0">
            <a:spAutoFit/>
          </a:bodyPr>
          <a:lstStyle/>
          <a:p>
            <a:pPr defTabSz="1218804">
              <a:defRPr/>
            </a:pPr>
            <a:r>
              <a:rPr lang="zh-CN" altLang="en-US" sz="1999" kern="0" dirty="0">
                <a:solidFill>
                  <a:srgbClr val="484849"/>
                </a:solidFill>
                <a:cs typeface="+mn-ea"/>
                <a:sym typeface="+mn-lt"/>
              </a:rPr>
              <a:t>项目六完成情况</a:t>
            </a:r>
          </a:p>
        </p:txBody>
      </p:sp>
      <p:sp>
        <p:nvSpPr>
          <p:cNvPr id="38" name="TextBox 68"/>
          <p:cNvSpPr txBox="1"/>
          <p:nvPr/>
        </p:nvSpPr>
        <p:spPr>
          <a:xfrm>
            <a:off x="8204824" y="4772303"/>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cs typeface="+mn-ea"/>
                <a:sym typeface="+mn-lt"/>
              </a:rPr>
              <a:t>请在这里输入段落文本内容请在这里输入段落文本内容</a:t>
            </a:r>
          </a:p>
        </p:txBody>
      </p:sp>
      <p:sp>
        <p:nvSpPr>
          <p:cNvPr id="39" name="TextBox 69"/>
          <p:cNvSpPr txBox="1"/>
          <p:nvPr/>
        </p:nvSpPr>
        <p:spPr>
          <a:xfrm>
            <a:off x="1584605" y="4459379"/>
            <a:ext cx="1996297" cy="399939"/>
          </a:xfrm>
          <a:prstGeom prst="rect">
            <a:avLst/>
          </a:prstGeom>
          <a:noFill/>
        </p:spPr>
        <p:txBody>
          <a:bodyPr wrap="square" lIns="91400" tIns="45699" rIns="91400" bIns="45699" rtlCol="0">
            <a:spAutoFit/>
          </a:bodyPr>
          <a:lstStyle/>
          <a:p>
            <a:pPr algn="r" defTabSz="1218804">
              <a:defRPr/>
            </a:pPr>
            <a:r>
              <a:rPr lang="zh-CN" altLang="en-US" sz="1999" kern="0" dirty="0">
                <a:solidFill>
                  <a:srgbClr val="484849"/>
                </a:solidFill>
                <a:cs typeface="+mn-ea"/>
                <a:sym typeface="+mn-lt"/>
              </a:rPr>
              <a:t>项目三完成情况</a:t>
            </a:r>
          </a:p>
        </p:txBody>
      </p:sp>
      <p:sp>
        <p:nvSpPr>
          <p:cNvPr id="40" name="TextBox 70"/>
          <p:cNvSpPr txBox="1"/>
          <p:nvPr/>
        </p:nvSpPr>
        <p:spPr>
          <a:xfrm>
            <a:off x="915999" y="4852808"/>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cs typeface="+mn-ea"/>
                <a:sym typeface="+mn-lt"/>
              </a:rPr>
              <a:t>请在这里输入段落文本内容请在这里输入段落文本内容</a:t>
            </a:r>
          </a:p>
        </p:txBody>
      </p:sp>
      <p:sp>
        <p:nvSpPr>
          <p:cNvPr id="41" name="TextBox 71"/>
          <p:cNvSpPr txBox="1"/>
          <p:nvPr/>
        </p:nvSpPr>
        <p:spPr>
          <a:xfrm>
            <a:off x="8228942" y="2956914"/>
            <a:ext cx="1996297" cy="399939"/>
          </a:xfrm>
          <a:prstGeom prst="rect">
            <a:avLst/>
          </a:prstGeom>
          <a:noFill/>
        </p:spPr>
        <p:txBody>
          <a:bodyPr wrap="square" lIns="91400" tIns="45699" rIns="91400" bIns="45699" rtlCol="0">
            <a:spAutoFit/>
          </a:bodyPr>
          <a:lstStyle/>
          <a:p>
            <a:pPr defTabSz="1218804">
              <a:defRPr/>
            </a:pPr>
            <a:r>
              <a:rPr lang="zh-CN" altLang="en-US" sz="1999" kern="0" dirty="0">
                <a:solidFill>
                  <a:srgbClr val="484849"/>
                </a:solidFill>
                <a:cs typeface="+mn-ea"/>
                <a:sym typeface="+mn-lt"/>
              </a:rPr>
              <a:t>项目五完成情况</a:t>
            </a:r>
          </a:p>
        </p:txBody>
      </p:sp>
      <p:sp>
        <p:nvSpPr>
          <p:cNvPr id="42" name="TextBox 72"/>
          <p:cNvSpPr txBox="1"/>
          <p:nvPr/>
        </p:nvSpPr>
        <p:spPr>
          <a:xfrm>
            <a:off x="8228942" y="3350342"/>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cs typeface="+mn-ea"/>
                <a:sym typeface="+mn-lt"/>
              </a:rPr>
              <a:t>请在这里输入段落文本内容请在这里输入段落文本内容</a:t>
            </a:r>
          </a:p>
        </p:txBody>
      </p:sp>
      <p:grpSp>
        <p:nvGrpSpPr>
          <p:cNvPr id="43" name="组合 42"/>
          <p:cNvGrpSpPr/>
          <p:nvPr/>
        </p:nvGrpSpPr>
        <p:grpSpPr>
          <a:xfrm>
            <a:off x="6184472" y="4350661"/>
            <a:ext cx="675050" cy="626497"/>
            <a:chOff x="5928340" y="670992"/>
            <a:chExt cx="506444" cy="470018"/>
          </a:xfrm>
          <a:solidFill>
            <a:sysClr val="window" lastClr="FFFFFF"/>
          </a:solidFill>
        </p:grpSpPr>
        <p:sp>
          <p:nvSpPr>
            <p:cNvPr id="44"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45"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46"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grpSp>
      <p:grpSp>
        <p:nvGrpSpPr>
          <p:cNvPr id="47" name="组合 46"/>
          <p:cNvGrpSpPr/>
          <p:nvPr/>
        </p:nvGrpSpPr>
        <p:grpSpPr>
          <a:xfrm>
            <a:off x="4762723" y="4341199"/>
            <a:ext cx="570977" cy="624313"/>
            <a:chOff x="697828" y="4453123"/>
            <a:chExt cx="229831" cy="251300"/>
          </a:xfrm>
        </p:grpSpPr>
        <p:sp>
          <p:nvSpPr>
            <p:cNvPr id="48"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ysClr val="window" lastClr="FFFFFF"/>
            </a:solidFill>
            <a:ln>
              <a:noFill/>
            </a:ln>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49" name="Rectangle 666"/>
            <p:cNvSpPr>
              <a:spLocks noChangeArrowheads="1"/>
            </p:cNvSpPr>
            <p:nvPr/>
          </p:nvSpPr>
          <p:spPr bwMode="auto">
            <a:xfrm>
              <a:off x="718073" y="4643682"/>
              <a:ext cx="33343" cy="60741"/>
            </a:xfrm>
            <a:prstGeom prst="rect">
              <a:avLst/>
            </a:prstGeom>
            <a:solidFill>
              <a:sysClr val="window" lastClr="FFFFFF"/>
            </a:solidFill>
            <a:ln>
              <a:noFill/>
            </a:ln>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50" name="Rectangle 667"/>
            <p:cNvSpPr>
              <a:spLocks noChangeArrowheads="1"/>
            </p:cNvSpPr>
            <p:nvPr/>
          </p:nvSpPr>
          <p:spPr bwMode="auto">
            <a:xfrm>
              <a:off x="772851" y="4613906"/>
              <a:ext cx="33343" cy="90515"/>
            </a:xfrm>
            <a:prstGeom prst="rect">
              <a:avLst/>
            </a:prstGeom>
            <a:solidFill>
              <a:sysClr val="window" lastClr="FFFFFF"/>
            </a:solidFill>
            <a:ln>
              <a:noFill/>
            </a:ln>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51" name="Rectangle 668"/>
            <p:cNvSpPr>
              <a:spLocks noChangeArrowheads="1"/>
            </p:cNvSpPr>
            <p:nvPr/>
          </p:nvSpPr>
          <p:spPr bwMode="auto">
            <a:xfrm>
              <a:off x="828820" y="4584131"/>
              <a:ext cx="33343" cy="120291"/>
            </a:xfrm>
            <a:prstGeom prst="rect">
              <a:avLst/>
            </a:prstGeom>
            <a:solidFill>
              <a:sysClr val="window" lastClr="FFFFFF"/>
            </a:solidFill>
            <a:ln>
              <a:noFill/>
            </a:ln>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52" name="Rectangle 669"/>
            <p:cNvSpPr>
              <a:spLocks noChangeArrowheads="1"/>
            </p:cNvSpPr>
            <p:nvPr/>
          </p:nvSpPr>
          <p:spPr bwMode="auto">
            <a:xfrm>
              <a:off x="883598" y="4554357"/>
              <a:ext cx="33343" cy="150065"/>
            </a:xfrm>
            <a:prstGeom prst="rect">
              <a:avLst/>
            </a:prstGeom>
            <a:solidFill>
              <a:sysClr val="window" lastClr="FFFFFF"/>
            </a:solidFill>
            <a:ln>
              <a:noFill/>
            </a:ln>
            <a:extLst/>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grpSp>
    </p:spTree>
    <p:extLst>
      <p:ext uri="{BB962C8B-B14F-4D97-AF65-F5344CB8AC3E}">
        <p14:creationId xmlns:p14="http://schemas.microsoft.com/office/powerpoint/2010/main" val="3928737106"/>
      </p:ext>
    </p:extLst>
  </p:cSld>
  <p:clrMapOvr>
    <a:masterClrMapping/>
  </p:clrMapOvr>
  <p:transition>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000"/>
                                </p:stCondLst>
                                <p:childTnLst>
                                  <p:par>
                                    <p:cTn id="20" presetID="2" presetClass="entr" presetSubtype="9" fill="hold" grpId="0" nodeType="afterEffect" p14:presetBounceEnd="40000">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14:bounceEnd="40000">
                                          <p:cBhvr additive="base">
                                            <p:cTn id="22"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14:presetBounceEnd="40000">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14:bounceEnd="40000">
                                          <p:cBhvr additive="base">
                                            <p:cTn id="26"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24"/>
                                            </p:tgtEl>
                                            <p:attrNameLst>
                                              <p:attrName>ppt_y</p:attrName>
                                            </p:attrNameLst>
                                          </p:cBhvr>
                                          <p:tavLst>
                                            <p:tav tm="0">
                                              <p:val>
                                                <p:strVal val="0-#ppt_h/2"/>
                                              </p:val>
                                            </p:tav>
                                            <p:tav tm="100000">
                                              <p:val>
                                                <p:strVal val="#ppt_y"/>
                                              </p:val>
                                            </p:tav>
                                          </p:tavLst>
                                        </p:anim>
                                      </p:childTnLst>
                                    </p:cTn>
                                  </p:par>
                                  <p:par>
                                    <p:cTn id="28" presetID="2" presetClass="entr" presetSubtype="2" fill="hold" grpId="0" nodeType="withEffect" p14:presetBounceEnd="40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0000">
                                          <p:cBhvr additive="base">
                                            <p:cTn id="30"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6" fill="hold" grpId="0" nodeType="withEffect" p14:presetBounceEnd="40000">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14:bounceEnd="40000">
                                          <p:cBhvr additive="base">
                                            <p:cTn id="34"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14:presetBounceEnd="40000">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14:bounceEnd="40000">
                                          <p:cBhvr additive="base">
                                            <p:cTn id="38" dur="50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8" fill="hold" grpId="0" nodeType="withEffect" p14:presetBounceEnd="40000">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14:bounceEnd="40000">
                                          <p:cBhvr additive="base">
                                            <p:cTn id="42" dur="5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31"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400" fill="hold"/>
                                            <p:tgtEl>
                                              <p:spTgt spid="28"/>
                                            </p:tgtEl>
                                            <p:attrNameLst>
                                              <p:attrName>ppt_w</p:attrName>
                                            </p:attrNameLst>
                                          </p:cBhvr>
                                          <p:tavLst>
                                            <p:tav tm="0">
                                              <p:val>
                                                <p:fltVal val="0"/>
                                              </p:val>
                                            </p:tav>
                                            <p:tav tm="100000">
                                              <p:val>
                                                <p:strVal val="#ppt_w"/>
                                              </p:val>
                                            </p:tav>
                                          </p:tavLst>
                                        </p:anim>
                                        <p:anim calcmode="lin" valueType="num">
                                          <p:cBhvr>
                                            <p:cTn id="48" dur="400" fill="hold"/>
                                            <p:tgtEl>
                                              <p:spTgt spid="28"/>
                                            </p:tgtEl>
                                            <p:attrNameLst>
                                              <p:attrName>ppt_h</p:attrName>
                                            </p:attrNameLst>
                                          </p:cBhvr>
                                          <p:tavLst>
                                            <p:tav tm="0">
                                              <p:val>
                                                <p:fltVal val="0"/>
                                              </p:val>
                                            </p:tav>
                                            <p:tav tm="100000">
                                              <p:val>
                                                <p:strVal val="#ppt_h"/>
                                              </p:val>
                                            </p:tav>
                                          </p:tavLst>
                                        </p:anim>
                                        <p:anim calcmode="lin" valueType="num">
                                          <p:cBhvr>
                                            <p:cTn id="49" dur="400" fill="hold"/>
                                            <p:tgtEl>
                                              <p:spTgt spid="28"/>
                                            </p:tgtEl>
                                            <p:attrNameLst>
                                              <p:attrName>style.rotation</p:attrName>
                                            </p:attrNameLst>
                                          </p:cBhvr>
                                          <p:tavLst>
                                            <p:tav tm="0">
                                              <p:val>
                                                <p:fltVal val="90"/>
                                              </p:val>
                                            </p:tav>
                                            <p:tav tm="100000">
                                              <p:val>
                                                <p:fltVal val="0"/>
                                              </p:val>
                                            </p:tav>
                                          </p:tavLst>
                                        </p:anim>
                                        <p:animEffect transition="in" filter="fade">
                                          <p:cBhvr>
                                            <p:cTn id="50" dur="400"/>
                                            <p:tgtEl>
                                              <p:spTgt spid="28"/>
                                            </p:tgtEl>
                                          </p:cBhvr>
                                        </p:animEffect>
                                      </p:childTnLst>
                                    </p:cTn>
                                  </p:par>
                                </p:childTnLst>
                              </p:cTn>
                            </p:par>
                            <p:par>
                              <p:cTn id="51" fill="hold">
                                <p:stCondLst>
                                  <p:cond delay="1900"/>
                                </p:stCondLst>
                                <p:childTnLst>
                                  <p:par>
                                    <p:cTn id="52" presetID="22" presetClass="entr" presetSubtype="2"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right)">
                                          <p:cBhvr>
                                            <p:cTn id="54" dur="500"/>
                                            <p:tgtEl>
                                              <p:spTgt spid="3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400" fill="hold"/>
                                            <p:tgtEl>
                                              <p:spTgt spid="29"/>
                                            </p:tgtEl>
                                            <p:attrNameLst>
                                              <p:attrName>ppt_w</p:attrName>
                                            </p:attrNameLst>
                                          </p:cBhvr>
                                          <p:tavLst>
                                            <p:tav tm="0">
                                              <p:val>
                                                <p:fltVal val="0"/>
                                              </p:val>
                                            </p:tav>
                                            <p:tav tm="100000">
                                              <p:val>
                                                <p:strVal val="#ppt_w"/>
                                              </p:val>
                                            </p:tav>
                                          </p:tavLst>
                                        </p:anim>
                                        <p:anim calcmode="lin" valueType="num">
                                          <p:cBhvr>
                                            <p:cTn id="62" dur="400" fill="hold"/>
                                            <p:tgtEl>
                                              <p:spTgt spid="29"/>
                                            </p:tgtEl>
                                            <p:attrNameLst>
                                              <p:attrName>ppt_h</p:attrName>
                                            </p:attrNameLst>
                                          </p:cBhvr>
                                          <p:tavLst>
                                            <p:tav tm="0">
                                              <p:val>
                                                <p:fltVal val="0"/>
                                              </p:val>
                                            </p:tav>
                                            <p:tav tm="100000">
                                              <p:val>
                                                <p:strVal val="#ppt_h"/>
                                              </p:val>
                                            </p:tav>
                                          </p:tavLst>
                                        </p:anim>
                                        <p:anim calcmode="lin" valueType="num">
                                          <p:cBhvr>
                                            <p:cTn id="63" dur="400" fill="hold"/>
                                            <p:tgtEl>
                                              <p:spTgt spid="29"/>
                                            </p:tgtEl>
                                            <p:attrNameLst>
                                              <p:attrName>style.rotation</p:attrName>
                                            </p:attrNameLst>
                                          </p:cBhvr>
                                          <p:tavLst>
                                            <p:tav tm="0">
                                              <p:val>
                                                <p:fltVal val="90"/>
                                              </p:val>
                                            </p:tav>
                                            <p:tav tm="100000">
                                              <p:val>
                                                <p:fltVal val="0"/>
                                              </p:val>
                                            </p:tav>
                                          </p:tavLst>
                                        </p:anim>
                                        <p:animEffect transition="in" filter="fade">
                                          <p:cBhvr>
                                            <p:cTn id="64" dur="400"/>
                                            <p:tgtEl>
                                              <p:spTgt spid="29"/>
                                            </p:tgtEl>
                                          </p:cBhvr>
                                        </p:animEffect>
                                      </p:childTnLst>
                                    </p:cTn>
                                  </p:par>
                                </p:childTnLst>
                              </p:cTn>
                            </p:par>
                            <p:par>
                              <p:cTn id="65" fill="hold">
                                <p:stCondLst>
                                  <p:cond delay="2800"/>
                                </p:stCondLst>
                                <p:childTnLst>
                                  <p:par>
                                    <p:cTn id="66" presetID="22" presetClass="entr" presetSubtype="2"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right)">
                                          <p:cBhvr>
                                            <p:cTn id="68" dur="500"/>
                                            <p:tgtEl>
                                              <p:spTgt spid="33"/>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right)">
                                          <p:cBhvr>
                                            <p:cTn id="71" dur="500"/>
                                            <p:tgtEl>
                                              <p:spTgt spid="34"/>
                                            </p:tgtEl>
                                          </p:cBhvr>
                                        </p:animEffect>
                                      </p:childTnLst>
                                    </p:cTn>
                                  </p:par>
                                </p:childTnLst>
                              </p:cTn>
                            </p:par>
                            <p:par>
                              <p:cTn id="72" fill="hold">
                                <p:stCondLst>
                                  <p:cond delay="3300"/>
                                </p:stCondLst>
                                <p:childTnLst>
                                  <p:par>
                                    <p:cTn id="73" presetID="31"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400" fill="hold"/>
                                            <p:tgtEl>
                                              <p:spTgt spid="27"/>
                                            </p:tgtEl>
                                            <p:attrNameLst>
                                              <p:attrName>ppt_w</p:attrName>
                                            </p:attrNameLst>
                                          </p:cBhvr>
                                          <p:tavLst>
                                            <p:tav tm="0">
                                              <p:val>
                                                <p:fltVal val="0"/>
                                              </p:val>
                                            </p:tav>
                                            <p:tav tm="100000">
                                              <p:val>
                                                <p:strVal val="#ppt_w"/>
                                              </p:val>
                                            </p:tav>
                                          </p:tavLst>
                                        </p:anim>
                                        <p:anim calcmode="lin" valueType="num">
                                          <p:cBhvr>
                                            <p:cTn id="76" dur="400" fill="hold"/>
                                            <p:tgtEl>
                                              <p:spTgt spid="27"/>
                                            </p:tgtEl>
                                            <p:attrNameLst>
                                              <p:attrName>ppt_h</p:attrName>
                                            </p:attrNameLst>
                                          </p:cBhvr>
                                          <p:tavLst>
                                            <p:tav tm="0">
                                              <p:val>
                                                <p:fltVal val="0"/>
                                              </p:val>
                                            </p:tav>
                                            <p:tav tm="100000">
                                              <p:val>
                                                <p:strVal val="#ppt_h"/>
                                              </p:val>
                                            </p:tav>
                                          </p:tavLst>
                                        </p:anim>
                                        <p:anim calcmode="lin" valueType="num">
                                          <p:cBhvr>
                                            <p:cTn id="77" dur="400" fill="hold"/>
                                            <p:tgtEl>
                                              <p:spTgt spid="27"/>
                                            </p:tgtEl>
                                            <p:attrNameLst>
                                              <p:attrName>style.rotation</p:attrName>
                                            </p:attrNameLst>
                                          </p:cBhvr>
                                          <p:tavLst>
                                            <p:tav tm="0">
                                              <p:val>
                                                <p:fltVal val="90"/>
                                              </p:val>
                                            </p:tav>
                                            <p:tav tm="100000">
                                              <p:val>
                                                <p:fltVal val="0"/>
                                              </p:val>
                                            </p:tav>
                                          </p:tavLst>
                                        </p:anim>
                                        <p:animEffect transition="in" filter="fade">
                                          <p:cBhvr>
                                            <p:cTn id="78" dur="400"/>
                                            <p:tgtEl>
                                              <p:spTgt spid="27"/>
                                            </p:tgtEl>
                                          </p:cBhvr>
                                        </p:animEffec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right)">
                                          <p:cBhvr>
                                            <p:cTn id="82" dur="500"/>
                                            <p:tgtEl>
                                              <p:spTgt spid="35"/>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right)">
                                          <p:cBhvr>
                                            <p:cTn id="85" dur="500"/>
                                            <p:tgtEl>
                                              <p:spTgt spid="36"/>
                                            </p:tgtEl>
                                          </p:cBhvr>
                                        </p:animEffect>
                                      </p:childTnLst>
                                    </p:cTn>
                                  </p:par>
                                </p:childTnLst>
                              </p:cTn>
                            </p:par>
                            <p:par>
                              <p:cTn id="86" fill="hold">
                                <p:stCondLst>
                                  <p:cond delay="4200"/>
                                </p:stCondLst>
                                <p:childTnLst>
                                  <p:par>
                                    <p:cTn id="87" presetID="31" presetClass="entr" presetSubtype="0" fill="hold"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p:cTn id="89" dur="500" fill="hold"/>
                                            <p:tgtEl>
                                              <p:spTgt spid="43"/>
                                            </p:tgtEl>
                                            <p:attrNameLst>
                                              <p:attrName>ppt_w</p:attrName>
                                            </p:attrNameLst>
                                          </p:cBhvr>
                                          <p:tavLst>
                                            <p:tav tm="0">
                                              <p:val>
                                                <p:fltVal val="0"/>
                                              </p:val>
                                            </p:tav>
                                            <p:tav tm="100000">
                                              <p:val>
                                                <p:strVal val="#ppt_w"/>
                                              </p:val>
                                            </p:tav>
                                          </p:tavLst>
                                        </p:anim>
                                        <p:anim calcmode="lin" valueType="num">
                                          <p:cBhvr>
                                            <p:cTn id="90" dur="500" fill="hold"/>
                                            <p:tgtEl>
                                              <p:spTgt spid="43"/>
                                            </p:tgtEl>
                                            <p:attrNameLst>
                                              <p:attrName>ppt_h</p:attrName>
                                            </p:attrNameLst>
                                          </p:cBhvr>
                                          <p:tavLst>
                                            <p:tav tm="0">
                                              <p:val>
                                                <p:fltVal val="0"/>
                                              </p:val>
                                            </p:tav>
                                            <p:tav tm="100000">
                                              <p:val>
                                                <p:strVal val="#ppt_h"/>
                                              </p:val>
                                            </p:tav>
                                          </p:tavLst>
                                        </p:anim>
                                        <p:anim calcmode="lin" valueType="num">
                                          <p:cBhvr>
                                            <p:cTn id="91" dur="500" fill="hold"/>
                                            <p:tgtEl>
                                              <p:spTgt spid="43"/>
                                            </p:tgtEl>
                                            <p:attrNameLst>
                                              <p:attrName>style.rotation</p:attrName>
                                            </p:attrNameLst>
                                          </p:cBhvr>
                                          <p:tavLst>
                                            <p:tav tm="0">
                                              <p:val>
                                                <p:fltVal val="90"/>
                                              </p:val>
                                            </p:tav>
                                            <p:tav tm="100000">
                                              <p:val>
                                                <p:fltVal val="0"/>
                                              </p:val>
                                            </p:tav>
                                          </p:tavLst>
                                        </p:anim>
                                        <p:animEffect transition="in" filter="fade">
                                          <p:cBhvr>
                                            <p:cTn id="92" dur="500"/>
                                            <p:tgtEl>
                                              <p:spTgt spid="43"/>
                                            </p:tgtEl>
                                          </p:cBhvr>
                                        </p:animEffect>
                                      </p:childTnLst>
                                    </p:cTn>
                                  </p:par>
                                </p:childTnLst>
                              </p:cTn>
                            </p:par>
                            <p:par>
                              <p:cTn id="93" fill="hold">
                                <p:stCondLst>
                                  <p:cond delay="4700"/>
                                </p:stCondLst>
                                <p:childTnLst>
                                  <p:par>
                                    <p:cTn id="94" presetID="22" presetClass="entr" presetSubtype="2"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wipe(right)">
                                          <p:cBhvr>
                                            <p:cTn id="96" dur="500"/>
                                            <p:tgtEl>
                                              <p:spTgt spid="37"/>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right)">
                                          <p:cBhvr>
                                            <p:cTn id="99" dur="500"/>
                                            <p:tgtEl>
                                              <p:spTgt spid="38"/>
                                            </p:tgtEl>
                                          </p:cBhvr>
                                        </p:animEffect>
                                      </p:childTnLst>
                                    </p:cTn>
                                  </p:par>
                                </p:childTnLst>
                              </p:cTn>
                            </p:par>
                            <p:par>
                              <p:cTn id="100" fill="hold">
                                <p:stCondLst>
                                  <p:cond delay="5200"/>
                                </p:stCondLst>
                                <p:childTnLst>
                                  <p:par>
                                    <p:cTn id="101" presetID="31" presetClass="entr" presetSubtype="0" fill="hold" nodeType="after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 calcmode="lin" valueType="num">
                                          <p:cBhvr>
                                            <p:cTn id="105" dur="500" fill="hold"/>
                                            <p:tgtEl>
                                              <p:spTgt spid="47"/>
                                            </p:tgtEl>
                                            <p:attrNameLst>
                                              <p:attrName>style.rotation</p:attrName>
                                            </p:attrNameLst>
                                          </p:cBhvr>
                                          <p:tavLst>
                                            <p:tav tm="0">
                                              <p:val>
                                                <p:fltVal val="90"/>
                                              </p:val>
                                            </p:tav>
                                            <p:tav tm="100000">
                                              <p:val>
                                                <p:fltVal val="0"/>
                                              </p:val>
                                            </p:tav>
                                          </p:tavLst>
                                        </p:anim>
                                        <p:animEffect transition="in" filter="fade">
                                          <p:cBhvr>
                                            <p:cTn id="106" dur="500"/>
                                            <p:tgtEl>
                                              <p:spTgt spid="47"/>
                                            </p:tgtEl>
                                          </p:cBhvr>
                                        </p:animEffect>
                                      </p:childTnLst>
                                    </p:cTn>
                                  </p:par>
                                </p:childTnLst>
                              </p:cTn>
                            </p:par>
                            <p:par>
                              <p:cTn id="107" fill="hold">
                                <p:stCondLst>
                                  <p:cond delay="5700"/>
                                </p:stCondLst>
                                <p:childTnLst>
                                  <p:par>
                                    <p:cTn id="108" presetID="22" presetClass="entr" presetSubtype="2" fill="hold" grpId="0" nodeType="after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wipe(right)">
                                          <p:cBhvr>
                                            <p:cTn id="110" dur="500"/>
                                            <p:tgtEl>
                                              <p:spTgt spid="39"/>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right)">
                                          <p:cBhvr>
                                            <p:cTn id="113" dur="500"/>
                                            <p:tgtEl>
                                              <p:spTgt spid="40"/>
                                            </p:tgtEl>
                                          </p:cBhvr>
                                        </p:animEffect>
                                      </p:childTnLst>
                                    </p:cTn>
                                  </p:par>
                                </p:childTnLst>
                              </p:cTn>
                            </p:par>
                            <p:par>
                              <p:cTn id="114" fill="hold">
                                <p:stCondLst>
                                  <p:cond delay="6200"/>
                                </p:stCondLst>
                                <p:childTnLst>
                                  <p:par>
                                    <p:cTn id="115" presetID="31" presetClass="entr" presetSubtype="0" fill="hold" grpId="0" nodeType="after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400" fill="hold"/>
                                            <p:tgtEl>
                                              <p:spTgt spid="30"/>
                                            </p:tgtEl>
                                            <p:attrNameLst>
                                              <p:attrName>ppt_w</p:attrName>
                                            </p:attrNameLst>
                                          </p:cBhvr>
                                          <p:tavLst>
                                            <p:tav tm="0">
                                              <p:val>
                                                <p:fltVal val="0"/>
                                              </p:val>
                                            </p:tav>
                                            <p:tav tm="100000">
                                              <p:val>
                                                <p:strVal val="#ppt_w"/>
                                              </p:val>
                                            </p:tav>
                                          </p:tavLst>
                                        </p:anim>
                                        <p:anim calcmode="lin" valueType="num">
                                          <p:cBhvr>
                                            <p:cTn id="118" dur="400" fill="hold"/>
                                            <p:tgtEl>
                                              <p:spTgt spid="30"/>
                                            </p:tgtEl>
                                            <p:attrNameLst>
                                              <p:attrName>ppt_h</p:attrName>
                                            </p:attrNameLst>
                                          </p:cBhvr>
                                          <p:tavLst>
                                            <p:tav tm="0">
                                              <p:val>
                                                <p:fltVal val="0"/>
                                              </p:val>
                                            </p:tav>
                                            <p:tav tm="100000">
                                              <p:val>
                                                <p:strVal val="#ppt_h"/>
                                              </p:val>
                                            </p:tav>
                                          </p:tavLst>
                                        </p:anim>
                                        <p:anim calcmode="lin" valueType="num">
                                          <p:cBhvr>
                                            <p:cTn id="119" dur="400" fill="hold"/>
                                            <p:tgtEl>
                                              <p:spTgt spid="30"/>
                                            </p:tgtEl>
                                            <p:attrNameLst>
                                              <p:attrName>style.rotation</p:attrName>
                                            </p:attrNameLst>
                                          </p:cBhvr>
                                          <p:tavLst>
                                            <p:tav tm="0">
                                              <p:val>
                                                <p:fltVal val="90"/>
                                              </p:val>
                                            </p:tav>
                                            <p:tav tm="100000">
                                              <p:val>
                                                <p:fltVal val="0"/>
                                              </p:val>
                                            </p:tav>
                                          </p:tavLst>
                                        </p:anim>
                                        <p:animEffect transition="in" filter="fade">
                                          <p:cBhvr>
                                            <p:cTn id="120" dur="400"/>
                                            <p:tgtEl>
                                              <p:spTgt spid="30"/>
                                            </p:tgtEl>
                                          </p:cBhvr>
                                        </p:animEffect>
                                      </p:childTnLst>
                                    </p:cTn>
                                  </p:par>
                                </p:childTnLst>
                              </p:cTn>
                            </p:par>
                            <p:par>
                              <p:cTn id="121" fill="hold">
                                <p:stCondLst>
                                  <p:cond delay="6600"/>
                                </p:stCondLst>
                                <p:childTnLst>
                                  <p:par>
                                    <p:cTn id="122" presetID="22" presetClass="entr" presetSubtype="2"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wipe(right)">
                                          <p:cBhvr>
                                            <p:cTn id="124" dur="500"/>
                                            <p:tgtEl>
                                              <p:spTgt spid="41"/>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right)">
                                          <p:cBhvr>
                                            <p:cTn id="1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000"/>
                                </p:stCondLst>
                                <p:childTnLst>
                                  <p:par>
                                    <p:cTn id="20" presetID="2" presetClass="entr" presetSubtype="9"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0-#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1+#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1+#ppt_w/2"/>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31"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400" fill="hold"/>
                                            <p:tgtEl>
                                              <p:spTgt spid="28"/>
                                            </p:tgtEl>
                                            <p:attrNameLst>
                                              <p:attrName>ppt_w</p:attrName>
                                            </p:attrNameLst>
                                          </p:cBhvr>
                                          <p:tavLst>
                                            <p:tav tm="0">
                                              <p:val>
                                                <p:fltVal val="0"/>
                                              </p:val>
                                            </p:tav>
                                            <p:tav tm="100000">
                                              <p:val>
                                                <p:strVal val="#ppt_w"/>
                                              </p:val>
                                            </p:tav>
                                          </p:tavLst>
                                        </p:anim>
                                        <p:anim calcmode="lin" valueType="num">
                                          <p:cBhvr>
                                            <p:cTn id="48" dur="400" fill="hold"/>
                                            <p:tgtEl>
                                              <p:spTgt spid="28"/>
                                            </p:tgtEl>
                                            <p:attrNameLst>
                                              <p:attrName>ppt_h</p:attrName>
                                            </p:attrNameLst>
                                          </p:cBhvr>
                                          <p:tavLst>
                                            <p:tav tm="0">
                                              <p:val>
                                                <p:fltVal val="0"/>
                                              </p:val>
                                            </p:tav>
                                            <p:tav tm="100000">
                                              <p:val>
                                                <p:strVal val="#ppt_h"/>
                                              </p:val>
                                            </p:tav>
                                          </p:tavLst>
                                        </p:anim>
                                        <p:anim calcmode="lin" valueType="num">
                                          <p:cBhvr>
                                            <p:cTn id="49" dur="400" fill="hold"/>
                                            <p:tgtEl>
                                              <p:spTgt spid="28"/>
                                            </p:tgtEl>
                                            <p:attrNameLst>
                                              <p:attrName>style.rotation</p:attrName>
                                            </p:attrNameLst>
                                          </p:cBhvr>
                                          <p:tavLst>
                                            <p:tav tm="0">
                                              <p:val>
                                                <p:fltVal val="90"/>
                                              </p:val>
                                            </p:tav>
                                            <p:tav tm="100000">
                                              <p:val>
                                                <p:fltVal val="0"/>
                                              </p:val>
                                            </p:tav>
                                          </p:tavLst>
                                        </p:anim>
                                        <p:animEffect transition="in" filter="fade">
                                          <p:cBhvr>
                                            <p:cTn id="50" dur="400"/>
                                            <p:tgtEl>
                                              <p:spTgt spid="28"/>
                                            </p:tgtEl>
                                          </p:cBhvr>
                                        </p:animEffect>
                                      </p:childTnLst>
                                    </p:cTn>
                                  </p:par>
                                </p:childTnLst>
                              </p:cTn>
                            </p:par>
                            <p:par>
                              <p:cTn id="51" fill="hold">
                                <p:stCondLst>
                                  <p:cond delay="1900"/>
                                </p:stCondLst>
                                <p:childTnLst>
                                  <p:par>
                                    <p:cTn id="52" presetID="22" presetClass="entr" presetSubtype="2"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right)">
                                          <p:cBhvr>
                                            <p:cTn id="54" dur="500"/>
                                            <p:tgtEl>
                                              <p:spTgt spid="3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400" fill="hold"/>
                                            <p:tgtEl>
                                              <p:spTgt spid="29"/>
                                            </p:tgtEl>
                                            <p:attrNameLst>
                                              <p:attrName>ppt_w</p:attrName>
                                            </p:attrNameLst>
                                          </p:cBhvr>
                                          <p:tavLst>
                                            <p:tav tm="0">
                                              <p:val>
                                                <p:fltVal val="0"/>
                                              </p:val>
                                            </p:tav>
                                            <p:tav tm="100000">
                                              <p:val>
                                                <p:strVal val="#ppt_w"/>
                                              </p:val>
                                            </p:tav>
                                          </p:tavLst>
                                        </p:anim>
                                        <p:anim calcmode="lin" valueType="num">
                                          <p:cBhvr>
                                            <p:cTn id="62" dur="400" fill="hold"/>
                                            <p:tgtEl>
                                              <p:spTgt spid="29"/>
                                            </p:tgtEl>
                                            <p:attrNameLst>
                                              <p:attrName>ppt_h</p:attrName>
                                            </p:attrNameLst>
                                          </p:cBhvr>
                                          <p:tavLst>
                                            <p:tav tm="0">
                                              <p:val>
                                                <p:fltVal val="0"/>
                                              </p:val>
                                            </p:tav>
                                            <p:tav tm="100000">
                                              <p:val>
                                                <p:strVal val="#ppt_h"/>
                                              </p:val>
                                            </p:tav>
                                          </p:tavLst>
                                        </p:anim>
                                        <p:anim calcmode="lin" valueType="num">
                                          <p:cBhvr>
                                            <p:cTn id="63" dur="400" fill="hold"/>
                                            <p:tgtEl>
                                              <p:spTgt spid="29"/>
                                            </p:tgtEl>
                                            <p:attrNameLst>
                                              <p:attrName>style.rotation</p:attrName>
                                            </p:attrNameLst>
                                          </p:cBhvr>
                                          <p:tavLst>
                                            <p:tav tm="0">
                                              <p:val>
                                                <p:fltVal val="90"/>
                                              </p:val>
                                            </p:tav>
                                            <p:tav tm="100000">
                                              <p:val>
                                                <p:fltVal val="0"/>
                                              </p:val>
                                            </p:tav>
                                          </p:tavLst>
                                        </p:anim>
                                        <p:animEffect transition="in" filter="fade">
                                          <p:cBhvr>
                                            <p:cTn id="64" dur="400"/>
                                            <p:tgtEl>
                                              <p:spTgt spid="29"/>
                                            </p:tgtEl>
                                          </p:cBhvr>
                                        </p:animEffect>
                                      </p:childTnLst>
                                    </p:cTn>
                                  </p:par>
                                </p:childTnLst>
                              </p:cTn>
                            </p:par>
                            <p:par>
                              <p:cTn id="65" fill="hold">
                                <p:stCondLst>
                                  <p:cond delay="2800"/>
                                </p:stCondLst>
                                <p:childTnLst>
                                  <p:par>
                                    <p:cTn id="66" presetID="22" presetClass="entr" presetSubtype="2"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right)">
                                          <p:cBhvr>
                                            <p:cTn id="68" dur="500"/>
                                            <p:tgtEl>
                                              <p:spTgt spid="33"/>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right)">
                                          <p:cBhvr>
                                            <p:cTn id="71" dur="500"/>
                                            <p:tgtEl>
                                              <p:spTgt spid="34"/>
                                            </p:tgtEl>
                                          </p:cBhvr>
                                        </p:animEffect>
                                      </p:childTnLst>
                                    </p:cTn>
                                  </p:par>
                                </p:childTnLst>
                              </p:cTn>
                            </p:par>
                            <p:par>
                              <p:cTn id="72" fill="hold">
                                <p:stCondLst>
                                  <p:cond delay="3300"/>
                                </p:stCondLst>
                                <p:childTnLst>
                                  <p:par>
                                    <p:cTn id="73" presetID="31"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400" fill="hold"/>
                                            <p:tgtEl>
                                              <p:spTgt spid="27"/>
                                            </p:tgtEl>
                                            <p:attrNameLst>
                                              <p:attrName>ppt_w</p:attrName>
                                            </p:attrNameLst>
                                          </p:cBhvr>
                                          <p:tavLst>
                                            <p:tav tm="0">
                                              <p:val>
                                                <p:fltVal val="0"/>
                                              </p:val>
                                            </p:tav>
                                            <p:tav tm="100000">
                                              <p:val>
                                                <p:strVal val="#ppt_w"/>
                                              </p:val>
                                            </p:tav>
                                          </p:tavLst>
                                        </p:anim>
                                        <p:anim calcmode="lin" valueType="num">
                                          <p:cBhvr>
                                            <p:cTn id="76" dur="400" fill="hold"/>
                                            <p:tgtEl>
                                              <p:spTgt spid="27"/>
                                            </p:tgtEl>
                                            <p:attrNameLst>
                                              <p:attrName>ppt_h</p:attrName>
                                            </p:attrNameLst>
                                          </p:cBhvr>
                                          <p:tavLst>
                                            <p:tav tm="0">
                                              <p:val>
                                                <p:fltVal val="0"/>
                                              </p:val>
                                            </p:tav>
                                            <p:tav tm="100000">
                                              <p:val>
                                                <p:strVal val="#ppt_h"/>
                                              </p:val>
                                            </p:tav>
                                          </p:tavLst>
                                        </p:anim>
                                        <p:anim calcmode="lin" valueType="num">
                                          <p:cBhvr>
                                            <p:cTn id="77" dur="400" fill="hold"/>
                                            <p:tgtEl>
                                              <p:spTgt spid="27"/>
                                            </p:tgtEl>
                                            <p:attrNameLst>
                                              <p:attrName>style.rotation</p:attrName>
                                            </p:attrNameLst>
                                          </p:cBhvr>
                                          <p:tavLst>
                                            <p:tav tm="0">
                                              <p:val>
                                                <p:fltVal val="90"/>
                                              </p:val>
                                            </p:tav>
                                            <p:tav tm="100000">
                                              <p:val>
                                                <p:fltVal val="0"/>
                                              </p:val>
                                            </p:tav>
                                          </p:tavLst>
                                        </p:anim>
                                        <p:animEffect transition="in" filter="fade">
                                          <p:cBhvr>
                                            <p:cTn id="78" dur="400"/>
                                            <p:tgtEl>
                                              <p:spTgt spid="27"/>
                                            </p:tgtEl>
                                          </p:cBhvr>
                                        </p:animEffec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right)">
                                          <p:cBhvr>
                                            <p:cTn id="82" dur="500"/>
                                            <p:tgtEl>
                                              <p:spTgt spid="35"/>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right)">
                                          <p:cBhvr>
                                            <p:cTn id="85" dur="500"/>
                                            <p:tgtEl>
                                              <p:spTgt spid="36"/>
                                            </p:tgtEl>
                                          </p:cBhvr>
                                        </p:animEffect>
                                      </p:childTnLst>
                                    </p:cTn>
                                  </p:par>
                                </p:childTnLst>
                              </p:cTn>
                            </p:par>
                            <p:par>
                              <p:cTn id="86" fill="hold">
                                <p:stCondLst>
                                  <p:cond delay="4200"/>
                                </p:stCondLst>
                                <p:childTnLst>
                                  <p:par>
                                    <p:cTn id="87" presetID="31" presetClass="entr" presetSubtype="0" fill="hold"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p:cTn id="89" dur="500" fill="hold"/>
                                            <p:tgtEl>
                                              <p:spTgt spid="43"/>
                                            </p:tgtEl>
                                            <p:attrNameLst>
                                              <p:attrName>ppt_w</p:attrName>
                                            </p:attrNameLst>
                                          </p:cBhvr>
                                          <p:tavLst>
                                            <p:tav tm="0">
                                              <p:val>
                                                <p:fltVal val="0"/>
                                              </p:val>
                                            </p:tav>
                                            <p:tav tm="100000">
                                              <p:val>
                                                <p:strVal val="#ppt_w"/>
                                              </p:val>
                                            </p:tav>
                                          </p:tavLst>
                                        </p:anim>
                                        <p:anim calcmode="lin" valueType="num">
                                          <p:cBhvr>
                                            <p:cTn id="90" dur="500" fill="hold"/>
                                            <p:tgtEl>
                                              <p:spTgt spid="43"/>
                                            </p:tgtEl>
                                            <p:attrNameLst>
                                              <p:attrName>ppt_h</p:attrName>
                                            </p:attrNameLst>
                                          </p:cBhvr>
                                          <p:tavLst>
                                            <p:tav tm="0">
                                              <p:val>
                                                <p:fltVal val="0"/>
                                              </p:val>
                                            </p:tav>
                                            <p:tav tm="100000">
                                              <p:val>
                                                <p:strVal val="#ppt_h"/>
                                              </p:val>
                                            </p:tav>
                                          </p:tavLst>
                                        </p:anim>
                                        <p:anim calcmode="lin" valueType="num">
                                          <p:cBhvr>
                                            <p:cTn id="91" dur="500" fill="hold"/>
                                            <p:tgtEl>
                                              <p:spTgt spid="43"/>
                                            </p:tgtEl>
                                            <p:attrNameLst>
                                              <p:attrName>style.rotation</p:attrName>
                                            </p:attrNameLst>
                                          </p:cBhvr>
                                          <p:tavLst>
                                            <p:tav tm="0">
                                              <p:val>
                                                <p:fltVal val="90"/>
                                              </p:val>
                                            </p:tav>
                                            <p:tav tm="100000">
                                              <p:val>
                                                <p:fltVal val="0"/>
                                              </p:val>
                                            </p:tav>
                                          </p:tavLst>
                                        </p:anim>
                                        <p:animEffect transition="in" filter="fade">
                                          <p:cBhvr>
                                            <p:cTn id="92" dur="500"/>
                                            <p:tgtEl>
                                              <p:spTgt spid="43"/>
                                            </p:tgtEl>
                                          </p:cBhvr>
                                        </p:animEffect>
                                      </p:childTnLst>
                                    </p:cTn>
                                  </p:par>
                                </p:childTnLst>
                              </p:cTn>
                            </p:par>
                            <p:par>
                              <p:cTn id="93" fill="hold">
                                <p:stCondLst>
                                  <p:cond delay="4700"/>
                                </p:stCondLst>
                                <p:childTnLst>
                                  <p:par>
                                    <p:cTn id="94" presetID="22" presetClass="entr" presetSubtype="2"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wipe(right)">
                                          <p:cBhvr>
                                            <p:cTn id="96" dur="500"/>
                                            <p:tgtEl>
                                              <p:spTgt spid="37"/>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right)">
                                          <p:cBhvr>
                                            <p:cTn id="99" dur="500"/>
                                            <p:tgtEl>
                                              <p:spTgt spid="38"/>
                                            </p:tgtEl>
                                          </p:cBhvr>
                                        </p:animEffect>
                                      </p:childTnLst>
                                    </p:cTn>
                                  </p:par>
                                </p:childTnLst>
                              </p:cTn>
                            </p:par>
                            <p:par>
                              <p:cTn id="100" fill="hold">
                                <p:stCondLst>
                                  <p:cond delay="5200"/>
                                </p:stCondLst>
                                <p:childTnLst>
                                  <p:par>
                                    <p:cTn id="101" presetID="31" presetClass="entr" presetSubtype="0" fill="hold" nodeType="after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 calcmode="lin" valueType="num">
                                          <p:cBhvr>
                                            <p:cTn id="105" dur="500" fill="hold"/>
                                            <p:tgtEl>
                                              <p:spTgt spid="47"/>
                                            </p:tgtEl>
                                            <p:attrNameLst>
                                              <p:attrName>style.rotation</p:attrName>
                                            </p:attrNameLst>
                                          </p:cBhvr>
                                          <p:tavLst>
                                            <p:tav tm="0">
                                              <p:val>
                                                <p:fltVal val="90"/>
                                              </p:val>
                                            </p:tav>
                                            <p:tav tm="100000">
                                              <p:val>
                                                <p:fltVal val="0"/>
                                              </p:val>
                                            </p:tav>
                                          </p:tavLst>
                                        </p:anim>
                                        <p:animEffect transition="in" filter="fade">
                                          <p:cBhvr>
                                            <p:cTn id="106" dur="500"/>
                                            <p:tgtEl>
                                              <p:spTgt spid="47"/>
                                            </p:tgtEl>
                                          </p:cBhvr>
                                        </p:animEffect>
                                      </p:childTnLst>
                                    </p:cTn>
                                  </p:par>
                                </p:childTnLst>
                              </p:cTn>
                            </p:par>
                            <p:par>
                              <p:cTn id="107" fill="hold">
                                <p:stCondLst>
                                  <p:cond delay="5700"/>
                                </p:stCondLst>
                                <p:childTnLst>
                                  <p:par>
                                    <p:cTn id="108" presetID="22" presetClass="entr" presetSubtype="2" fill="hold" grpId="0" nodeType="after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wipe(right)">
                                          <p:cBhvr>
                                            <p:cTn id="110" dur="500"/>
                                            <p:tgtEl>
                                              <p:spTgt spid="39"/>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right)">
                                          <p:cBhvr>
                                            <p:cTn id="113" dur="500"/>
                                            <p:tgtEl>
                                              <p:spTgt spid="40"/>
                                            </p:tgtEl>
                                          </p:cBhvr>
                                        </p:animEffect>
                                      </p:childTnLst>
                                    </p:cTn>
                                  </p:par>
                                </p:childTnLst>
                              </p:cTn>
                            </p:par>
                            <p:par>
                              <p:cTn id="114" fill="hold">
                                <p:stCondLst>
                                  <p:cond delay="6200"/>
                                </p:stCondLst>
                                <p:childTnLst>
                                  <p:par>
                                    <p:cTn id="115" presetID="31" presetClass="entr" presetSubtype="0" fill="hold" grpId="0" nodeType="after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400" fill="hold"/>
                                            <p:tgtEl>
                                              <p:spTgt spid="30"/>
                                            </p:tgtEl>
                                            <p:attrNameLst>
                                              <p:attrName>ppt_w</p:attrName>
                                            </p:attrNameLst>
                                          </p:cBhvr>
                                          <p:tavLst>
                                            <p:tav tm="0">
                                              <p:val>
                                                <p:fltVal val="0"/>
                                              </p:val>
                                            </p:tav>
                                            <p:tav tm="100000">
                                              <p:val>
                                                <p:strVal val="#ppt_w"/>
                                              </p:val>
                                            </p:tav>
                                          </p:tavLst>
                                        </p:anim>
                                        <p:anim calcmode="lin" valueType="num">
                                          <p:cBhvr>
                                            <p:cTn id="118" dur="400" fill="hold"/>
                                            <p:tgtEl>
                                              <p:spTgt spid="30"/>
                                            </p:tgtEl>
                                            <p:attrNameLst>
                                              <p:attrName>ppt_h</p:attrName>
                                            </p:attrNameLst>
                                          </p:cBhvr>
                                          <p:tavLst>
                                            <p:tav tm="0">
                                              <p:val>
                                                <p:fltVal val="0"/>
                                              </p:val>
                                            </p:tav>
                                            <p:tav tm="100000">
                                              <p:val>
                                                <p:strVal val="#ppt_h"/>
                                              </p:val>
                                            </p:tav>
                                          </p:tavLst>
                                        </p:anim>
                                        <p:anim calcmode="lin" valueType="num">
                                          <p:cBhvr>
                                            <p:cTn id="119" dur="400" fill="hold"/>
                                            <p:tgtEl>
                                              <p:spTgt spid="30"/>
                                            </p:tgtEl>
                                            <p:attrNameLst>
                                              <p:attrName>style.rotation</p:attrName>
                                            </p:attrNameLst>
                                          </p:cBhvr>
                                          <p:tavLst>
                                            <p:tav tm="0">
                                              <p:val>
                                                <p:fltVal val="90"/>
                                              </p:val>
                                            </p:tav>
                                            <p:tav tm="100000">
                                              <p:val>
                                                <p:fltVal val="0"/>
                                              </p:val>
                                            </p:tav>
                                          </p:tavLst>
                                        </p:anim>
                                        <p:animEffect transition="in" filter="fade">
                                          <p:cBhvr>
                                            <p:cTn id="120" dur="400"/>
                                            <p:tgtEl>
                                              <p:spTgt spid="30"/>
                                            </p:tgtEl>
                                          </p:cBhvr>
                                        </p:animEffect>
                                      </p:childTnLst>
                                    </p:cTn>
                                  </p:par>
                                </p:childTnLst>
                              </p:cTn>
                            </p:par>
                            <p:par>
                              <p:cTn id="121" fill="hold">
                                <p:stCondLst>
                                  <p:cond delay="6600"/>
                                </p:stCondLst>
                                <p:childTnLst>
                                  <p:par>
                                    <p:cTn id="122" presetID="22" presetClass="entr" presetSubtype="2"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wipe(right)">
                                          <p:cBhvr>
                                            <p:cTn id="124" dur="500"/>
                                            <p:tgtEl>
                                              <p:spTgt spid="41"/>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right)">
                                          <p:cBhvr>
                                            <p:cTn id="1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组合 19"/>
          <p:cNvGrpSpPr/>
          <p:nvPr/>
        </p:nvGrpSpPr>
        <p:grpSpPr>
          <a:xfrm>
            <a:off x="7095291" y="1397627"/>
            <a:ext cx="4383848" cy="4164315"/>
            <a:chOff x="-877094" y="-4168775"/>
            <a:chExt cx="4612482" cy="4381500"/>
          </a:xfrm>
        </p:grpSpPr>
        <p:sp>
          <p:nvSpPr>
            <p:cNvPr id="21" name="圆角矩形 20"/>
            <p:cNvSpPr/>
            <p:nvPr/>
          </p:nvSpPr>
          <p:spPr>
            <a:xfrm>
              <a:off x="-877094" y="-4168775"/>
              <a:ext cx="1447800" cy="990600"/>
            </a:xfrm>
            <a:prstGeom prst="roundRect">
              <a:avLst/>
            </a:prstGeom>
            <a:blipFill>
              <a:blip r:embed="rId6"/>
              <a:stretch>
                <a:fillRect/>
              </a:stretch>
            </a:bli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2" name="圆角矩形 21"/>
            <p:cNvSpPr/>
            <p:nvPr/>
          </p:nvSpPr>
          <p:spPr>
            <a:xfrm>
              <a:off x="-877094" y="-3048000"/>
              <a:ext cx="1447800" cy="990600"/>
            </a:xfrm>
            <a:prstGeom prst="roundRect">
              <a:avLst/>
            </a:prstGeom>
            <a:blipFill>
              <a:blip r:embed="rId7"/>
              <a:stretch>
                <a:fillRect/>
              </a:stretch>
            </a:bli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3" name="圆角矩形 22"/>
            <p:cNvSpPr/>
            <p:nvPr/>
          </p:nvSpPr>
          <p:spPr>
            <a:xfrm>
              <a:off x="2287588" y="-1930400"/>
              <a:ext cx="1447800" cy="990600"/>
            </a:xfrm>
            <a:prstGeom prst="roundRect">
              <a:avLst/>
            </a:prstGeom>
            <a:blipFill>
              <a:blip r:embed="rId8"/>
              <a:stretch>
                <a:fillRect/>
              </a:stretch>
            </a:bli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24" name="组合 23"/>
            <p:cNvGrpSpPr/>
            <p:nvPr/>
          </p:nvGrpSpPr>
          <p:grpSpPr>
            <a:xfrm>
              <a:off x="-877094" y="-4168775"/>
              <a:ext cx="4600575" cy="3232150"/>
              <a:chOff x="2362994" y="438944"/>
              <a:chExt cx="4600575" cy="3232150"/>
            </a:xfrm>
            <a:solidFill>
              <a:srgbClr val="0067B4"/>
            </a:solidFill>
          </p:grpSpPr>
          <p:sp>
            <p:nvSpPr>
              <p:cNvPr id="32" name="圆角矩形 31"/>
              <p:cNvSpPr/>
              <p:nvPr/>
            </p:nvSpPr>
            <p:spPr>
              <a:xfrm>
                <a:off x="2362994" y="2680494"/>
                <a:ext cx="1447800" cy="990600"/>
              </a:xfrm>
              <a:prstGeom prst="round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3" name="圆角矩形 32"/>
              <p:cNvSpPr/>
              <p:nvPr/>
            </p:nvSpPr>
            <p:spPr>
              <a:xfrm>
                <a:off x="5515769" y="438944"/>
                <a:ext cx="1447800" cy="990600"/>
              </a:xfrm>
              <a:prstGeom prst="round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4" name="圆角矩形 33"/>
              <p:cNvSpPr/>
              <p:nvPr/>
            </p:nvSpPr>
            <p:spPr>
              <a:xfrm>
                <a:off x="3940176" y="1559719"/>
                <a:ext cx="1447800" cy="990600"/>
              </a:xfrm>
              <a:prstGeom prst="round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5"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6"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grpSp>
          <p:nvGrpSpPr>
            <p:cNvPr id="25" name="组合 24"/>
            <p:cNvGrpSpPr/>
            <p:nvPr/>
          </p:nvGrpSpPr>
          <p:grpSpPr>
            <a:xfrm>
              <a:off x="700088" y="-3048000"/>
              <a:ext cx="3024187" cy="3260725"/>
              <a:chOff x="3940176" y="1559719"/>
              <a:chExt cx="3024187" cy="3260725"/>
            </a:xfrm>
            <a:solidFill>
              <a:srgbClr val="202A36"/>
            </a:solidFill>
          </p:grpSpPr>
          <p:sp>
            <p:nvSpPr>
              <p:cNvPr id="27" name="圆角矩形 26"/>
              <p:cNvSpPr/>
              <p:nvPr/>
            </p:nvSpPr>
            <p:spPr>
              <a:xfrm>
                <a:off x="5516563" y="1559719"/>
                <a:ext cx="1447800" cy="990600"/>
              </a:xfrm>
              <a:prstGeom prst="round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8" name="圆角矩形 27"/>
              <p:cNvSpPr/>
              <p:nvPr/>
            </p:nvSpPr>
            <p:spPr>
              <a:xfrm>
                <a:off x="5515769" y="3829844"/>
                <a:ext cx="1447800" cy="990600"/>
              </a:xfrm>
              <a:prstGeom prst="round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9" name="圆角矩形 28"/>
              <p:cNvSpPr/>
              <p:nvPr/>
            </p:nvSpPr>
            <p:spPr>
              <a:xfrm>
                <a:off x="3940176" y="2677319"/>
                <a:ext cx="1447800" cy="990600"/>
              </a:xfrm>
              <a:prstGeom prst="round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0"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1"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26" name="圆角矩形 25"/>
            <p:cNvSpPr/>
            <p:nvPr/>
          </p:nvSpPr>
          <p:spPr>
            <a:xfrm>
              <a:off x="700088" y="-4168775"/>
              <a:ext cx="1447800" cy="990600"/>
            </a:xfrm>
            <a:prstGeom prst="roundRect">
              <a:avLst/>
            </a:prstGeom>
            <a:blipFill>
              <a:blip r:embed="rId9"/>
              <a:stretch>
                <a:fillRect/>
              </a:stretch>
            </a:bli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37" name="Rectangle 15"/>
          <p:cNvSpPr>
            <a:spLocks noChangeArrowheads="1"/>
          </p:cNvSpPr>
          <p:nvPr/>
        </p:nvSpPr>
        <p:spPr bwMode="auto">
          <a:xfrm>
            <a:off x="896937" y="4840517"/>
            <a:ext cx="5694773" cy="960564"/>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8" name="Rectangle 11"/>
          <p:cNvSpPr>
            <a:spLocks noChangeArrowheads="1"/>
          </p:cNvSpPr>
          <p:nvPr/>
        </p:nvSpPr>
        <p:spPr bwMode="auto">
          <a:xfrm>
            <a:off x="896937" y="3258887"/>
            <a:ext cx="5694774" cy="982663"/>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9" name="Rectangle 8"/>
          <p:cNvSpPr>
            <a:spLocks noChangeArrowheads="1"/>
          </p:cNvSpPr>
          <p:nvPr/>
        </p:nvSpPr>
        <p:spPr bwMode="auto">
          <a:xfrm>
            <a:off x="896938" y="1372182"/>
            <a:ext cx="5694773" cy="1244269"/>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40" name="TextBox 30"/>
          <p:cNvSpPr txBox="1"/>
          <p:nvPr/>
        </p:nvSpPr>
        <p:spPr>
          <a:xfrm>
            <a:off x="979118" y="1092921"/>
            <a:ext cx="2574663" cy="502531"/>
          </a:xfrm>
          <a:prstGeom prst="rect">
            <a:avLst/>
          </a:prstGeom>
          <a:noFill/>
        </p:spPr>
        <p:txBody>
          <a:bodyPr wrap="none" lIns="91400" tIns="45699" rIns="91400" bIns="45699" rtlCol="0">
            <a:spAutoFit/>
          </a:bodyPr>
          <a:lstStyle/>
          <a:p>
            <a:pPr defTabSz="1218804">
              <a:defRPr/>
            </a:pPr>
            <a:r>
              <a:rPr lang="zh-CN" altLang="en-US" sz="2666" kern="0" dirty="0">
                <a:solidFill>
                  <a:srgbClr val="7F7F7F">
                    <a:lumMod val="50000"/>
                  </a:srgbClr>
                </a:solidFill>
                <a:cs typeface="+mn-ea"/>
                <a:sym typeface="+mn-lt"/>
              </a:rPr>
              <a:t>项目一完成情况</a:t>
            </a:r>
          </a:p>
        </p:txBody>
      </p:sp>
      <p:sp>
        <p:nvSpPr>
          <p:cNvPr id="41" name="TextBox 31"/>
          <p:cNvSpPr txBox="1"/>
          <p:nvPr/>
        </p:nvSpPr>
        <p:spPr>
          <a:xfrm>
            <a:off x="1080687" y="2937692"/>
            <a:ext cx="2574663" cy="502531"/>
          </a:xfrm>
          <a:prstGeom prst="rect">
            <a:avLst/>
          </a:prstGeom>
          <a:noFill/>
        </p:spPr>
        <p:txBody>
          <a:bodyPr wrap="none" lIns="91400" tIns="45699" rIns="91400" bIns="45699"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defTabSz="1218804"/>
            <a:r>
              <a:rPr lang="zh-CN" altLang="en-US" sz="2666" dirty="0">
                <a:solidFill>
                  <a:srgbClr val="7F7F7F">
                    <a:lumMod val="50000"/>
                  </a:srgbClr>
                </a:solidFill>
                <a:latin typeface="+mn-lt"/>
                <a:ea typeface="+mn-ea"/>
                <a:cs typeface="+mn-ea"/>
                <a:sym typeface="+mn-lt"/>
              </a:rPr>
              <a:t>项目二完成情况</a:t>
            </a:r>
          </a:p>
        </p:txBody>
      </p:sp>
      <p:sp>
        <p:nvSpPr>
          <p:cNvPr id="42" name="TextBox 32"/>
          <p:cNvSpPr txBox="1"/>
          <p:nvPr/>
        </p:nvSpPr>
        <p:spPr>
          <a:xfrm>
            <a:off x="1103267" y="4546255"/>
            <a:ext cx="2574663" cy="502531"/>
          </a:xfrm>
          <a:prstGeom prst="rect">
            <a:avLst/>
          </a:prstGeom>
          <a:noFill/>
        </p:spPr>
        <p:txBody>
          <a:bodyPr wrap="none" lIns="91400" tIns="45699" rIns="91400" bIns="45699"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defTabSz="1218804"/>
            <a:r>
              <a:rPr lang="zh-CN" altLang="en-US" sz="2666" dirty="0">
                <a:solidFill>
                  <a:srgbClr val="7F7F7F">
                    <a:lumMod val="50000"/>
                  </a:srgbClr>
                </a:solidFill>
                <a:latin typeface="+mn-lt"/>
                <a:ea typeface="+mn-ea"/>
                <a:cs typeface="+mn-ea"/>
                <a:sym typeface="+mn-lt"/>
              </a:rPr>
              <a:t>项目三完成情况</a:t>
            </a:r>
          </a:p>
        </p:txBody>
      </p:sp>
      <p:sp>
        <p:nvSpPr>
          <p:cNvPr id="43" name="TextBox 33"/>
          <p:cNvSpPr txBox="1"/>
          <p:nvPr/>
        </p:nvSpPr>
        <p:spPr>
          <a:xfrm>
            <a:off x="1017568" y="1688531"/>
            <a:ext cx="5574142" cy="707652"/>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44" name="TextBox 34"/>
          <p:cNvSpPr txBox="1"/>
          <p:nvPr/>
        </p:nvSpPr>
        <p:spPr>
          <a:xfrm>
            <a:off x="1017568" y="3547885"/>
            <a:ext cx="5574142" cy="502531"/>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cs typeface="+mn-ea"/>
                <a:sym typeface="+mn-lt"/>
              </a:rPr>
              <a:t>这里可以添加主要内容这里可以添加主要内容这里可以添加主要内容这里可以添加主要内容可以添加主要内容这里可以添加</a:t>
            </a:r>
          </a:p>
        </p:txBody>
      </p:sp>
      <p:sp>
        <p:nvSpPr>
          <p:cNvPr id="45" name="TextBox 35"/>
          <p:cNvSpPr txBox="1"/>
          <p:nvPr/>
        </p:nvSpPr>
        <p:spPr>
          <a:xfrm>
            <a:off x="1131271" y="5095410"/>
            <a:ext cx="5460440" cy="502531"/>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cs typeface="+mn-ea"/>
                <a:sym typeface="+mn-lt"/>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15590334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par>
                          <p:cTn id="17" fill="hold">
                            <p:stCondLst>
                              <p:cond delay="1000"/>
                            </p:stCondLst>
                            <p:childTnLst>
                              <p:par>
                                <p:cTn id="18" presetID="2" presetClass="entr" presetSubtype="6"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1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1+#ppt_w/2"/>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20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1+#ppt_h/2"/>
                                          </p:val>
                                        </p:tav>
                                        <p:tav tm="100000">
                                          <p:val>
                                            <p:strVal val="#ppt_y"/>
                                          </p:val>
                                        </p:tav>
                                      </p:tavLst>
                                    </p:anim>
                                  </p:childTnLst>
                                </p:cTn>
                              </p:par>
                            </p:childTnLst>
                          </p:cTn>
                        </p:par>
                        <p:par>
                          <p:cTn id="30" fill="hold">
                            <p:stCondLst>
                              <p:cond delay="1700"/>
                            </p:stCondLst>
                            <p:childTnLst>
                              <p:par>
                                <p:cTn id="31" presetID="22" presetClass="entr" presetSubtype="8"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childTnLst>
                          </p:cTn>
                        </p:par>
                        <p:par>
                          <p:cTn id="40" fill="hold">
                            <p:stCondLst>
                              <p:cond delay="2200"/>
                            </p:stCondLst>
                            <p:childTnLst>
                              <p:par>
                                <p:cTn id="41" presetID="22" presetClass="entr" presetSubtype="1"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up)">
                                      <p:cBhvr>
                                        <p:cTn id="43" dur="500"/>
                                        <p:tgtEl>
                                          <p:spTgt spid="4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up)">
                                      <p:cBhvr>
                                        <p:cTn id="46" dur="500"/>
                                        <p:tgtEl>
                                          <p:spTgt spid="4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p:bldP spid="41" grpId="0"/>
      <p:bldP spid="42"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矩形 9"/>
          <p:cNvSpPr/>
          <p:nvPr/>
        </p:nvSpPr>
        <p:spPr>
          <a:xfrm>
            <a:off x="-37307" y="1727688"/>
            <a:ext cx="12188238" cy="3580260"/>
          </a:xfrm>
          <a:custGeom>
            <a:avLst/>
            <a:gdLst/>
            <a:ahLst/>
            <a:cxnLst/>
            <a:rect l="l" t="t" r="r" b="b"/>
            <a:pathLst>
              <a:path w="144016" h="869444">
                <a:moveTo>
                  <a:pt x="0" y="0"/>
                </a:moveTo>
                <a:lnTo>
                  <a:pt x="144016" y="0"/>
                </a:lnTo>
                <a:lnTo>
                  <a:pt x="144016" y="869444"/>
                </a:lnTo>
                <a:lnTo>
                  <a:pt x="0" y="869444"/>
                </a:lnTo>
                <a:close/>
              </a:path>
            </a:pathLst>
          </a:custGeom>
          <a:solidFill>
            <a:srgbClr val="0067B4"/>
          </a:solidFill>
          <a:ln w="28575" cap="flat" cmpd="sng" algn="ctr">
            <a:solidFill>
              <a:srgbClr val="0067B4"/>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1" name="矩形 9"/>
          <p:cNvSpPr/>
          <p:nvPr/>
        </p:nvSpPr>
        <p:spPr>
          <a:xfrm>
            <a:off x="823" y="3631075"/>
            <a:ext cx="12188238" cy="1668278"/>
          </a:xfrm>
          <a:custGeom>
            <a:avLst/>
            <a:gdLst/>
            <a:ahLst/>
            <a:cxnLst/>
            <a:rect l="l" t="t" r="r" b="b"/>
            <a:pathLst>
              <a:path w="144016" h="869444">
                <a:moveTo>
                  <a:pt x="0" y="0"/>
                </a:moveTo>
                <a:lnTo>
                  <a:pt x="144016" y="0"/>
                </a:lnTo>
                <a:lnTo>
                  <a:pt x="144016" y="869444"/>
                </a:lnTo>
                <a:lnTo>
                  <a:pt x="0" y="869444"/>
                </a:lnTo>
                <a:close/>
              </a:path>
            </a:pathLst>
          </a:custGeom>
          <a:solidFill>
            <a:sysClr val="window" lastClr="FFFFFF"/>
          </a:solidFill>
          <a:ln w="28575" cap="flat" cmpd="sng" algn="ctr">
            <a:solidFill>
              <a:srgbClr val="0067B4"/>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2" name="矩形 9"/>
          <p:cNvSpPr/>
          <p:nvPr/>
        </p:nvSpPr>
        <p:spPr>
          <a:xfrm>
            <a:off x="823" y="1719091"/>
            <a:ext cx="12188238" cy="1668278"/>
          </a:xfrm>
          <a:custGeom>
            <a:avLst/>
            <a:gdLst/>
            <a:ahLst/>
            <a:cxnLst/>
            <a:rect l="l" t="t" r="r" b="b"/>
            <a:pathLst>
              <a:path w="144016" h="869444">
                <a:moveTo>
                  <a:pt x="0" y="0"/>
                </a:moveTo>
                <a:lnTo>
                  <a:pt x="144016" y="0"/>
                </a:lnTo>
                <a:lnTo>
                  <a:pt x="144016" y="869444"/>
                </a:lnTo>
                <a:lnTo>
                  <a:pt x="0" y="869444"/>
                </a:lnTo>
                <a:close/>
              </a:path>
            </a:pathLst>
          </a:custGeom>
          <a:solidFill>
            <a:sysClr val="window" lastClr="FFFFFF"/>
          </a:solidFill>
          <a:ln w="28575" cap="flat" cmpd="sng" algn="ctr">
            <a:solidFill>
              <a:srgbClr val="0067B4"/>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3" name="椭圆 22"/>
          <p:cNvSpPr/>
          <p:nvPr/>
        </p:nvSpPr>
        <p:spPr>
          <a:xfrm>
            <a:off x="1199909"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4" name="椭圆 23"/>
          <p:cNvSpPr/>
          <p:nvPr/>
        </p:nvSpPr>
        <p:spPr>
          <a:xfrm>
            <a:off x="1847698"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25" name="组合 24"/>
          <p:cNvGrpSpPr/>
          <p:nvPr/>
        </p:nvGrpSpPr>
        <p:grpSpPr>
          <a:xfrm>
            <a:off x="2495488" y="3286674"/>
            <a:ext cx="445099" cy="445099"/>
            <a:chOff x="612948" y="3577580"/>
            <a:chExt cx="333927" cy="333927"/>
          </a:xfrm>
        </p:grpSpPr>
        <p:sp>
          <p:nvSpPr>
            <p:cNvPr id="26" name="椭圆 25"/>
            <p:cNvSpPr/>
            <p:nvPr/>
          </p:nvSpPr>
          <p:spPr>
            <a:xfrm>
              <a:off x="612948" y="3577580"/>
              <a:ext cx="333927" cy="333927"/>
            </a:xfrm>
            <a:prstGeom prst="ellipse">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7" name="椭圆 26"/>
            <p:cNvSpPr/>
            <p:nvPr/>
          </p:nvSpPr>
          <p:spPr>
            <a:xfrm>
              <a:off x="667368" y="3632001"/>
              <a:ext cx="225086" cy="225084"/>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28" name="椭圆 27"/>
          <p:cNvSpPr/>
          <p:nvPr/>
        </p:nvSpPr>
        <p:spPr>
          <a:xfrm>
            <a:off x="3492405"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9" name="椭圆 28"/>
          <p:cNvSpPr/>
          <p:nvPr/>
        </p:nvSpPr>
        <p:spPr>
          <a:xfrm>
            <a:off x="4140195"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30" name="组合 29"/>
          <p:cNvGrpSpPr/>
          <p:nvPr/>
        </p:nvGrpSpPr>
        <p:grpSpPr>
          <a:xfrm>
            <a:off x="4787984" y="3286674"/>
            <a:ext cx="445099" cy="445099"/>
            <a:chOff x="612948" y="3577580"/>
            <a:chExt cx="333927" cy="333927"/>
          </a:xfrm>
        </p:grpSpPr>
        <p:sp>
          <p:nvSpPr>
            <p:cNvPr id="31" name="椭圆 30"/>
            <p:cNvSpPr/>
            <p:nvPr/>
          </p:nvSpPr>
          <p:spPr>
            <a:xfrm>
              <a:off x="612948" y="3577580"/>
              <a:ext cx="333927" cy="333927"/>
            </a:xfrm>
            <a:prstGeom prst="ellipse">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2" name="椭圆 31"/>
            <p:cNvSpPr/>
            <p:nvPr/>
          </p:nvSpPr>
          <p:spPr>
            <a:xfrm>
              <a:off x="667368" y="3632001"/>
              <a:ext cx="225086" cy="225084"/>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33" name="椭圆 32"/>
          <p:cNvSpPr/>
          <p:nvPr/>
        </p:nvSpPr>
        <p:spPr>
          <a:xfrm>
            <a:off x="5784902"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4" name="椭圆 33"/>
          <p:cNvSpPr/>
          <p:nvPr/>
        </p:nvSpPr>
        <p:spPr>
          <a:xfrm>
            <a:off x="6432691"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35" name="组合 34"/>
          <p:cNvGrpSpPr/>
          <p:nvPr/>
        </p:nvGrpSpPr>
        <p:grpSpPr>
          <a:xfrm>
            <a:off x="7080481" y="3286674"/>
            <a:ext cx="445099" cy="445099"/>
            <a:chOff x="612948" y="3577580"/>
            <a:chExt cx="333927" cy="333927"/>
          </a:xfrm>
        </p:grpSpPr>
        <p:sp>
          <p:nvSpPr>
            <p:cNvPr id="36" name="椭圆 35"/>
            <p:cNvSpPr/>
            <p:nvPr/>
          </p:nvSpPr>
          <p:spPr>
            <a:xfrm>
              <a:off x="612948" y="3577580"/>
              <a:ext cx="333927" cy="333927"/>
            </a:xfrm>
            <a:prstGeom prst="ellipse">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7" name="椭圆 36"/>
            <p:cNvSpPr/>
            <p:nvPr/>
          </p:nvSpPr>
          <p:spPr>
            <a:xfrm>
              <a:off x="667368" y="3632001"/>
              <a:ext cx="225086" cy="225084"/>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38" name="椭圆 37"/>
          <p:cNvSpPr/>
          <p:nvPr/>
        </p:nvSpPr>
        <p:spPr>
          <a:xfrm>
            <a:off x="8077398"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9" name="椭圆 38"/>
          <p:cNvSpPr/>
          <p:nvPr/>
        </p:nvSpPr>
        <p:spPr>
          <a:xfrm>
            <a:off x="8725187"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40" name="组合 39"/>
          <p:cNvGrpSpPr/>
          <p:nvPr/>
        </p:nvGrpSpPr>
        <p:grpSpPr>
          <a:xfrm>
            <a:off x="9372977" y="3286674"/>
            <a:ext cx="445099" cy="445099"/>
            <a:chOff x="612948" y="3577580"/>
            <a:chExt cx="333927" cy="333927"/>
          </a:xfrm>
        </p:grpSpPr>
        <p:sp>
          <p:nvSpPr>
            <p:cNvPr id="41" name="椭圆 40"/>
            <p:cNvSpPr/>
            <p:nvPr/>
          </p:nvSpPr>
          <p:spPr>
            <a:xfrm>
              <a:off x="612948" y="3577580"/>
              <a:ext cx="333927" cy="333927"/>
            </a:xfrm>
            <a:prstGeom prst="ellipse">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2" name="椭圆 41"/>
            <p:cNvSpPr/>
            <p:nvPr/>
          </p:nvSpPr>
          <p:spPr>
            <a:xfrm>
              <a:off x="667368" y="3632001"/>
              <a:ext cx="225086" cy="225084"/>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43" name="椭圆 42"/>
          <p:cNvSpPr/>
          <p:nvPr/>
        </p:nvSpPr>
        <p:spPr>
          <a:xfrm>
            <a:off x="10369894"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4" name="椭圆 43"/>
          <p:cNvSpPr/>
          <p:nvPr/>
        </p:nvSpPr>
        <p:spPr>
          <a:xfrm>
            <a:off x="11017678"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nvGrpSpPr>
          <p:cNvPr id="45" name="组合 44"/>
          <p:cNvGrpSpPr/>
          <p:nvPr/>
        </p:nvGrpSpPr>
        <p:grpSpPr>
          <a:xfrm>
            <a:off x="1991633" y="1296059"/>
            <a:ext cx="1452806" cy="1769968"/>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46" name="组合 45"/>
            <p:cNvGrpSpPr/>
            <p:nvPr/>
          </p:nvGrpSpPr>
          <p:grpSpPr>
            <a:xfrm>
              <a:off x="1493568" y="909219"/>
              <a:ext cx="1089941" cy="1327886"/>
              <a:chOff x="345230" y="2368798"/>
              <a:chExt cx="873970" cy="1064766"/>
            </a:xfrm>
          </p:grpSpPr>
          <p:sp>
            <p:nvSpPr>
              <p:cNvPr id="4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sp>
            <p:nvSpPr>
              <p:cNvPr id="4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grpSp>
        <p:sp>
          <p:nvSpPr>
            <p:cNvPr id="47" name="矩形 46"/>
            <p:cNvSpPr/>
            <p:nvPr/>
          </p:nvSpPr>
          <p:spPr>
            <a:xfrm>
              <a:off x="1667576" y="1048544"/>
              <a:ext cx="708585" cy="684871"/>
            </a:xfrm>
            <a:prstGeom prst="rect">
              <a:avLst/>
            </a:prstGeom>
            <a:ln>
              <a:noFill/>
            </a:ln>
            <a:effectLst/>
            <a:sp3d prstMaterial="softEdge">
              <a:bevelT w="127000" prst="artDeco"/>
            </a:sp3d>
          </p:spPr>
          <p:txBody>
            <a:bodyPr wrap="none">
              <a:spAutoFit/>
            </a:bodyPr>
            <a:lstStyle/>
            <a:p>
              <a:pPr defTabSz="1218804">
                <a:defRPr/>
              </a:pPr>
              <a:r>
                <a:rPr lang="en-US" altLang="zh-CN" sz="5332" kern="0" dirty="0">
                  <a:solidFill>
                    <a:prstClr val="white"/>
                  </a:solidFill>
                  <a:cs typeface="+mn-ea"/>
                  <a:sym typeface="+mn-lt"/>
                </a:rPr>
                <a:t>01</a:t>
              </a:r>
            </a:p>
          </p:txBody>
        </p:sp>
      </p:grpSp>
      <p:grpSp>
        <p:nvGrpSpPr>
          <p:cNvPr id="50" name="组合 49"/>
          <p:cNvGrpSpPr/>
          <p:nvPr/>
        </p:nvGrpSpPr>
        <p:grpSpPr>
          <a:xfrm>
            <a:off x="4284128" y="3991988"/>
            <a:ext cx="1452806" cy="1769969"/>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51" name="组合 50"/>
            <p:cNvGrpSpPr/>
            <p:nvPr/>
          </p:nvGrpSpPr>
          <p:grpSpPr>
            <a:xfrm flipV="1">
              <a:off x="3175660" y="909219"/>
              <a:ext cx="1089941" cy="1327886"/>
              <a:chOff x="345230" y="2368798"/>
              <a:chExt cx="873970" cy="1064766"/>
            </a:xfrm>
          </p:grpSpPr>
          <p:sp>
            <p:nvSpPr>
              <p:cNvPr id="5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sp>
            <p:nvSpPr>
              <p:cNvPr id="5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grpSp>
        <p:sp>
          <p:nvSpPr>
            <p:cNvPr id="52" name="矩形 51"/>
            <p:cNvSpPr/>
            <p:nvPr/>
          </p:nvSpPr>
          <p:spPr>
            <a:xfrm>
              <a:off x="3332066" y="1366087"/>
              <a:ext cx="708585" cy="684870"/>
            </a:xfrm>
            <a:prstGeom prst="rect">
              <a:avLst/>
            </a:prstGeom>
            <a:ln>
              <a:noFill/>
            </a:ln>
            <a:effectLst/>
            <a:sp3d prstMaterial="softEdge">
              <a:bevelT w="127000" prst="artDeco"/>
            </a:sp3d>
          </p:spPr>
          <p:txBody>
            <a:bodyPr wrap="none">
              <a:spAutoFit/>
            </a:bodyPr>
            <a:lstStyle/>
            <a:p>
              <a:pPr defTabSz="1218804">
                <a:defRPr/>
              </a:pPr>
              <a:r>
                <a:rPr lang="en-US" altLang="zh-CN" sz="5332" kern="0" dirty="0">
                  <a:solidFill>
                    <a:prstClr val="white"/>
                  </a:solidFill>
                  <a:cs typeface="+mn-ea"/>
                  <a:sym typeface="+mn-lt"/>
                </a:rPr>
                <a:t>02</a:t>
              </a:r>
            </a:p>
          </p:txBody>
        </p:sp>
      </p:grpSp>
      <p:grpSp>
        <p:nvGrpSpPr>
          <p:cNvPr id="55" name="组合 54"/>
          <p:cNvGrpSpPr/>
          <p:nvPr/>
        </p:nvGrpSpPr>
        <p:grpSpPr>
          <a:xfrm>
            <a:off x="6576625" y="1296059"/>
            <a:ext cx="1452806" cy="1769968"/>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56" name="组合 55"/>
            <p:cNvGrpSpPr/>
            <p:nvPr/>
          </p:nvGrpSpPr>
          <p:grpSpPr>
            <a:xfrm>
              <a:off x="1493568" y="909219"/>
              <a:ext cx="1089941" cy="1327886"/>
              <a:chOff x="345230" y="2368798"/>
              <a:chExt cx="873970" cy="1064766"/>
            </a:xfrm>
          </p:grpSpPr>
          <p:sp>
            <p:nvSpPr>
              <p:cNvPr id="5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sp>
            <p:nvSpPr>
              <p:cNvPr id="5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grpSp>
        <p:sp>
          <p:nvSpPr>
            <p:cNvPr id="57" name="矩形 56"/>
            <p:cNvSpPr/>
            <p:nvPr/>
          </p:nvSpPr>
          <p:spPr>
            <a:xfrm>
              <a:off x="1649499" y="1048544"/>
              <a:ext cx="708585" cy="684871"/>
            </a:xfrm>
            <a:prstGeom prst="rect">
              <a:avLst/>
            </a:prstGeom>
            <a:ln>
              <a:noFill/>
            </a:ln>
            <a:effectLst/>
            <a:sp3d prstMaterial="softEdge">
              <a:bevelT w="127000" prst="artDeco"/>
            </a:sp3d>
          </p:spPr>
          <p:txBody>
            <a:bodyPr wrap="none">
              <a:spAutoFit/>
            </a:bodyPr>
            <a:lstStyle/>
            <a:p>
              <a:pPr defTabSz="1218804">
                <a:defRPr/>
              </a:pPr>
              <a:r>
                <a:rPr lang="en-US" altLang="zh-CN" sz="5332" kern="0" dirty="0">
                  <a:solidFill>
                    <a:prstClr val="white"/>
                  </a:solidFill>
                  <a:cs typeface="+mn-ea"/>
                  <a:sym typeface="+mn-lt"/>
                </a:rPr>
                <a:t>03</a:t>
              </a:r>
            </a:p>
          </p:txBody>
        </p:sp>
      </p:grpSp>
      <p:grpSp>
        <p:nvGrpSpPr>
          <p:cNvPr id="60" name="组合 59"/>
          <p:cNvGrpSpPr/>
          <p:nvPr/>
        </p:nvGrpSpPr>
        <p:grpSpPr>
          <a:xfrm>
            <a:off x="8869122" y="3991988"/>
            <a:ext cx="1452806" cy="1769969"/>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61" name="组合 60"/>
            <p:cNvGrpSpPr/>
            <p:nvPr/>
          </p:nvGrpSpPr>
          <p:grpSpPr>
            <a:xfrm flipV="1">
              <a:off x="6653277" y="909219"/>
              <a:ext cx="1089941" cy="1327886"/>
              <a:chOff x="345230" y="2368798"/>
              <a:chExt cx="873970" cy="1064766"/>
            </a:xfrm>
            <a:grpFill/>
          </p:grpSpPr>
          <p:sp>
            <p:nvSpPr>
              <p:cNvPr id="6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sp>
            <p:nvSpPr>
              <p:cNvPr id="6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w="28575" cap="flat" cmpd="sng" algn="ctr">
                <a:noFill/>
                <a:prstDash val="solid"/>
              </a:ln>
              <a:effectLst/>
              <a:sp3d prstMaterial="softEdge">
                <a:bevelT w="127000" prst="artDeco"/>
              </a:sp3d>
            </p:spPr>
            <p:txBody>
              <a:bodyPr rtlCol="0" anchor="ctr"/>
              <a:lstStyle/>
              <a:p>
                <a:pPr defTabSz="1218804">
                  <a:defRPr/>
                </a:pPr>
                <a:endParaRPr lang="zh-CN" altLang="en-US" sz="2399" kern="0">
                  <a:solidFill>
                    <a:prstClr val="white"/>
                  </a:solidFill>
                  <a:cs typeface="+mn-ea"/>
                  <a:sym typeface="+mn-lt"/>
                </a:endParaRPr>
              </a:p>
            </p:txBody>
          </p:sp>
        </p:grpSp>
        <p:sp>
          <p:nvSpPr>
            <p:cNvPr id="62" name="矩形 61"/>
            <p:cNvSpPr/>
            <p:nvPr/>
          </p:nvSpPr>
          <p:spPr>
            <a:xfrm>
              <a:off x="6806148" y="1366087"/>
              <a:ext cx="708585" cy="684870"/>
            </a:xfrm>
            <a:prstGeom prst="rect">
              <a:avLst/>
            </a:prstGeom>
            <a:noFill/>
            <a:ln>
              <a:noFill/>
            </a:ln>
            <a:effectLst/>
            <a:sp3d prstMaterial="softEdge">
              <a:bevelT w="127000" prst="artDeco"/>
            </a:sp3d>
          </p:spPr>
          <p:txBody>
            <a:bodyPr wrap="none">
              <a:spAutoFit/>
            </a:bodyPr>
            <a:lstStyle/>
            <a:p>
              <a:pPr defTabSz="1218804">
                <a:defRPr/>
              </a:pPr>
              <a:r>
                <a:rPr lang="en-US" altLang="zh-CN" sz="5332" kern="0" dirty="0">
                  <a:solidFill>
                    <a:prstClr val="white"/>
                  </a:solidFill>
                  <a:cs typeface="+mn-ea"/>
                  <a:sym typeface="+mn-lt"/>
                </a:rPr>
                <a:t>04</a:t>
              </a:r>
            </a:p>
          </p:txBody>
        </p:sp>
      </p:grpSp>
      <p:sp>
        <p:nvSpPr>
          <p:cNvPr id="65" name="Rectangle 13" descr="FD1DDF730CE4456e89755B07FE1653D0# #Rectangle 13"/>
          <p:cNvSpPr>
            <a:spLocks noChangeArrowheads="1"/>
          </p:cNvSpPr>
          <p:nvPr/>
        </p:nvSpPr>
        <p:spPr bwMode="auto">
          <a:xfrm>
            <a:off x="3645682" y="1682150"/>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04" eaLnBrk="1" hangingPunct="1">
              <a:spcBef>
                <a:spcPct val="0"/>
              </a:spcBef>
              <a:buNone/>
              <a:defRPr/>
            </a:pPr>
            <a:r>
              <a:rPr lang="zh-CN" altLang="en-US" sz="2133" kern="0" dirty="0">
                <a:solidFill>
                  <a:prstClr val="black">
                    <a:lumMod val="65000"/>
                    <a:lumOff val="35000"/>
                  </a:prstClr>
                </a:solidFill>
                <a:latin typeface="+mn-lt"/>
                <a:ea typeface="+mn-ea"/>
                <a:cs typeface="+mn-ea"/>
                <a:sym typeface="+mn-lt"/>
              </a:rPr>
              <a:t>项目一</a:t>
            </a:r>
            <a:endParaRPr lang="en-US" altLang="zh-CN" sz="2133" kern="0" dirty="0">
              <a:solidFill>
                <a:prstClr val="black">
                  <a:lumMod val="65000"/>
                  <a:lumOff val="35000"/>
                </a:prstClr>
              </a:solidFill>
              <a:latin typeface="+mn-lt"/>
              <a:ea typeface="+mn-ea"/>
              <a:cs typeface="+mn-ea"/>
              <a:sym typeface="+mn-lt"/>
            </a:endParaRPr>
          </a:p>
        </p:txBody>
      </p:sp>
      <p:sp>
        <p:nvSpPr>
          <p:cNvPr id="66" name="Rectangle 13" descr="FD1DDF730CE4456e89755B07FE1653D0# #Rectangle 13"/>
          <p:cNvSpPr>
            <a:spLocks noChangeArrowheads="1"/>
          </p:cNvSpPr>
          <p:nvPr/>
        </p:nvSpPr>
        <p:spPr bwMode="auto">
          <a:xfrm>
            <a:off x="3645680" y="2038990"/>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此处添加目标扼要说明，</a:t>
            </a:r>
            <a:endParaRPr lang="en-US" altLang="zh-CN" sz="1466" kern="0" dirty="0">
              <a:solidFill>
                <a:prstClr val="black">
                  <a:lumMod val="75000"/>
                  <a:lumOff val="25000"/>
                </a:prstClr>
              </a:solidFill>
              <a:latin typeface="+mn-lt"/>
              <a:ea typeface="+mn-ea"/>
              <a:cs typeface="+mn-ea"/>
              <a:sym typeface="+mn-lt"/>
            </a:endParaRPr>
          </a:p>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添加简短说明文字。</a:t>
            </a:r>
            <a:endParaRPr lang="en-US" altLang="zh-CN" sz="1466" kern="0" dirty="0">
              <a:solidFill>
                <a:prstClr val="black">
                  <a:lumMod val="75000"/>
                  <a:lumOff val="25000"/>
                </a:prstClr>
              </a:solidFill>
              <a:latin typeface="+mn-lt"/>
              <a:ea typeface="+mn-ea"/>
              <a:cs typeface="+mn-ea"/>
              <a:sym typeface="+mn-lt"/>
            </a:endParaRPr>
          </a:p>
        </p:txBody>
      </p:sp>
      <p:sp>
        <p:nvSpPr>
          <p:cNvPr id="67" name="Rectangle 13" descr="FD1DDF730CE4456e89755B07FE1653D0# #Rectangle 13"/>
          <p:cNvSpPr>
            <a:spLocks noChangeArrowheads="1"/>
          </p:cNvSpPr>
          <p:nvPr/>
        </p:nvSpPr>
        <p:spPr bwMode="auto">
          <a:xfrm>
            <a:off x="1744944" y="4339995"/>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04" eaLnBrk="1" hangingPunct="1">
              <a:spcBef>
                <a:spcPct val="0"/>
              </a:spcBef>
              <a:buNone/>
              <a:defRPr/>
            </a:pPr>
            <a:r>
              <a:rPr lang="zh-CN" altLang="en-US" sz="2133" kern="0" dirty="0">
                <a:solidFill>
                  <a:prstClr val="black">
                    <a:lumMod val="65000"/>
                    <a:lumOff val="35000"/>
                  </a:prstClr>
                </a:solidFill>
                <a:latin typeface="+mn-lt"/>
                <a:ea typeface="+mn-ea"/>
                <a:cs typeface="+mn-ea"/>
                <a:sym typeface="+mn-lt"/>
              </a:rPr>
              <a:t>项目二</a:t>
            </a:r>
            <a:endParaRPr lang="en-US" altLang="zh-CN" sz="2133" kern="0" dirty="0">
              <a:solidFill>
                <a:prstClr val="black">
                  <a:lumMod val="65000"/>
                  <a:lumOff val="35000"/>
                </a:prstClr>
              </a:solidFill>
              <a:latin typeface="+mn-lt"/>
              <a:ea typeface="+mn-ea"/>
              <a:cs typeface="+mn-ea"/>
              <a:sym typeface="+mn-lt"/>
            </a:endParaRPr>
          </a:p>
        </p:txBody>
      </p:sp>
      <p:sp>
        <p:nvSpPr>
          <p:cNvPr id="68" name="Rectangle 13" descr="FD1DDF730CE4456e89755B07FE1653D0# #Rectangle 13"/>
          <p:cNvSpPr>
            <a:spLocks noChangeArrowheads="1"/>
          </p:cNvSpPr>
          <p:nvPr/>
        </p:nvSpPr>
        <p:spPr bwMode="auto">
          <a:xfrm>
            <a:off x="1744942" y="4696835"/>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此处添加目标扼要说明，</a:t>
            </a:r>
            <a:endParaRPr lang="en-US" altLang="zh-CN" sz="1466" kern="0" dirty="0">
              <a:solidFill>
                <a:prstClr val="black">
                  <a:lumMod val="75000"/>
                  <a:lumOff val="25000"/>
                </a:prstClr>
              </a:solidFill>
              <a:latin typeface="+mn-lt"/>
              <a:ea typeface="+mn-ea"/>
              <a:cs typeface="+mn-ea"/>
              <a:sym typeface="+mn-lt"/>
            </a:endParaRPr>
          </a:p>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添加简短说明文字。</a:t>
            </a:r>
            <a:endParaRPr lang="en-US" altLang="zh-CN" sz="1466" kern="0" dirty="0">
              <a:solidFill>
                <a:prstClr val="black">
                  <a:lumMod val="75000"/>
                  <a:lumOff val="25000"/>
                </a:prstClr>
              </a:solidFill>
              <a:latin typeface="+mn-lt"/>
              <a:ea typeface="+mn-ea"/>
              <a:cs typeface="+mn-ea"/>
              <a:sym typeface="+mn-lt"/>
            </a:endParaRPr>
          </a:p>
        </p:txBody>
      </p:sp>
      <p:sp>
        <p:nvSpPr>
          <p:cNvPr id="69" name="Rectangle 13" descr="FD1DDF730CE4456e89755B07FE1653D0# #Rectangle 13"/>
          <p:cNvSpPr>
            <a:spLocks noChangeArrowheads="1"/>
          </p:cNvSpPr>
          <p:nvPr/>
        </p:nvSpPr>
        <p:spPr bwMode="auto">
          <a:xfrm>
            <a:off x="8294956" y="1682150"/>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04" eaLnBrk="1" hangingPunct="1">
              <a:spcBef>
                <a:spcPct val="0"/>
              </a:spcBef>
              <a:buNone/>
              <a:defRPr/>
            </a:pPr>
            <a:r>
              <a:rPr lang="zh-CN" altLang="en-US" sz="2133" kern="0" dirty="0">
                <a:solidFill>
                  <a:prstClr val="black">
                    <a:lumMod val="65000"/>
                    <a:lumOff val="35000"/>
                  </a:prstClr>
                </a:solidFill>
                <a:latin typeface="+mn-lt"/>
                <a:ea typeface="+mn-ea"/>
                <a:cs typeface="+mn-ea"/>
                <a:sym typeface="+mn-lt"/>
              </a:rPr>
              <a:t>项目三</a:t>
            </a:r>
            <a:endParaRPr lang="en-US" altLang="zh-CN" sz="2133" kern="0" dirty="0">
              <a:solidFill>
                <a:prstClr val="black">
                  <a:lumMod val="65000"/>
                  <a:lumOff val="35000"/>
                </a:prstClr>
              </a:solidFill>
              <a:latin typeface="+mn-lt"/>
              <a:ea typeface="+mn-ea"/>
              <a:cs typeface="+mn-ea"/>
              <a:sym typeface="+mn-lt"/>
            </a:endParaRPr>
          </a:p>
        </p:txBody>
      </p:sp>
      <p:sp>
        <p:nvSpPr>
          <p:cNvPr id="70" name="Rectangle 13" descr="FD1DDF730CE4456e89755B07FE1653D0# #Rectangle 13"/>
          <p:cNvSpPr>
            <a:spLocks noChangeArrowheads="1"/>
          </p:cNvSpPr>
          <p:nvPr/>
        </p:nvSpPr>
        <p:spPr bwMode="auto">
          <a:xfrm>
            <a:off x="8294954" y="2038990"/>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此处添加目标扼要说明，</a:t>
            </a:r>
            <a:endParaRPr lang="en-US" altLang="zh-CN" sz="1466" kern="0" dirty="0">
              <a:solidFill>
                <a:prstClr val="black">
                  <a:lumMod val="75000"/>
                  <a:lumOff val="25000"/>
                </a:prstClr>
              </a:solidFill>
              <a:latin typeface="+mn-lt"/>
              <a:ea typeface="+mn-ea"/>
              <a:cs typeface="+mn-ea"/>
              <a:sym typeface="+mn-lt"/>
            </a:endParaRPr>
          </a:p>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添加简短说明文字。</a:t>
            </a:r>
            <a:endParaRPr lang="en-US" altLang="zh-CN" sz="1466" kern="0" dirty="0">
              <a:solidFill>
                <a:prstClr val="black">
                  <a:lumMod val="75000"/>
                  <a:lumOff val="25000"/>
                </a:prstClr>
              </a:solidFill>
              <a:latin typeface="+mn-lt"/>
              <a:ea typeface="+mn-ea"/>
              <a:cs typeface="+mn-ea"/>
              <a:sym typeface="+mn-lt"/>
            </a:endParaRPr>
          </a:p>
        </p:txBody>
      </p:sp>
      <p:sp>
        <p:nvSpPr>
          <p:cNvPr id="71" name="Rectangle 13" descr="FD1DDF730CE4456e89755B07FE1653D0# #Rectangle 13"/>
          <p:cNvSpPr>
            <a:spLocks noChangeArrowheads="1"/>
          </p:cNvSpPr>
          <p:nvPr/>
        </p:nvSpPr>
        <p:spPr bwMode="auto">
          <a:xfrm>
            <a:off x="6394219" y="4339995"/>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04" eaLnBrk="1" hangingPunct="1">
              <a:spcBef>
                <a:spcPct val="0"/>
              </a:spcBef>
              <a:buNone/>
              <a:defRPr/>
            </a:pPr>
            <a:r>
              <a:rPr lang="zh-CN" altLang="en-US" sz="2133" kern="0" dirty="0">
                <a:solidFill>
                  <a:prstClr val="black">
                    <a:lumMod val="65000"/>
                    <a:lumOff val="35000"/>
                  </a:prstClr>
                </a:solidFill>
                <a:latin typeface="+mn-lt"/>
                <a:ea typeface="+mn-ea"/>
                <a:cs typeface="+mn-ea"/>
                <a:sym typeface="+mn-lt"/>
              </a:rPr>
              <a:t>项目四</a:t>
            </a:r>
            <a:endParaRPr lang="en-US" altLang="zh-CN" sz="2133" kern="0" dirty="0">
              <a:solidFill>
                <a:prstClr val="black">
                  <a:lumMod val="65000"/>
                  <a:lumOff val="35000"/>
                </a:prstClr>
              </a:solidFill>
              <a:latin typeface="+mn-lt"/>
              <a:ea typeface="+mn-ea"/>
              <a:cs typeface="+mn-ea"/>
              <a:sym typeface="+mn-lt"/>
            </a:endParaRPr>
          </a:p>
        </p:txBody>
      </p:sp>
      <p:sp>
        <p:nvSpPr>
          <p:cNvPr id="72" name="Rectangle 13" descr="FD1DDF730CE4456e89755B07FE1653D0# #Rectangle 13"/>
          <p:cNvSpPr>
            <a:spLocks noChangeArrowheads="1"/>
          </p:cNvSpPr>
          <p:nvPr/>
        </p:nvSpPr>
        <p:spPr bwMode="auto">
          <a:xfrm>
            <a:off x="6394217" y="4696835"/>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此处添加目标扼要说明，</a:t>
            </a:r>
            <a:endParaRPr lang="en-US" altLang="zh-CN" sz="1466" kern="0" dirty="0">
              <a:solidFill>
                <a:prstClr val="black">
                  <a:lumMod val="75000"/>
                  <a:lumOff val="25000"/>
                </a:prstClr>
              </a:solidFill>
              <a:latin typeface="+mn-lt"/>
              <a:ea typeface="+mn-ea"/>
              <a:cs typeface="+mn-ea"/>
              <a:sym typeface="+mn-lt"/>
            </a:endParaRPr>
          </a:p>
          <a:p>
            <a:pPr algn="just" defTabSz="1218804" eaLnBrk="1" hangingPunct="1">
              <a:spcBef>
                <a:spcPct val="0"/>
              </a:spcBef>
              <a:buNone/>
              <a:defRPr/>
            </a:pPr>
            <a:r>
              <a:rPr lang="zh-CN" altLang="en-US" sz="1466" kern="0" dirty="0">
                <a:solidFill>
                  <a:prstClr val="black">
                    <a:lumMod val="75000"/>
                    <a:lumOff val="25000"/>
                  </a:prstClr>
                </a:solidFill>
                <a:latin typeface="+mn-lt"/>
                <a:ea typeface="+mn-ea"/>
                <a:cs typeface="+mn-ea"/>
                <a:sym typeface="+mn-lt"/>
              </a:rPr>
              <a:t>添加简短说明文字。</a:t>
            </a:r>
            <a:endParaRPr lang="en-US" altLang="zh-CN" sz="1466" kern="0" dirty="0">
              <a:solidFill>
                <a:prstClr val="black">
                  <a:lumMod val="75000"/>
                  <a:lumOff val="25000"/>
                </a:prstClr>
              </a:solidFill>
              <a:latin typeface="+mn-lt"/>
              <a:ea typeface="+mn-ea"/>
              <a:cs typeface="+mn-ea"/>
              <a:sym typeface="+mn-lt"/>
            </a:endParaRPr>
          </a:p>
        </p:txBody>
      </p:sp>
      <p:sp>
        <p:nvSpPr>
          <p:cNvPr id="73" name="椭圆 72"/>
          <p:cNvSpPr/>
          <p:nvPr/>
        </p:nvSpPr>
        <p:spPr>
          <a:xfrm>
            <a:off x="528041"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74" name="椭圆 73"/>
          <p:cNvSpPr/>
          <p:nvPr/>
        </p:nvSpPr>
        <p:spPr>
          <a:xfrm>
            <a:off x="11634143" y="3461237"/>
            <a:ext cx="95970" cy="95970"/>
          </a:xfrm>
          <a:prstGeom prst="ellipse">
            <a:avLst/>
          </a:prstGeom>
          <a:solidFill>
            <a:sysClr val="window" lastClr="FFFFFF"/>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Tree>
    <p:extLst>
      <p:ext uri="{BB962C8B-B14F-4D97-AF65-F5344CB8AC3E}">
        <p14:creationId xmlns:p14="http://schemas.microsoft.com/office/powerpoint/2010/main" val="378201235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up)">
                                      <p:cBhvr>
                                        <p:cTn id="20" dur="500"/>
                                        <p:tgtEl>
                                          <p:spTgt spid="2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250"/>
                                        <p:tgtEl>
                                          <p:spTgt spid="73"/>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250"/>
                                        <p:tgtEl>
                                          <p:spTgt spid="24"/>
                                        </p:tgtEl>
                                      </p:cBhvr>
                                    </p:animEffect>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500"/>
                                        <p:tgtEl>
                                          <p:spTgt spid="6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500"/>
                                        <p:tgtEl>
                                          <p:spTgt spid="66"/>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250"/>
                                        <p:tgtEl>
                                          <p:spTgt spid="28"/>
                                        </p:tgtEl>
                                      </p:cBhvr>
                                    </p:animEffect>
                                  </p:childTnLst>
                                </p:cTn>
                              </p:par>
                            </p:childTnLst>
                          </p:cTn>
                        </p:par>
                        <p:par>
                          <p:cTn id="57" fill="hold">
                            <p:stCondLst>
                              <p:cond delay="3750"/>
                            </p:stCondLst>
                            <p:childTnLst>
                              <p:par>
                                <p:cTn id="58" presetID="10"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250"/>
                                        <p:tgtEl>
                                          <p:spTgt spid="29"/>
                                        </p:tgtEl>
                                      </p:cBhvr>
                                    </p:animEffect>
                                  </p:childTnLst>
                                </p:cTn>
                              </p:par>
                            </p:childTnLst>
                          </p:cTn>
                        </p:par>
                        <p:par>
                          <p:cTn id="61" fill="hold">
                            <p:stCondLst>
                              <p:cond delay="4000"/>
                            </p:stCondLst>
                            <p:childTnLst>
                              <p:par>
                                <p:cTn id="62" presetID="10" presetClass="entr" presetSubtype="0"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250"/>
                                        <p:tgtEl>
                                          <p:spTgt spid="30"/>
                                        </p:tgtEl>
                                      </p:cBhvr>
                                    </p:animEffect>
                                  </p:childTnLst>
                                </p:cTn>
                              </p:par>
                            </p:childTnLst>
                          </p:cTn>
                        </p:par>
                        <p:par>
                          <p:cTn id="65" fill="hold">
                            <p:stCondLst>
                              <p:cond delay="4250"/>
                            </p:stCondLst>
                            <p:childTnLst>
                              <p:par>
                                <p:cTn id="66" presetID="47" presetClass="entr" presetSubtype="0"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anim calcmode="lin" valueType="num">
                                      <p:cBhvr>
                                        <p:cTn id="69" dur="500" fill="hold"/>
                                        <p:tgtEl>
                                          <p:spTgt spid="50"/>
                                        </p:tgtEl>
                                        <p:attrNameLst>
                                          <p:attrName>ppt_x</p:attrName>
                                        </p:attrNameLst>
                                      </p:cBhvr>
                                      <p:tavLst>
                                        <p:tav tm="0">
                                          <p:val>
                                            <p:strVal val="#ppt_x"/>
                                          </p:val>
                                        </p:tav>
                                        <p:tav tm="100000">
                                          <p:val>
                                            <p:strVal val="#ppt_x"/>
                                          </p:val>
                                        </p:tav>
                                      </p:tavLst>
                                    </p:anim>
                                    <p:anim calcmode="lin" valueType="num">
                                      <p:cBhvr>
                                        <p:cTn id="70" dur="500" fill="hold"/>
                                        <p:tgtEl>
                                          <p:spTgt spid="50"/>
                                        </p:tgtEl>
                                        <p:attrNameLst>
                                          <p:attrName>ppt_y</p:attrName>
                                        </p:attrNameLst>
                                      </p:cBhvr>
                                      <p:tavLst>
                                        <p:tav tm="0">
                                          <p:val>
                                            <p:strVal val="#ppt_y-.1"/>
                                          </p:val>
                                        </p:tav>
                                        <p:tav tm="100000">
                                          <p:val>
                                            <p:strVal val="#ppt_y"/>
                                          </p:val>
                                        </p:tav>
                                      </p:tavLst>
                                    </p:anim>
                                  </p:childTnLst>
                                </p:cTn>
                              </p:par>
                            </p:childTnLst>
                          </p:cTn>
                        </p:par>
                        <p:par>
                          <p:cTn id="71" fill="hold">
                            <p:stCondLst>
                              <p:cond delay="4750"/>
                            </p:stCondLst>
                            <p:childTnLst>
                              <p:par>
                                <p:cTn id="72" presetID="22" presetClass="entr" presetSubtype="8"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left)">
                                      <p:cBhvr>
                                        <p:cTn id="74" dur="500"/>
                                        <p:tgtEl>
                                          <p:spTgt spid="68"/>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par>
                          <p:cTn id="78" fill="hold">
                            <p:stCondLst>
                              <p:cond delay="5250"/>
                            </p:stCondLst>
                            <p:childTnLst>
                              <p:par>
                                <p:cTn id="79" presetID="10" presetClass="entr" presetSubtype="0"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250"/>
                                        <p:tgtEl>
                                          <p:spTgt spid="33"/>
                                        </p:tgtEl>
                                      </p:cBhvr>
                                    </p:animEffect>
                                  </p:childTnLst>
                                </p:cTn>
                              </p:par>
                            </p:childTnLst>
                          </p:cTn>
                        </p:par>
                        <p:par>
                          <p:cTn id="82" fill="hold">
                            <p:stCondLst>
                              <p:cond delay="5500"/>
                            </p:stCondLst>
                            <p:childTnLst>
                              <p:par>
                                <p:cTn id="83" presetID="10"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250"/>
                                        <p:tgtEl>
                                          <p:spTgt spid="34"/>
                                        </p:tgtEl>
                                      </p:cBhvr>
                                    </p:animEffect>
                                  </p:childTnLst>
                                </p:cTn>
                              </p:par>
                            </p:childTnLst>
                          </p:cTn>
                        </p:par>
                        <p:par>
                          <p:cTn id="86" fill="hold">
                            <p:stCondLst>
                              <p:cond delay="5750"/>
                            </p:stCondLst>
                            <p:childTnLst>
                              <p:par>
                                <p:cTn id="87" presetID="10" presetClass="entr" presetSubtype="0"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250"/>
                                        <p:tgtEl>
                                          <p:spTgt spid="35"/>
                                        </p:tgtEl>
                                      </p:cBhvr>
                                    </p:animEffect>
                                  </p:childTnLst>
                                </p:cTn>
                              </p:par>
                            </p:childTnLst>
                          </p:cTn>
                        </p:par>
                        <p:par>
                          <p:cTn id="90" fill="hold">
                            <p:stCondLst>
                              <p:cond delay="6000"/>
                            </p:stCondLst>
                            <p:childTnLst>
                              <p:par>
                                <p:cTn id="91" presetID="42" presetClass="entr" presetSubtype="0" fill="hold"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fade">
                                      <p:cBhvr>
                                        <p:cTn id="93" dur="500"/>
                                        <p:tgtEl>
                                          <p:spTgt spid="55"/>
                                        </p:tgtEl>
                                      </p:cBhvr>
                                    </p:animEffect>
                                    <p:anim calcmode="lin" valueType="num">
                                      <p:cBhvr>
                                        <p:cTn id="94" dur="500" fill="hold"/>
                                        <p:tgtEl>
                                          <p:spTgt spid="55"/>
                                        </p:tgtEl>
                                        <p:attrNameLst>
                                          <p:attrName>ppt_x</p:attrName>
                                        </p:attrNameLst>
                                      </p:cBhvr>
                                      <p:tavLst>
                                        <p:tav tm="0">
                                          <p:val>
                                            <p:strVal val="#ppt_x"/>
                                          </p:val>
                                        </p:tav>
                                        <p:tav tm="100000">
                                          <p:val>
                                            <p:strVal val="#ppt_x"/>
                                          </p:val>
                                        </p:tav>
                                      </p:tavLst>
                                    </p:anim>
                                    <p:anim calcmode="lin" valueType="num">
                                      <p:cBhvr>
                                        <p:cTn id="95" dur="500" fill="hold"/>
                                        <p:tgtEl>
                                          <p:spTgt spid="55"/>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wipe(left)">
                                      <p:cBhvr>
                                        <p:cTn id="99" dur="500"/>
                                        <p:tgtEl>
                                          <p:spTgt spid="7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wipe(left)">
                                      <p:cBhvr>
                                        <p:cTn id="102" dur="500"/>
                                        <p:tgtEl>
                                          <p:spTgt spid="69"/>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250"/>
                                        <p:tgtEl>
                                          <p:spTgt spid="38"/>
                                        </p:tgtEl>
                                      </p:cBhvr>
                                    </p:animEffect>
                                  </p:childTnLst>
                                </p:cTn>
                              </p:par>
                            </p:childTnLst>
                          </p:cTn>
                        </p:par>
                        <p:par>
                          <p:cTn id="107" fill="hold">
                            <p:stCondLst>
                              <p:cond delay="7250"/>
                            </p:stCondLst>
                            <p:childTnLst>
                              <p:par>
                                <p:cTn id="108" presetID="10" presetClass="entr" presetSubtype="0" fill="hold" grpId="0" nodeType="after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fade">
                                      <p:cBhvr>
                                        <p:cTn id="110" dur="250"/>
                                        <p:tgtEl>
                                          <p:spTgt spid="39"/>
                                        </p:tgtEl>
                                      </p:cBhvr>
                                    </p:animEffect>
                                  </p:childTnLst>
                                </p:cTn>
                              </p:par>
                            </p:childTnLst>
                          </p:cTn>
                        </p:par>
                        <p:par>
                          <p:cTn id="111" fill="hold">
                            <p:stCondLst>
                              <p:cond delay="7500"/>
                            </p:stCondLst>
                            <p:childTnLst>
                              <p:par>
                                <p:cTn id="112" presetID="10" presetClass="entr" presetSubtype="0" fill="hold" nodeType="afterEffect">
                                  <p:stCondLst>
                                    <p:cond delay="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250"/>
                                        <p:tgtEl>
                                          <p:spTgt spid="40"/>
                                        </p:tgtEl>
                                      </p:cBhvr>
                                    </p:animEffect>
                                  </p:childTnLst>
                                </p:cTn>
                              </p:par>
                            </p:childTnLst>
                          </p:cTn>
                        </p:par>
                        <p:par>
                          <p:cTn id="115" fill="hold">
                            <p:stCondLst>
                              <p:cond delay="7750"/>
                            </p:stCondLst>
                            <p:childTnLst>
                              <p:par>
                                <p:cTn id="116" presetID="47" presetClass="entr" presetSubtype="0" fill="hold" nodeType="afterEffect">
                                  <p:stCondLst>
                                    <p:cond delay="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anim calcmode="lin" valueType="num">
                                      <p:cBhvr>
                                        <p:cTn id="119" dur="500" fill="hold"/>
                                        <p:tgtEl>
                                          <p:spTgt spid="60"/>
                                        </p:tgtEl>
                                        <p:attrNameLst>
                                          <p:attrName>ppt_x</p:attrName>
                                        </p:attrNameLst>
                                      </p:cBhvr>
                                      <p:tavLst>
                                        <p:tav tm="0">
                                          <p:val>
                                            <p:strVal val="#ppt_x"/>
                                          </p:val>
                                        </p:tav>
                                        <p:tav tm="100000">
                                          <p:val>
                                            <p:strVal val="#ppt_x"/>
                                          </p:val>
                                        </p:tav>
                                      </p:tavLst>
                                    </p:anim>
                                    <p:anim calcmode="lin" valueType="num">
                                      <p:cBhvr>
                                        <p:cTn id="120" dur="500" fill="hold"/>
                                        <p:tgtEl>
                                          <p:spTgt spid="60"/>
                                        </p:tgtEl>
                                        <p:attrNameLst>
                                          <p:attrName>ppt_y</p:attrName>
                                        </p:attrNameLst>
                                      </p:cBhvr>
                                      <p:tavLst>
                                        <p:tav tm="0">
                                          <p:val>
                                            <p:strVal val="#ppt_y-.1"/>
                                          </p:val>
                                        </p:tav>
                                        <p:tav tm="100000">
                                          <p:val>
                                            <p:strVal val="#ppt_y"/>
                                          </p:val>
                                        </p:tav>
                                      </p:tavLst>
                                    </p:anim>
                                  </p:childTnLst>
                                </p:cTn>
                              </p:par>
                            </p:childTnLst>
                          </p:cTn>
                        </p:par>
                        <p:par>
                          <p:cTn id="121" fill="hold">
                            <p:stCondLst>
                              <p:cond delay="8250"/>
                            </p:stCondLst>
                            <p:childTnLst>
                              <p:par>
                                <p:cTn id="122" presetID="22" presetClass="entr" presetSubtype="8" fill="hold" grpId="0" nodeType="afterEffect">
                                  <p:stCondLst>
                                    <p:cond delay="0"/>
                                  </p:stCondLst>
                                  <p:childTnLst>
                                    <p:set>
                                      <p:cBhvr>
                                        <p:cTn id="123" dur="1" fill="hold">
                                          <p:stCondLst>
                                            <p:cond delay="0"/>
                                          </p:stCondLst>
                                        </p:cTn>
                                        <p:tgtEl>
                                          <p:spTgt spid="72"/>
                                        </p:tgtEl>
                                        <p:attrNameLst>
                                          <p:attrName>style.visibility</p:attrName>
                                        </p:attrNameLst>
                                      </p:cBhvr>
                                      <p:to>
                                        <p:strVal val="visible"/>
                                      </p:to>
                                    </p:set>
                                    <p:animEffect transition="in" filter="wipe(left)">
                                      <p:cBhvr>
                                        <p:cTn id="124" dur="500"/>
                                        <p:tgtEl>
                                          <p:spTgt spid="72"/>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71"/>
                                        </p:tgtEl>
                                        <p:attrNameLst>
                                          <p:attrName>style.visibility</p:attrName>
                                        </p:attrNameLst>
                                      </p:cBhvr>
                                      <p:to>
                                        <p:strVal val="visible"/>
                                      </p:to>
                                    </p:set>
                                    <p:animEffect transition="in" filter="wipe(left)">
                                      <p:cBhvr>
                                        <p:cTn id="127" dur="500"/>
                                        <p:tgtEl>
                                          <p:spTgt spid="71"/>
                                        </p:tgtEl>
                                      </p:cBhvr>
                                    </p:animEffect>
                                  </p:childTnLst>
                                </p:cTn>
                              </p:par>
                            </p:childTnLst>
                          </p:cTn>
                        </p:par>
                        <p:par>
                          <p:cTn id="128" fill="hold">
                            <p:stCondLst>
                              <p:cond delay="8750"/>
                            </p:stCondLst>
                            <p:childTnLst>
                              <p:par>
                                <p:cTn id="129" presetID="10" presetClass="entr" presetSubtype="0" fill="hold" grpId="0" nodeType="after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250"/>
                                        <p:tgtEl>
                                          <p:spTgt spid="43"/>
                                        </p:tgtEl>
                                      </p:cBhvr>
                                    </p:animEffect>
                                  </p:childTnLst>
                                </p:cTn>
                              </p:par>
                            </p:childTnLst>
                          </p:cTn>
                        </p:par>
                        <p:par>
                          <p:cTn id="132" fill="hold">
                            <p:stCondLst>
                              <p:cond delay="9000"/>
                            </p:stCondLst>
                            <p:childTnLst>
                              <p:par>
                                <p:cTn id="133" presetID="10" presetClass="entr" presetSubtype="0" fill="hold" grpId="0" nodeType="after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250"/>
                                        <p:tgtEl>
                                          <p:spTgt spid="44"/>
                                        </p:tgtEl>
                                      </p:cBhvr>
                                    </p:animEffect>
                                  </p:childTnLst>
                                </p:cTn>
                              </p:par>
                            </p:childTnLst>
                          </p:cTn>
                        </p:par>
                        <p:par>
                          <p:cTn id="136" fill="hold">
                            <p:stCondLst>
                              <p:cond delay="9250"/>
                            </p:stCondLst>
                            <p:childTnLst>
                              <p:par>
                                <p:cTn id="137" presetID="10" presetClass="entr" presetSubtype="0" fill="hold" grpId="0" nodeType="afterEffect">
                                  <p:stCondLst>
                                    <p:cond delay="0"/>
                                  </p:stCondLst>
                                  <p:childTnLst>
                                    <p:set>
                                      <p:cBhvr>
                                        <p:cTn id="138" dur="1" fill="hold">
                                          <p:stCondLst>
                                            <p:cond delay="0"/>
                                          </p:stCondLst>
                                        </p:cTn>
                                        <p:tgtEl>
                                          <p:spTgt spid="74"/>
                                        </p:tgtEl>
                                        <p:attrNameLst>
                                          <p:attrName>style.visibility</p:attrName>
                                        </p:attrNameLst>
                                      </p:cBhvr>
                                      <p:to>
                                        <p:strVal val="visible"/>
                                      </p:to>
                                    </p:set>
                                    <p:animEffect transition="in" filter="fade">
                                      <p:cBhvr>
                                        <p:cTn id="139"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8" grpId="0" animBg="1"/>
      <p:bldP spid="29" grpId="0" animBg="1"/>
      <p:bldP spid="33" grpId="0" animBg="1"/>
      <p:bldP spid="34" grpId="0" animBg="1"/>
      <p:bldP spid="38" grpId="0" animBg="1"/>
      <p:bldP spid="39" grpId="0" animBg="1"/>
      <p:bldP spid="43" grpId="0" animBg="1"/>
      <p:bldP spid="44" grpId="0" animBg="1"/>
      <p:bldP spid="65" grpId="0"/>
      <p:bldP spid="66" grpId="0"/>
      <p:bldP spid="67" grpId="0"/>
      <p:bldP spid="68" grpId="0"/>
      <p:bldP spid="69" grpId="0"/>
      <p:bldP spid="70" grpId="0"/>
      <p:bldP spid="71" grpId="0"/>
      <p:bldP spid="72" grpId="0"/>
      <p:bldP spid="73" grpId="0" animBg="1"/>
      <p:bldP spid="7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cxnSp>
        <p:nvCxnSpPr>
          <p:cNvPr id="20" name="直接连接符 19"/>
          <p:cNvCxnSpPr/>
          <p:nvPr/>
        </p:nvCxnSpPr>
        <p:spPr>
          <a:xfrm>
            <a:off x="6734228" y="1393722"/>
            <a:ext cx="0" cy="4226743"/>
          </a:xfrm>
          <a:prstGeom prst="line">
            <a:avLst/>
          </a:prstGeom>
          <a:noFill/>
          <a:ln w="12700" cap="flat" cmpd="sng" algn="ctr">
            <a:solidFill>
              <a:srgbClr val="9DA8B1"/>
            </a:solidFill>
            <a:prstDash val="solid"/>
          </a:ln>
          <a:effectLst/>
        </p:spPr>
      </p:cxnSp>
      <p:grpSp>
        <p:nvGrpSpPr>
          <p:cNvPr id="21" name="组合 20"/>
          <p:cNvGrpSpPr/>
          <p:nvPr/>
        </p:nvGrpSpPr>
        <p:grpSpPr>
          <a:xfrm>
            <a:off x="3408401" y="1697730"/>
            <a:ext cx="2877483" cy="363048"/>
            <a:chOff x="3249264" y="1751685"/>
            <a:chExt cx="2994025" cy="363047"/>
          </a:xfrm>
        </p:grpSpPr>
        <p:grpSp>
          <p:nvGrpSpPr>
            <p:cNvPr id="22" name="组合 21"/>
            <p:cNvGrpSpPr/>
            <p:nvPr/>
          </p:nvGrpSpPr>
          <p:grpSpPr>
            <a:xfrm>
              <a:off x="3249264" y="1776444"/>
              <a:ext cx="2994025" cy="314202"/>
              <a:chOff x="2940050" y="2132898"/>
              <a:chExt cx="2994025" cy="314202"/>
            </a:xfrm>
          </p:grpSpPr>
          <p:sp>
            <p:nvSpPr>
              <p:cNvPr id="24" name="圆角矩形 23"/>
              <p:cNvSpPr/>
              <p:nvPr/>
            </p:nvSpPr>
            <p:spPr>
              <a:xfrm>
                <a:off x="2940050" y="2132898"/>
                <a:ext cx="2994025" cy="314202"/>
              </a:xfrm>
              <a:prstGeom prst="roundRect">
                <a:avLst>
                  <a:gd name="adj" fmla="val 50000"/>
                </a:avLst>
              </a:prstGeom>
              <a:solidFill>
                <a:sysClr val="window" lastClr="FFFFFF">
                  <a:lumMod val="85000"/>
                </a:sysClr>
              </a:solidFill>
              <a:ln w="28575" cap="flat" cmpd="sng" algn="ctr">
                <a:noFill/>
                <a:prstDash val="solid"/>
              </a:ln>
              <a:effectLst/>
            </p:spPr>
            <p:txBody>
              <a:bodyPr rtlCol="0" anchor="ctr"/>
              <a:lstStyle/>
              <a:p>
                <a:pPr defTabSz="1218804">
                  <a:defRPr/>
                </a:pPr>
                <a:endParaRPr lang="zh-CN" altLang="en-US" sz="2533" kern="0">
                  <a:solidFill>
                    <a:prstClr val="black">
                      <a:lumMod val="75000"/>
                      <a:lumOff val="25000"/>
                    </a:prstClr>
                  </a:solidFill>
                  <a:cs typeface="+mn-ea"/>
                  <a:sym typeface="+mn-lt"/>
                </a:endParaRPr>
              </a:p>
            </p:txBody>
          </p:sp>
          <p:sp>
            <p:nvSpPr>
              <p:cNvPr id="25" name="圆角矩形 24"/>
              <p:cNvSpPr/>
              <p:nvPr/>
            </p:nvSpPr>
            <p:spPr>
              <a:xfrm>
                <a:off x="2940050" y="2132898"/>
                <a:ext cx="2108200" cy="314202"/>
              </a:xfrm>
              <a:prstGeom prst="roundRect">
                <a:avLst>
                  <a:gd name="adj" fmla="val 50000"/>
                </a:avLst>
              </a:prstGeom>
              <a:solidFill>
                <a:srgbClr val="0067B4"/>
              </a:solidFill>
              <a:ln w="28575" cap="flat" cmpd="sng" algn="ctr">
                <a:noFill/>
                <a:prstDash val="solid"/>
              </a:ln>
              <a:effectLst/>
            </p:spPr>
            <p:txBody>
              <a:bodyPr rtlCol="0" anchor="ctr"/>
              <a:lstStyle/>
              <a:p>
                <a:pPr defTabSz="1218804">
                  <a:defRPr/>
                </a:pPr>
                <a:endParaRPr lang="zh-CN" altLang="en-US" sz="2533" kern="0">
                  <a:solidFill>
                    <a:prstClr val="black">
                      <a:lumMod val="75000"/>
                      <a:lumOff val="25000"/>
                    </a:prstClr>
                  </a:solidFill>
                  <a:cs typeface="+mn-ea"/>
                  <a:sym typeface="+mn-lt"/>
                </a:endParaRPr>
              </a:p>
            </p:txBody>
          </p:sp>
        </p:grpSp>
        <p:sp>
          <p:nvSpPr>
            <p:cNvPr id="23" name="文本框 4"/>
            <p:cNvSpPr txBox="1"/>
            <p:nvPr/>
          </p:nvSpPr>
          <p:spPr>
            <a:xfrm>
              <a:off x="5335260" y="1751685"/>
              <a:ext cx="673754" cy="363047"/>
            </a:xfrm>
            <a:prstGeom prst="rect">
              <a:avLst/>
            </a:prstGeom>
            <a:noFill/>
          </p:spPr>
          <p:txBody>
            <a:bodyPr wrap="square" rtlCol="0">
              <a:spAutoFit/>
            </a:bodyPr>
            <a:lstStyle/>
            <a:p>
              <a:pPr defTabSz="1218804">
                <a:lnSpc>
                  <a:spcPct val="120000"/>
                </a:lnSpc>
                <a:defRPr/>
              </a:pPr>
              <a:r>
                <a:rPr lang="en-US" altLang="zh-CN" sz="1466" kern="0" dirty="0">
                  <a:solidFill>
                    <a:prstClr val="black">
                      <a:lumMod val="65000"/>
                      <a:lumOff val="35000"/>
                    </a:prstClr>
                  </a:solidFill>
                  <a:cs typeface="+mn-ea"/>
                  <a:sym typeface="+mn-lt"/>
                </a:rPr>
                <a:t>70%</a:t>
              </a:r>
              <a:endParaRPr lang="zh-CN" altLang="en-US" sz="1466" kern="0" baseline="-3000" dirty="0">
                <a:solidFill>
                  <a:prstClr val="black">
                    <a:lumMod val="65000"/>
                    <a:lumOff val="35000"/>
                  </a:prstClr>
                </a:solidFill>
                <a:cs typeface="+mn-ea"/>
                <a:sym typeface="+mn-lt"/>
              </a:endParaRPr>
            </a:p>
          </p:txBody>
        </p:sp>
      </p:grpSp>
      <p:grpSp>
        <p:nvGrpSpPr>
          <p:cNvPr id="26" name="组合 25"/>
          <p:cNvGrpSpPr/>
          <p:nvPr/>
        </p:nvGrpSpPr>
        <p:grpSpPr>
          <a:xfrm>
            <a:off x="3408401" y="2108793"/>
            <a:ext cx="2877483" cy="363048"/>
            <a:chOff x="3249264" y="2162753"/>
            <a:chExt cx="2994025" cy="363048"/>
          </a:xfrm>
        </p:grpSpPr>
        <p:grpSp>
          <p:nvGrpSpPr>
            <p:cNvPr id="27" name="组合 26"/>
            <p:cNvGrpSpPr/>
            <p:nvPr/>
          </p:nvGrpSpPr>
          <p:grpSpPr>
            <a:xfrm>
              <a:off x="3249264" y="2178703"/>
              <a:ext cx="2994025" cy="314618"/>
              <a:chOff x="2940050" y="2519659"/>
              <a:chExt cx="2994025" cy="314618"/>
            </a:xfrm>
          </p:grpSpPr>
          <p:sp>
            <p:nvSpPr>
              <p:cNvPr id="29" name="圆角矩形 28"/>
              <p:cNvSpPr/>
              <p:nvPr/>
            </p:nvSpPr>
            <p:spPr>
              <a:xfrm>
                <a:off x="2940050" y="2520075"/>
                <a:ext cx="2994025" cy="314202"/>
              </a:xfrm>
              <a:prstGeom prst="roundRect">
                <a:avLst>
                  <a:gd name="adj" fmla="val 50000"/>
                </a:avLst>
              </a:prstGeom>
              <a:solidFill>
                <a:sysClr val="window" lastClr="FFFFFF">
                  <a:lumMod val="85000"/>
                </a:sysClr>
              </a:solidFill>
              <a:ln w="28575" cap="flat" cmpd="sng" algn="ctr">
                <a:noFill/>
                <a:prstDash val="solid"/>
              </a:ln>
              <a:effectLst/>
            </p:spPr>
            <p:txBody>
              <a:bodyPr rtlCol="0" anchor="ctr"/>
              <a:lstStyle/>
              <a:p>
                <a:pPr defTabSz="1218804">
                  <a:defRPr/>
                </a:pPr>
                <a:endParaRPr lang="zh-CN" altLang="en-US" sz="2533" kern="0">
                  <a:solidFill>
                    <a:prstClr val="black">
                      <a:lumMod val="75000"/>
                      <a:lumOff val="25000"/>
                    </a:prstClr>
                  </a:solidFill>
                  <a:cs typeface="+mn-ea"/>
                  <a:sym typeface="+mn-lt"/>
                </a:endParaRPr>
              </a:p>
            </p:txBody>
          </p:sp>
          <p:sp>
            <p:nvSpPr>
              <p:cNvPr id="30" name="圆角矩形 29"/>
              <p:cNvSpPr/>
              <p:nvPr/>
            </p:nvSpPr>
            <p:spPr>
              <a:xfrm>
                <a:off x="2940051" y="2519659"/>
                <a:ext cx="889000" cy="314202"/>
              </a:xfrm>
              <a:prstGeom prst="roundRect">
                <a:avLst>
                  <a:gd name="adj" fmla="val 50000"/>
                </a:avLst>
              </a:prstGeom>
              <a:solidFill>
                <a:srgbClr val="0067B4"/>
              </a:solidFill>
              <a:ln w="28575" cap="flat" cmpd="sng" algn="ctr">
                <a:noFill/>
                <a:prstDash val="solid"/>
              </a:ln>
              <a:effectLst/>
            </p:spPr>
            <p:txBody>
              <a:bodyPr rtlCol="0" anchor="ctr"/>
              <a:lstStyle/>
              <a:p>
                <a:pPr defTabSz="1218804">
                  <a:defRPr/>
                </a:pPr>
                <a:endParaRPr lang="zh-CN" altLang="en-US" sz="2533" kern="0">
                  <a:solidFill>
                    <a:prstClr val="black">
                      <a:lumMod val="75000"/>
                      <a:lumOff val="25000"/>
                    </a:prstClr>
                  </a:solidFill>
                  <a:cs typeface="+mn-ea"/>
                  <a:sym typeface="+mn-lt"/>
                </a:endParaRPr>
              </a:p>
            </p:txBody>
          </p:sp>
        </p:grpSp>
        <p:sp>
          <p:nvSpPr>
            <p:cNvPr id="28" name="文本框 9"/>
            <p:cNvSpPr txBox="1"/>
            <p:nvPr/>
          </p:nvSpPr>
          <p:spPr>
            <a:xfrm>
              <a:off x="4118872" y="2162753"/>
              <a:ext cx="673754" cy="363048"/>
            </a:xfrm>
            <a:prstGeom prst="rect">
              <a:avLst/>
            </a:prstGeom>
            <a:noFill/>
          </p:spPr>
          <p:txBody>
            <a:bodyPr wrap="square" rtlCol="0">
              <a:spAutoFit/>
            </a:bodyPr>
            <a:lstStyle/>
            <a:p>
              <a:pPr defTabSz="1218804">
                <a:lnSpc>
                  <a:spcPct val="120000"/>
                </a:lnSpc>
                <a:defRPr/>
              </a:pPr>
              <a:r>
                <a:rPr lang="en-US" altLang="zh-CN" sz="1466" kern="0" dirty="0">
                  <a:solidFill>
                    <a:prstClr val="black">
                      <a:lumMod val="65000"/>
                      <a:lumOff val="35000"/>
                    </a:prstClr>
                  </a:solidFill>
                  <a:cs typeface="+mn-ea"/>
                  <a:sym typeface="+mn-lt"/>
                </a:rPr>
                <a:t>30%</a:t>
              </a:r>
              <a:endParaRPr lang="zh-CN" altLang="en-US" sz="1466" kern="0" baseline="-3000" dirty="0">
                <a:solidFill>
                  <a:prstClr val="black">
                    <a:lumMod val="65000"/>
                    <a:lumOff val="35000"/>
                  </a:prstClr>
                </a:solidFill>
                <a:cs typeface="+mn-ea"/>
                <a:sym typeface="+mn-lt"/>
              </a:endParaRPr>
            </a:p>
          </p:txBody>
        </p:sp>
      </p:grpSp>
      <p:grpSp>
        <p:nvGrpSpPr>
          <p:cNvPr id="31" name="组合 30"/>
          <p:cNvGrpSpPr/>
          <p:nvPr/>
        </p:nvGrpSpPr>
        <p:grpSpPr>
          <a:xfrm>
            <a:off x="3403408" y="3878993"/>
            <a:ext cx="2894335" cy="363048"/>
            <a:chOff x="3244272" y="3932941"/>
            <a:chExt cx="3011560" cy="363046"/>
          </a:xfrm>
        </p:grpSpPr>
        <p:sp>
          <p:nvSpPr>
            <p:cNvPr id="32" name="圆角矩形 31"/>
            <p:cNvSpPr/>
            <p:nvPr/>
          </p:nvSpPr>
          <p:spPr>
            <a:xfrm>
              <a:off x="3261807" y="3971332"/>
              <a:ext cx="2994025" cy="314202"/>
            </a:xfrm>
            <a:prstGeom prst="roundRect">
              <a:avLst>
                <a:gd name="adj" fmla="val 50000"/>
              </a:avLst>
            </a:prstGeom>
            <a:solidFill>
              <a:srgbClr val="D9D9D9"/>
            </a:solidFill>
            <a:ln w="28575" cap="flat" cmpd="sng" algn="ctr">
              <a:noFill/>
              <a:prstDash val="solid"/>
            </a:ln>
            <a:effectLst/>
          </p:spPr>
          <p:txBody>
            <a:bodyPr rtlCol="0" anchor="ctr"/>
            <a:lstStyle/>
            <a:p>
              <a:pPr defTabSz="1218804">
                <a:defRPr/>
              </a:pPr>
              <a:endParaRPr lang="zh-CN" altLang="en-US" sz="2533" kern="0">
                <a:solidFill>
                  <a:prstClr val="white"/>
                </a:solidFill>
                <a:cs typeface="+mn-ea"/>
                <a:sym typeface="+mn-lt"/>
              </a:endParaRPr>
            </a:p>
          </p:txBody>
        </p:sp>
        <p:sp>
          <p:nvSpPr>
            <p:cNvPr id="33" name="圆角矩形 32"/>
            <p:cNvSpPr/>
            <p:nvPr/>
          </p:nvSpPr>
          <p:spPr>
            <a:xfrm>
              <a:off x="3244272" y="3971332"/>
              <a:ext cx="1201953" cy="314202"/>
            </a:xfrm>
            <a:prstGeom prst="roundRect">
              <a:avLst>
                <a:gd name="adj" fmla="val 50000"/>
              </a:avLst>
            </a:prstGeom>
            <a:solidFill>
              <a:srgbClr val="009BD2"/>
            </a:solidFill>
            <a:ln w="28575" cap="flat" cmpd="sng" algn="ctr">
              <a:noFill/>
              <a:prstDash val="solid"/>
            </a:ln>
            <a:effectLst/>
          </p:spPr>
          <p:txBody>
            <a:bodyPr rtlCol="0" anchor="ctr"/>
            <a:lstStyle/>
            <a:p>
              <a:pPr defTabSz="1218804">
                <a:defRPr/>
              </a:pPr>
              <a:endParaRPr lang="zh-CN" altLang="en-US" sz="2533" kern="0">
                <a:solidFill>
                  <a:prstClr val="white"/>
                </a:solidFill>
                <a:cs typeface="+mn-ea"/>
                <a:sym typeface="+mn-lt"/>
              </a:endParaRPr>
            </a:p>
          </p:txBody>
        </p:sp>
        <p:sp>
          <p:nvSpPr>
            <p:cNvPr id="34" name="文本框 15"/>
            <p:cNvSpPr txBox="1"/>
            <p:nvPr/>
          </p:nvSpPr>
          <p:spPr>
            <a:xfrm>
              <a:off x="4418923" y="3932941"/>
              <a:ext cx="907693" cy="363046"/>
            </a:xfrm>
            <a:prstGeom prst="rect">
              <a:avLst/>
            </a:prstGeom>
            <a:noFill/>
          </p:spPr>
          <p:txBody>
            <a:bodyPr wrap="square" rtlCol="0">
              <a:spAutoFit/>
            </a:bodyPr>
            <a:lstStyle/>
            <a:p>
              <a:pPr defTabSz="1218804">
                <a:lnSpc>
                  <a:spcPct val="120000"/>
                </a:lnSpc>
                <a:defRPr/>
              </a:pPr>
              <a:r>
                <a:rPr lang="en-US" altLang="zh-CN" sz="1466" kern="0" dirty="0">
                  <a:solidFill>
                    <a:srgbClr val="333333"/>
                  </a:solidFill>
                  <a:cs typeface="+mn-ea"/>
                  <a:sym typeface="+mn-lt"/>
                </a:rPr>
                <a:t>40%</a:t>
              </a:r>
              <a:endParaRPr lang="zh-CN" altLang="en-US" sz="1466" kern="0" baseline="-3000" dirty="0">
                <a:solidFill>
                  <a:srgbClr val="333333"/>
                </a:solidFill>
                <a:cs typeface="+mn-ea"/>
                <a:sym typeface="+mn-lt"/>
              </a:endParaRPr>
            </a:p>
          </p:txBody>
        </p:sp>
      </p:grpSp>
      <p:grpSp>
        <p:nvGrpSpPr>
          <p:cNvPr id="35" name="组合 34"/>
          <p:cNvGrpSpPr/>
          <p:nvPr/>
        </p:nvGrpSpPr>
        <p:grpSpPr>
          <a:xfrm>
            <a:off x="3403413" y="4271022"/>
            <a:ext cx="2891434" cy="363048"/>
            <a:chOff x="3244272" y="4324968"/>
            <a:chExt cx="3008542" cy="363045"/>
          </a:xfrm>
        </p:grpSpPr>
        <p:sp>
          <p:nvSpPr>
            <p:cNvPr id="36" name="圆角矩形 35"/>
            <p:cNvSpPr/>
            <p:nvPr/>
          </p:nvSpPr>
          <p:spPr>
            <a:xfrm>
              <a:off x="3258789" y="4362615"/>
              <a:ext cx="2994025" cy="314202"/>
            </a:xfrm>
            <a:prstGeom prst="roundRect">
              <a:avLst>
                <a:gd name="adj" fmla="val 50000"/>
              </a:avLst>
            </a:prstGeom>
            <a:solidFill>
              <a:srgbClr val="D9D9D9"/>
            </a:solidFill>
            <a:ln w="28575" cap="flat" cmpd="sng" algn="ctr">
              <a:noFill/>
              <a:prstDash val="solid"/>
            </a:ln>
            <a:effectLst/>
          </p:spPr>
          <p:txBody>
            <a:bodyPr rtlCol="0" anchor="ctr"/>
            <a:lstStyle/>
            <a:p>
              <a:pPr defTabSz="1218804">
                <a:defRPr/>
              </a:pPr>
              <a:endParaRPr lang="zh-CN" altLang="en-US" sz="2533" kern="0">
                <a:solidFill>
                  <a:prstClr val="white"/>
                </a:solidFill>
                <a:cs typeface="+mn-ea"/>
                <a:sym typeface="+mn-lt"/>
              </a:endParaRPr>
            </a:p>
          </p:txBody>
        </p:sp>
        <p:sp>
          <p:nvSpPr>
            <p:cNvPr id="37" name="圆角矩形 36"/>
            <p:cNvSpPr/>
            <p:nvPr/>
          </p:nvSpPr>
          <p:spPr>
            <a:xfrm>
              <a:off x="3244272" y="4362651"/>
              <a:ext cx="2108200" cy="314202"/>
            </a:xfrm>
            <a:prstGeom prst="roundRect">
              <a:avLst>
                <a:gd name="adj" fmla="val 50000"/>
              </a:avLst>
            </a:prstGeom>
            <a:solidFill>
              <a:srgbClr val="009BD2"/>
            </a:solidFill>
            <a:ln w="28575" cap="flat" cmpd="sng" algn="ctr">
              <a:noFill/>
              <a:prstDash val="solid"/>
            </a:ln>
            <a:effectLst/>
          </p:spPr>
          <p:txBody>
            <a:bodyPr rtlCol="0" anchor="ctr"/>
            <a:lstStyle/>
            <a:p>
              <a:pPr defTabSz="1218804">
                <a:defRPr/>
              </a:pPr>
              <a:endParaRPr lang="zh-CN" altLang="en-US" sz="2533" kern="0">
                <a:solidFill>
                  <a:prstClr val="white"/>
                </a:solidFill>
                <a:cs typeface="+mn-ea"/>
                <a:sym typeface="+mn-lt"/>
              </a:endParaRPr>
            </a:p>
          </p:txBody>
        </p:sp>
        <p:sp>
          <p:nvSpPr>
            <p:cNvPr id="38" name="文本框 19"/>
            <p:cNvSpPr txBox="1"/>
            <p:nvPr/>
          </p:nvSpPr>
          <p:spPr>
            <a:xfrm>
              <a:off x="5326613" y="4324968"/>
              <a:ext cx="673754" cy="363045"/>
            </a:xfrm>
            <a:prstGeom prst="rect">
              <a:avLst/>
            </a:prstGeom>
            <a:noFill/>
          </p:spPr>
          <p:txBody>
            <a:bodyPr wrap="square" rtlCol="0">
              <a:spAutoFit/>
            </a:bodyPr>
            <a:lstStyle/>
            <a:p>
              <a:pPr defTabSz="1218804">
                <a:lnSpc>
                  <a:spcPct val="120000"/>
                </a:lnSpc>
                <a:defRPr/>
              </a:pPr>
              <a:r>
                <a:rPr lang="en-US" altLang="zh-CN" sz="1466" kern="0" dirty="0">
                  <a:solidFill>
                    <a:srgbClr val="333333"/>
                  </a:solidFill>
                  <a:cs typeface="+mn-ea"/>
                  <a:sym typeface="+mn-lt"/>
                </a:rPr>
                <a:t>60%</a:t>
              </a:r>
              <a:endParaRPr lang="zh-CN" altLang="en-US" sz="1466" kern="0" baseline="-3000" dirty="0">
                <a:solidFill>
                  <a:srgbClr val="333333"/>
                </a:solidFill>
                <a:cs typeface="+mn-ea"/>
                <a:sym typeface="+mn-lt"/>
              </a:endParaRPr>
            </a:p>
          </p:txBody>
        </p:sp>
      </p:grpSp>
      <p:grpSp>
        <p:nvGrpSpPr>
          <p:cNvPr id="39" name="组合 38"/>
          <p:cNvGrpSpPr/>
          <p:nvPr/>
        </p:nvGrpSpPr>
        <p:grpSpPr>
          <a:xfrm>
            <a:off x="1443333" y="1393721"/>
            <a:ext cx="2158163" cy="2196000"/>
            <a:chOff x="471707" y="1675770"/>
            <a:chExt cx="2158455" cy="2196000"/>
          </a:xfrm>
          <a:solidFill>
            <a:srgbClr val="00B0F0"/>
          </a:solidFill>
        </p:grpSpPr>
        <p:grpSp>
          <p:nvGrpSpPr>
            <p:cNvPr id="40" name="组合 39"/>
            <p:cNvGrpSpPr>
              <a:grpSpLocks noChangeAspect="1"/>
            </p:cNvGrpSpPr>
            <p:nvPr/>
          </p:nvGrpSpPr>
          <p:grpSpPr>
            <a:xfrm>
              <a:off x="471707" y="1675770"/>
              <a:ext cx="2158455" cy="2196000"/>
              <a:chOff x="5397500" y="5734050"/>
              <a:chExt cx="365125" cy="371476"/>
            </a:xfrm>
            <a:grpFill/>
          </p:grpSpPr>
          <p:sp>
            <p:nvSpPr>
              <p:cNvPr id="4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28575" cap="flat" cmpd="sng" algn="ctr">
                <a:noFill/>
                <a:prstDash val="solid"/>
              </a:ln>
              <a:effectLst/>
              <a:extLst/>
            </p:spPr>
            <p:txBody>
              <a:bodyPr rtlCol="0" anchor="ctr"/>
              <a:lstStyle/>
              <a:p>
                <a:pPr defTabSz="1218804">
                  <a:defRPr/>
                </a:pPr>
                <a:endParaRPr lang="zh-CN" altLang="en-US" sz="2533" kern="0">
                  <a:solidFill>
                    <a:prstClr val="white"/>
                  </a:solidFill>
                  <a:cs typeface="+mn-ea"/>
                  <a:sym typeface="+mn-lt"/>
                </a:endParaRPr>
              </a:p>
            </p:txBody>
          </p:sp>
          <p:sp>
            <p:nvSpPr>
              <p:cNvPr id="4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28575" cap="flat" cmpd="sng" algn="ctr">
                <a:noFill/>
                <a:prstDash val="solid"/>
              </a:ln>
              <a:effectLst/>
              <a:extLst/>
            </p:spPr>
            <p:txBody>
              <a:bodyPr rtlCol="0" anchor="ctr"/>
              <a:lstStyle/>
              <a:p>
                <a:pPr defTabSz="1218804">
                  <a:defRPr/>
                </a:pPr>
                <a:endParaRPr lang="zh-CN" altLang="en-US" sz="2533" kern="0">
                  <a:solidFill>
                    <a:prstClr val="white"/>
                  </a:solidFill>
                  <a:cs typeface="+mn-ea"/>
                  <a:sym typeface="+mn-lt"/>
                </a:endParaRPr>
              </a:p>
            </p:txBody>
          </p:sp>
          <p:sp>
            <p:nvSpPr>
              <p:cNvPr id="4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28575" cap="flat" cmpd="sng" algn="ctr">
                <a:noFill/>
                <a:prstDash val="solid"/>
              </a:ln>
              <a:effectLst/>
              <a:extLst/>
            </p:spPr>
            <p:txBody>
              <a:bodyPr rtlCol="0" anchor="ctr"/>
              <a:lstStyle/>
              <a:p>
                <a:pPr defTabSz="1218804">
                  <a:defRPr/>
                </a:pPr>
                <a:endParaRPr lang="zh-CN" altLang="en-US" sz="2533" kern="0">
                  <a:solidFill>
                    <a:prstClr val="white"/>
                  </a:solidFill>
                  <a:cs typeface="+mn-ea"/>
                  <a:sym typeface="+mn-lt"/>
                </a:endParaRPr>
              </a:p>
            </p:txBody>
          </p:sp>
        </p:grpSp>
        <p:grpSp>
          <p:nvGrpSpPr>
            <p:cNvPr id="41" name="组合 40"/>
            <p:cNvGrpSpPr>
              <a:grpSpLocks noChangeAspect="1"/>
            </p:cNvGrpSpPr>
            <p:nvPr/>
          </p:nvGrpSpPr>
          <p:grpSpPr>
            <a:xfrm>
              <a:off x="1735995" y="2108076"/>
              <a:ext cx="462003" cy="468000"/>
              <a:chOff x="2665061" y="4979202"/>
              <a:chExt cx="284308" cy="288000"/>
            </a:xfrm>
            <a:grpFill/>
          </p:grpSpPr>
          <p:sp>
            <p:nvSpPr>
              <p:cNvPr id="4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28575" cap="flat" cmpd="sng" algn="ctr">
                <a:noFill/>
                <a:prstDash val="solid"/>
              </a:ln>
              <a:effectLst/>
              <a:extLst/>
            </p:spPr>
            <p:txBody>
              <a:bodyPr rtlCol="0" anchor="ctr"/>
              <a:lstStyle/>
              <a:p>
                <a:pPr defTabSz="1218804">
                  <a:defRPr/>
                </a:pPr>
                <a:endParaRPr lang="zh-CN" altLang="en-US" sz="2533" kern="0">
                  <a:solidFill>
                    <a:prstClr val="white"/>
                  </a:solidFill>
                  <a:cs typeface="+mn-ea"/>
                  <a:sym typeface="+mn-lt"/>
                </a:endParaRPr>
              </a:p>
            </p:txBody>
          </p:sp>
          <p:sp>
            <p:nvSpPr>
              <p:cNvPr id="4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28575" cap="flat" cmpd="sng" algn="ctr">
                <a:noFill/>
                <a:prstDash val="solid"/>
              </a:ln>
              <a:effectLst/>
              <a:extLst/>
            </p:spPr>
            <p:txBody>
              <a:bodyPr rtlCol="0" anchor="ctr"/>
              <a:lstStyle/>
              <a:p>
                <a:pPr defTabSz="1218804">
                  <a:defRPr/>
                </a:pPr>
                <a:endParaRPr lang="zh-CN" altLang="en-US" sz="2533" kern="0">
                  <a:solidFill>
                    <a:prstClr val="white"/>
                  </a:solidFill>
                  <a:cs typeface="+mn-ea"/>
                  <a:sym typeface="+mn-lt"/>
                </a:endParaRPr>
              </a:p>
            </p:txBody>
          </p:sp>
        </p:grpSp>
      </p:grpSp>
      <p:grpSp>
        <p:nvGrpSpPr>
          <p:cNvPr id="47" name="组合 46"/>
          <p:cNvGrpSpPr/>
          <p:nvPr/>
        </p:nvGrpSpPr>
        <p:grpSpPr>
          <a:xfrm>
            <a:off x="1453408" y="3607753"/>
            <a:ext cx="2158163" cy="2196000"/>
            <a:chOff x="478903" y="4355475"/>
            <a:chExt cx="2158455" cy="2196000"/>
          </a:xfrm>
          <a:solidFill>
            <a:srgbClr val="0067B4"/>
          </a:solidFill>
        </p:grpSpPr>
        <p:grpSp>
          <p:nvGrpSpPr>
            <p:cNvPr id="48" name="组合 47"/>
            <p:cNvGrpSpPr>
              <a:grpSpLocks noChangeAspect="1"/>
            </p:cNvGrpSpPr>
            <p:nvPr/>
          </p:nvGrpSpPr>
          <p:grpSpPr>
            <a:xfrm>
              <a:off x="1795203" y="4733013"/>
              <a:ext cx="366333" cy="576000"/>
              <a:chOff x="2257888" y="5547128"/>
              <a:chExt cx="137373" cy="216000"/>
            </a:xfrm>
            <a:grpFill/>
          </p:grpSpPr>
          <p:sp>
            <p:nvSpPr>
              <p:cNvPr id="5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defTabSz="1218804"/>
                <a:endParaRPr lang="zh-CN" altLang="en-US" sz="2533" kern="0">
                  <a:solidFill>
                    <a:prstClr val="black"/>
                  </a:solidFill>
                  <a:cs typeface="+mn-ea"/>
                  <a:sym typeface="+mn-lt"/>
                </a:endParaRPr>
              </a:p>
            </p:txBody>
          </p:sp>
          <p:sp>
            <p:nvSpPr>
              <p:cNvPr id="5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defTabSz="1218804"/>
                <a:endParaRPr lang="zh-CN" altLang="en-US" sz="2533" kern="0">
                  <a:solidFill>
                    <a:prstClr val="black"/>
                  </a:solidFill>
                  <a:cs typeface="+mn-ea"/>
                  <a:sym typeface="+mn-lt"/>
                </a:endParaRPr>
              </a:p>
            </p:txBody>
          </p:sp>
        </p:grpSp>
        <p:grpSp>
          <p:nvGrpSpPr>
            <p:cNvPr id="49" name="组合 48"/>
            <p:cNvGrpSpPr>
              <a:grpSpLocks noChangeAspect="1"/>
            </p:cNvGrpSpPr>
            <p:nvPr/>
          </p:nvGrpSpPr>
          <p:grpSpPr>
            <a:xfrm>
              <a:off x="478903" y="4355475"/>
              <a:ext cx="2158455" cy="2196000"/>
              <a:chOff x="5397500" y="5734050"/>
              <a:chExt cx="365125" cy="371476"/>
            </a:xfrm>
            <a:grpFill/>
          </p:grpSpPr>
          <p:sp>
            <p:nvSpPr>
              <p:cNvPr id="5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defTabSz="1218804"/>
                <a:endParaRPr lang="zh-CN" altLang="en-US" sz="2533" kern="0">
                  <a:solidFill>
                    <a:prstClr val="black"/>
                  </a:solidFill>
                  <a:cs typeface="+mn-ea"/>
                  <a:sym typeface="+mn-lt"/>
                </a:endParaRPr>
              </a:p>
            </p:txBody>
          </p:sp>
          <p:sp>
            <p:nvSpPr>
              <p:cNvPr id="5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defTabSz="1218804"/>
                <a:endParaRPr lang="zh-CN" altLang="en-US" sz="2533" kern="0">
                  <a:solidFill>
                    <a:prstClr val="black"/>
                  </a:solidFill>
                  <a:cs typeface="+mn-ea"/>
                  <a:sym typeface="+mn-lt"/>
                </a:endParaRPr>
              </a:p>
            </p:txBody>
          </p:sp>
          <p:sp>
            <p:nvSpPr>
              <p:cNvPr id="5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defTabSz="1218804"/>
                <a:endParaRPr lang="zh-CN" altLang="en-US" sz="2533" kern="0">
                  <a:solidFill>
                    <a:prstClr val="black"/>
                  </a:solidFill>
                  <a:cs typeface="+mn-ea"/>
                  <a:sym typeface="+mn-lt"/>
                </a:endParaRPr>
              </a:p>
            </p:txBody>
          </p:sp>
        </p:grpSp>
      </p:grpSp>
      <p:sp>
        <p:nvSpPr>
          <p:cNvPr id="55" name="矩形 54"/>
          <p:cNvSpPr/>
          <p:nvPr/>
        </p:nvSpPr>
        <p:spPr>
          <a:xfrm>
            <a:off x="7213255" y="1426575"/>
            <a:ext cx="1635332" cy="440996"/>
          </a:xfrm>
          <a:prstGeom prst="rect">
            <a:avLst/>
          </a:prstGeom>
        </p:spPr>
        <p:txBody>
          <a:bodyPr wrap="none" lIns="91414" tIns="45709" rIns="91414" bIns="45709">
            <a:spAutoFit/>
          </a:bodyPr>
          <a:lstStyle/>
          <a:p>
            <a:pPr defTabSz="1218804"/>
            <a:r>
              <a:rPr lang="zh-CN" altLang="en-US" sz="2266" kern="0" dirty="0">
                <a:solidFill>
                  <a:srgbClr val="333333"/>
                </a:solidFill>
                <a:cs typeface="+mn-ea"/>
                <a:sym typeface="+mn-lt"/>
              </a:rPr>
              <a:t>未完成项目</a:t>
            </a:r>
            <a:endParaRPr lang="en-US" altLang="zh-CN" sz="2266" kern="0" dirty="0">
              <a:solidFill>
                <a:srgbClr val="333333"/>
              </a:solidFill>
              <a:cs typeface="+mn-ea"/>
              <a:sym typeface="+mn-lt"/>
            </a:endParaRPr>
          </a:p>
        </p:txBody>
      </p:sp>
      <p:sp>
        <p:nvSpPr>
          <p:cNvPr id="56" name="矩形 47"/>
          <p:cNvSpPr>
            <a:spLocks noChangeArrowheads="1"/>
          </p:cNvSpPr>
          <p:nvPr/>
        </p:nvSpPr>
        <p:spPr bwMode="auto">
          <a:xfrm>
            <a:off x="7248665" y="1814873"/>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a:lnSpc>
                <a:spcPct val="120000"/>
              </a:lnSpc>
              <a:spcBef>
                <a:spcPct val="0"/>
              </a:spcBef>
              <a:buNone/>
            </a:pPr>
            <a:r>
              <a:rPr lang="zh-CN" altLang="en-US" sz="1466" kern="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57" name="矩形 56"/>
          <p:cNvSpPr/>
          <p:nvPr/>
        </p:nvSpPr>
        <p:spPr>
          <a:xfrm>
            <a:off x="7248663" y="2950500"/>
            <a:ext cx="1345188" cy="440996"/>
          </a:xfrm>
          <a:prstGeom prst="rect">
            <a:avLst/>
          </a:prstGeom>
        </p:spPr>
        <p:txBody>
          <a:bodyPr wrap="none" lIns="91414" tIns="45709" rIns="91414" bIns="45709">
            <a:spAutoFit/>
          </a:bodyPr>
          <a:lstStyle/>
          <a:p>
            <a:pPr defTabSz="1218804"/>
            <a:r>
              <a:rPr lang="zh-CN" altLang="en-US" sz="2266" kern="0" dirty="0">
                <a:solidFill>
                  <a:srgbClr val="333333"/>
                </a:solidFill>
                <a:cs typeface="+mn-ea"/>
                <a:sym typeface="+mn-lt"/>
              </a:rPr>
              <a:t>添加标题</a:t>
            </a:r>
            <a:endParaRPr lang="en-US" altLang="zh-CN" sz="2266" kern="0" dirty="0">
              <a:solidFill>
                <a:srgbClr val="333333"/>
              </a:solidFill>
              <a:cs typeface="+mn-ea"/>
              <a:sym typeface="+mn-lt"/>
            </a:endParaRPr>
          </a:p>
        </p:txBody>
      </p:sp>
      <p:sp>
        <p:nvSpPr>
          <p:cNvPr id="58" name="矩形 47"/>
          <p:cNvSpPr>
            <a:spLocks noChangeArrowheads="1"/>
          </p:cNvSpPr>
          <p:nvPr/>
        </p:nvSpPr>
        <p:spPr bwMode="auto">
          <a:xfrm>
            <a:off x="7248665" y="3338797"/>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a:lnSpc>
                <a:spcPct val="120000"/>
              </a:lnSpc>
              <a:spcBef>
                <a:spcPct val="0"/>
              </a:spcBef>
              <a:buNone/>
            </a:pPr>
            <a:r>
              <a:rPr lang="zh-CN" altLang="en-US" sz="1466" kern="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59" name="矩形 58"/>
          <p:cNvSpPr/>
          <p:nvPr/>
        </p:nvSpPr>
        <p:spPr>
          <a:xfrm>
            <a:off x="7248663" y="4474425"/>
            <a:ext cx="1345188" cy="440996"/>
          </a:xfrm>
          <a:prstGeom prst="rect">
            <a:avLst/>
          </a:prstGeom>
        </p:spPr>
        <p:txBody>
          <a:bodyPr wrap="none" lIns="91414" tIns="45709" rIns="91414" bIns="45709">
            <a:spAutoFit/>
          </a:bodyPr>
          <a:lstStyle/>
          <a:p>
            <a:pPr defTabSz="1218804"/>
            <a:r>
              <a:rPr lang="zh-CN" altLang="en-US" sz="2266" kern="0" dirty="0">
                <a:solidFill>
                  <a:srgbClr val="333333"/>
                </a:solidFill>
                <a:cs typeface="+mn-ea"/>
                <a:sym typeface="+mn-lt"/>
              </a:rPr>
              <a:t>添加标题</a:t>
            </a:r>
            <a:endParaRPr lang="en-US" altLang="zh-CN" sz="2266" kern="0" dirty="0">
              <a:solidFill>
                <a:srgbClr val="333333"/>
              </a:solidFill>
              <a:cs typeface="+mn-ea"/>
              <a:sym typeface="+mn-lt"/>
            </a:endParaRPr>
          </a:p>
        </p:txBody>
      </p:sp>
      <p:sp>
        <p:nvSpPr>
          <p:cNvPr id="60" name="矩形 47"/>
          <p:cNvSpPr>
            <a:spLocks noChangeArrowheads="1"/>
          </p:cNvSpPr>
          <p:nvPr/>
        </p:nvSpPr>
        <p:spPr bwMode="auto">
          <a:xfrm>
            <a:off x="7248665" y="4862720"/>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a:lnSpc>
                <a:spcPct val="120000"/>
              </a:lnSpc>
              <a:spcBef>
                <a:spcPct val="0"/>
              </a:spcBef>
              <a:buNone/>
            </a:pPr>
            <a:r>
              <a:rPr lang="zh-CN" altLang="en-US" sz="1466" kern="0" dirty="0">
                <a:solidFill>
                  <a:srgbClr val="333333"/>
                </a:solidFill>
                <a:latin typeface="+mn-lt"/>
                <a:ea typeface="+mn-ea"/>
                <a:cs typeface="+mn-ea"/>
                <a:sym typeface="+mn-lt"/>
              </a:rPr>
              <a:t>在此录入上述图表的综合描述说明，在此录入上述图表的综合描述说明，在此录入上述图表的描述说明。</a:t>
            </a:r>
          </a:p>
        </p:txBody>
      </p:sp>
      <p:sp>
        <p:nvSpPr>
          <p:cNvPr id="61" name="矩形 60"/>
          <p:cNvSpPr/>
          <p:nvPr/>
        </p:nvSpPr>
        <p:spPr>
          <a:xfrm>
            <a:off x="3501317" y="1296058"/>
            <a:ext cx="1210535" cy="399959"/>
          </a:xfrm>
          <a:prstGeom prst="rect">
            <a:avLst/>
          </a:prstGeom>
        </p:spPr>
        <p:txBody>
          <a:bodyPr wrap="none" lIns="91414" tIns="45709" rIns="91414" bIns="45709">
            <a:spAutoFit/>
          </a:bodyPr>
          <a:lstStyle/>
          <a:p>
            <a:pPr defTabSz="1218804"/>
            <a:r>
              <a:rPr lang="zh-CN" altLang="en-US" sz="1999" kern="0" dirty="0">
                <a:solidFill>
                  <a:prstClr val="black">
                    <a:lumMod val="65000"/>
                    <a:lumOff val="35000"/>
                  </a:prstClr>
                </a:solidFill>
                <a:cs typeface="+mn-ea"/>
                <a:sym typeface="+mn-lt"/>
              </a:rPr>
              <a:t>项目之一</a:t>
            </a:r>
            <a:endParaRPr lang="en-US" altLang="zh-CN" sz="1999" kern="0" dirty="0">
              <a:solidFill>
                <a:prstClr val="black">
                  <a:lumMod val="65000"/>
                  <a:lumOff val="35000"/>
                </a:prstClr>
              </a:solidFill>
              <a:cs typeface="+mn-ea"/>
              <a:sym typeface="+mn-lt"/>
            </a:endParaRPr>
          </a:p>
        </p:txBody>
      </p:sp>
      <p:sp>
        <p:nvSpPr>
          <p:cNvPr id="62" name="矩形 47"/>
          <p:cNvSpPr>
            <a:spLocks noChangeArrowheads="1"/>
          </p:cNvSpPr>
          <p:nvPr/>
        </p:nvSpPr>
        <p:spPr bwMode="auto">
          <a:xfrm>
            <a:off x="3485460" y="2478131"/>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a:lnSpc>
                <a:spcPct val="120000"/>
              </a:lnSpc>
              <a:spcBef>
                <a:spcPct val="0"/>
              </a:spcBef>
              <a:buNone/>
            </a:pPr>
            <a:r>
              <a:rPr lang="zh-CN" altLang="en-US" sz="1200" kern="0" dirty="0">
                <a:solidFill>
                  <a:prstClr val="black">
                    <a:lumMod val="65000"/>
                    <a:lumOff val="35000"/>
                  </a:prstClr>
                </a:solidFill>
                <a:latin typeface="+mn-lt"/>
                <a:ea typeface="+mn-ea"/>
                <a:cs typeface="+mn-ea"/>
                <a:sym typeface="+mn-lt"/>
              </a:rPr>
              <a:t>在此录入上述图表的描述说明，在此录入上述图表的描述说明。</a:t>
            </a:r>
          </a:p>
        </p:txBody>
      </p:sp>
      <p:sp>
        <p:nvSpPr>
          <p:cNvPr id="63" name="矩形 62"/>
          <p:cNvSpPr/>
          <p:nvPr/>
        </p:nvSpPr>
        <p:spPr>
          <a:xfrm>
            <a:off x="3501316" y="3501440"/>
            <a:ext cx="1210535" cy="399959"/>
          </a:xfrm>
          <a:prstGeom prst="rect">
            <a:avLst/>
          </a:prstGeom>
        </p:spPr>
        <p:txBody>
          <a:bodyPr wrap="none" lIns="91414" tIns="45709" rIns="91414" bIns="45709">
            <a:spAutoFit/>
          </a:bodyPr>
          <a:lstStyle/>
          <a:p>
            <a:pPr defTabSz="1218804"/>
            <a:r>
              <a:rPr lang="zh-CN" altLang="en-US" sz="1999" kern="0" dirty="0">
                <a:solidFill>
                  <a:prstClr val="black">
                    <a:lumMod val="65000"/>
                    <a:lumOff val="35000"/>
                  </a:prstClr>
                </a:solidFill>
                <a:cs typeface="+mn-ea"/>
                <a:sym typeface="+mn-lt"/>
              </a:rPr>
              <a:t>项目之二</a:t>
            </a:r>
            <a:endParaRPr lang="en-US" altLang="zh-CN" sz="1999" kern="0" dirty="0">
              <a:solidFill>
                <a:prstClr val="black">
                  <a:lumMod val="65000"/>
                  <a:lumOff val="35000"/>
                </a:prstClr>
              </a:solidFill>
              <a:cs typeface="+mn-ea"/>
              <a:sym typeface="+mn-lt"/>
            </a:endParaRPr>
          </a:p>
        </p:txBody>
      </p:sp>
      <p:sp>
        <p:nvSpPr>
          <p:cNvPr id="64" name="矩形 47"/>
          <p:cNvSpPr>
            <a:spLocks noChangeArrowheads="1"/>
          </p:cNvSpPr>
          <p:nvPr/>
        </p:nvSpPr>
        <p:spPr bwMode="auto">
          <a:xfrm>
            <a:off x="3485460" y="4667749"/>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a:lnSpc>
                <a:spcPct val="120000"/>
              </a:lnSpc>
              <a:spcBef>
                <a:spcPct val="0"/>
              </a:spcBef>
              <a:buNone/>
            </a:pPr>
            <a:r>
              <a:rPr lang="zh-CN" altLang="en-US" sz="1200" kern="0" dirty="0">
                <a:solidFill>
                  <a:prstClr val="black">
                    <a:lumMod val="65000"/>
                    <a:lumOff val="35000"/>
                  </a:prstClr>
                </a:solidFill>
                <a:latin typeface="+mn-lt"/>
                <a:ea typeface="+mn-ea"/>
                <a:cs typeface="+mn-ea"/>
                <a:sym typeface="+mn-lt"/>
              </a:rPr>
              <a:t>在此录入上述图表的描述说明，在此录入上述图表的描述说明。</a:t>
            </a:r>
          </a:p>
        </p:txBody>
      </p:sp>
    </p:spTree>
    <p:extLst>
      <p:ext uri="{BB962C8B-B14F-4D97-AF65-F5344CB8AC3E}">
        <p14:creationId xmlns:p14="http://schemas.microsoft.com/office/powerpoint/2010/main" val="176732882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25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fill="hold"/>
                                        <p:tgtEl>
                                          <p:spTgt spid="39"/>
                                        </p:tgtEl>
                                        <p:attrNameLst>
                                          <p:attrName>ppt_w</p:attrName>
                                        </p:attrNameLst>
                                      </p:cBhvr>
                                      <p:tavLst>
                                        <p:tav tm="0">
                                          <p:val>
                                            <p:fltVal val="0"/>
                                          </p:val>
                                        </p:tav>
                                        <p:tav tm="100000">
                                          <p:val>
                                            <p:strVal val="#ppt_w"/>
                                          </p:val>
                                        </p:tav>
                                      </p:tavLst>
                                    </p:anim>
                                    <p:anim calcmode="lin" valueType="num">
                                      <p:cBhvr>
                                        <p:cTn id="17" dur="350" fill="hold"/>
                                        <p:tgtEl>
                                          <p:spTgt spid="39"/>
                                        </p:tgtEl>
                                        <p:attrNameLst>
                                          <p:attrName>ppt_h</p:attrName>
                                        </p:attrNameLst>
                                      </p:cBhvr>
                                      <p:tavLst>
                                        <p:tav tm="0">
                                          <p:val>
                                            <p:fltVal val="0"/>
                                          </p:val>
                                        </p:tav>
                                        <p:tav tm="100000">
                                          <p:val>
                                            <p:strVal val="#ppt_h"/>
                                          </p:val>
                                        </p:tav>
                                      </p:tavLst>
                                    </p:anim>
                                    <p:animEffect transition="in" filter="fade">
                                      <p:cBhvr>
                                        <p:cTn id="18" dur="350"/>
                                        <p:tgtEl>
                                          <p:spTgt spid="39"/>
                                        </p:tgtEl>
                                      </p:cBhvr>
                                    </p:animEffect>
                                  </p:childTnLst>
                                </p:cTn>
                              </p:par>
                              <p:par>
                                <p:cTn id="19" presetID="22" presetClass="entr" presetSubtype="8" fill="hold" nodeType="withEffect">
                                  <p:stCondLst>
                                    <p:cond delay="100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nodeType="withEffect">
                                  <p:stCondLst>
                                    <p:cond delay="190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par>
                                <p:cTn id="25" presetID="22" presetClass="entr" presetSubtype="4" fill="hold" grpId="0" nodeType="withEffect">
                                  <p:stCondLst>
                                    <p:cond delay="275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1" fill="hold" grpId="0" nodeType="withEffect">
                                  <p:stCondLst>
                                    <p:cond delay="2750"/>
                                  </p:stCondLst>
                                  <p:childTnLst>
                                    <p:set>
                                      <p:cBhvr>
                                        <p:cTn id="29" dur="1" fill="hold">
                                          <p:stCondLst>
                                            <p:cond delay="0"/>
                                          </p:stCondLst>
                                        </p:cTn>
                                        <p:tgtEl>
                                          <p:spTgt spid="62"/>
                                        </p:tgtEl>
                                        <p:attrNameLst>
                                          <p:attrName>style.visibility</p:attrName>
                                        </p:attrNameLst>
                                      </p:cBhvr>
                                      <p:to>
                                        <p:strVal val="visible"/>
                                      </p:to>
                                    </p:set>
                                    <p:animEffect transition="in" filter="wipe(up)">
                                      <p:cBhvr>
                                        <p:cTn id="30" dur="500"/>
                                        <p:tgtEl>
                                          <p:spTgt spid="62"/>
                                        </p:tgtEl>
                                      </p:cBhvr>
                                    </p:animEffect>
                                  </p:childTnLst>
                                </p:cTn>
                              </p:par>
                              <p:par>
                                <p:cTn id="31" presetID="53" presetClass="entr" presetSubtype="16" fill="hold" nodeType="withEffect">
                                  <p:stCondLst>
                                    <p:cond delay="3500"/>
                                  </p:stCondLst>
                                  <p:childTnLst>
                                    <p:set>
                                      <p:cBhvr>
                                        <p:cTn id="32" dur="1" fill="hold">
                                          <p:stCondLst>
                                            <p:cond delay="0"/>
                                          </p:stCondLst>
                                        </p:cTn>
                                        <p:tgtEl>
                                          <p:spTgt spid="47"/>
                                        </p:tgtEl>
                                        <p:attrNameLst>
                                          <p:attrName>style.visibility</p:attrName>
                                        </p:attrNameLst>
                                      </p:cBhvr>
                                      <p:to>
                                        <p:strVal val="visible"/>
                                      </p:to>
                                    </p:set>
                                    <p:anim calcmode="lin" valueType="num">
                                      <p:cBhvr>
                                        <p:cTn id="33" dur="350" fill="hold"/>
                                        <p:tgtEl>
                                          <p:spTgt spid="47"/>
                                        </p:tgtEl>
                                        <p:attrNameLst>
                                          <p:attrName>ppt_w</p:attrName>
                                        </p:attrNameLst>
                                      </p:cBhvr>
                                      <p:tavLst>
                                        <p:tav tm="0">
                                          <p:val>
                                            <p:fltVal val="0"/>
                                          </p:val>
                                        </p:tav>
                                        <p:tav tm="100000">
                                          <p:val>
                                            <p:strVal val="#ppt_w"/>
                                          </p:val>
                                        </p:tav>
                                      </p:tavLst>
                                    </p:anim>
                                    <p:anim calcmode="lin" valueType="num">
                                      <p:cBhvr>
                                        <p:cTn id="34" dur="350" fill="hold"/>
                                        <p:tgtEl>
                                          <p:spTgt spid="47"/>
                                        </p:tgtEl>
                                        <p:attrNameLst>
                                          <p:attrName>ppt_h</p:attrName>
                                        </p:attrNameLst>
                                      </p:cBhvr>
                                      <p:tavLst>
                                        <p:tav tm="0">
                                          <p:val>
                                            <p:fltVal val="0"/>
                                          </p:val>
                                        </p:tav>
                                        <p:tav tm="100000">
                                          <p:val>
                                            <p:strVal val="#ppt_h"/>
                                          </p:val>
                                        </p:tav>
                                      </p:tavLst>
                                    </p:anim>
                                    <p:animEffect transition="in" filter="fade">
                                      <p:cBhvr>
                                        <p:cTn id="35" dur="350"/>
                                        <p:tgtEl>
                                          <p:spTgt spid="47"/>
                                        </p:tgtEl>
                                      </p:cBhvr>
                                    </p:animEffect>
                                  </p:childTnLst>
                                </p:cTn>
                              </p:par>
                              <p:par>
                                <p:cTn id="36" presetID="22" presetClass="entr" presetSubtype="8" fill="hold" nodeType="withEffect">
                                  <p:stCondLst>
                                    <p:cond delay="420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nodeType="withEffect">
                                  <p:stCondLst>
                                    <p:cond delay="510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4" fill="hold" grpId="0" nodeType="withEffect">
                                  <p:stCondLst>
                                    <p:cond delay="6000"/>
                                  </p:stCondLst>
                                  <p:childTnLst>
                                    <p:set>
                                      <p:cBhvr>
                                        <p:cTn id="43" dur="1" fill="hold">
                                          <p:stCondLst>
                                            <p:cond delay="0"/>
                                          </p:stCondLst>
                                        </p:cTn>
                                        <p:tgtEl>
                                          <p:spTgt spid="63"/>
                                        </p:tgtEl>
                                        <p:attrNameLst>
                                          <p:attrName>style.visibility</p:attrName>
                                        </p:attrNameLst>
                                      </p:cBhvr>
                                      <p:to>
                                        <p:strVal val="visible"/>
                                      </p:to>
                                    </p:set>
                                    <p:animEffect transition="in" filter="wipe(down)">
                                      <p:cBhvr>
                                        <p:cTn id="44" dur="500"/>
                                        <p:tgtEl>
                                          <p:spTgt spid="63"/>
                                        </p:tgtEl>
                                      </p:cBhvr>
                                    </p:animEffect>
                                  </p:childTnLst>
                                </p:cTn>
                              </p:par>
                              <p:par>
                                <p:cTn id="45" presetID="22" presetClass="entr" presetSubtype="1" fill="hold" grpId="0" nodeType="withEffect">
                                  <p:stCondLst>
                                    <p:cond delay="6000"/>
                                  </p:stCondLst>
                                  <p:childTnLst>
                                    <p:set>
                                      <p:cBhvr>
                                        <p:cTn id="46" dur="1" fill="hold">
                                          <p:stCondLst>
                                            <p:cond delay="0"/>
                                          </p:stCondLst>
                                        </p:cTn>
                                        <p:tgtEl>
                                          <p:spTgt spid="64"/>
                                        </p:tgtEl>
                                        <p:attrNameLst>
                                          <p:attrName>style.visibility</p:attrName>
                                        </p:attrNameLst>
                                      </p:cBhvr>
                                      <p:to>
                                        <p:strVal val="visible"/>
                                      </p:to>
                                    </p:set>
                                    <p:animEffect transition="in" filter="wipe(up)">
                                      <p:cBhvr>
                                        <p:cTn id="47" dur="500"/>
                                        <p:tgtEl>
                                          <p:spTgt spid="64"/>
                                        </p:tgtEl>
                                      </p:cBhvr>
                                    </p:animEffect>
                                  </p:childTnLst>
                                </p:cTn>
                              </p:par>
                              <p:par>
                                <p:cTn id="48" presetID="16" presetClass="entr" presetSubtype="26" fill="hold" nodeType="withEffect">
                                  <p:stCondLst>
                                    <p:cond delay="6700"/>
                                  </p:stCondLst>
                                  <p:childTnLst>
                                    <p:set>
                                      <p:cBhvr>
                                        <p:cTn id="49" dur="1" fill="hold">
                                          <p:stCondLst>
                                            <p:cond delay="0"/>
                                          </p:stCondLst>
                                        </p:cTn>
                                        <p:tgtEl>
                                          <p:spTgt spid="20"/>
                                        </p:tgtEl>
                                        <p:attrNameLst>
                                          <p:attrName>style.visibility</p:attrName>
                                        </p:attrNameLst>
                                      </p:cBhvr>
                                      <p:to>
                                        <p:strVal val="visible"/>
                                      </p:to>
                                    </p:set>
                                    <p:animEffect transition="in" filter="barn(inHorizontal)">
                                      <p:cBhvr>
                                        <p:cTn id="50" dur="250"/>
                                        <p:tgtEl>
                                          <p:spTgt spid="20"/>
                                        </p:tgtEl>
                                      </p:cBhvr>
                                    </p:animEffect>
                                  </p:childTnLst>
                                </p:cTn>
                              </p:par>
                            </p:childTnLst>
                          </p:cTn>
                        </p:par>
                        <p:par>
                          <p:cTn id="51" fill="hold">
                            <p:stCondLst>
                              <p:cond delay="745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childTnLst>
                          </p:cTn>
                        </p:par>
                        <p:par>
                          <p:cTn id="58" fill="hold">
                            <p:stCondLst>
                              <p:cond delay="7950"/>
                            </p:stCondLst>
                            <p:childTnLst>
                              <p:par>
                                <p:cTn id="59" presetID="10" presetClass="entr" presetSubtype="0" fill="hold" grpId="0" nodeType="afterEffect">
                                  <p:stCondLst>
                                    <p:cond delay="5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500"/>
                                        <p:tgtEl>
                                          <p:spTgt spid="57"/>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8950"/>
                            </p:stCondLst>
                            <p:childTnLst>
                              <p:par>
                                <p:cTn id="66" presetID="10" presetClass="entr" presetSubtype="0" fill="hold" grpId="0" nodeType="after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63"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cxnSp>
        <p:nvCxnSpPr>
          <p:cNvPr id="20" name="直接连接符 19"/>
          <p:cNvCxnSpPr/>
          <p:nvPr/>
        </p:nvCxnSpPr>
        <p:spPr>
          <a:xfrm>
            <a:off x="-99688" y="5695274"/>
            <a:ext cx="12594513" cy="0"/>
          </a:xfrm>
          <a:prstGeom prst="line">
            <a:avLst/>
          </a:prstGeom>
          <a:noFill/>
          <a:ln w="19050" cap="flat" cmpd="sng" algn="ctr">
            <a:solidFill>
              <a:srgbClr val="C0C0C0"/>
            </a:solidFill>
            <a:prstDash val="solid"/>
          </a:ln>
          <a:effectLst/>
        </p:spPr>
      </p:cxnSp>
      <p:sp>
        <p:nvSpPr>
          <p:cNvPr id="21" name="椭圆 20"/>
          <p:cNvSpPr/>
          <p:nvPr/>
        </p:nvSpPr>
        <p:spPr>
          <a:xfrm>
            <a:off x="2428583" y="5510304"/>
            <a:ext cx="313626" cy="313626"/>
          </a:xfrm>
          <a:prstGeom prst="ellipse">
            <a:avLst/>
          </a:prstGeom>
          <a:solidFill>
            <a:sysClr val="window" lastClr="FFFFFF"/>
          </a:solidFill>
          <a:ln w="38100" cap="flat" cmpd="sng" algn="ctr">
            <a:solidFill>
              <a:srgbClr val="004D86"/>
            </a:solidFill>
            <a:prstDash val="solid"/>
          </a:ln>
          <a:effectLst>
            <a:outerShdw blurRad="50800" dist="38100" dir="5400000" algn="t" rotWithShape="0">
              <a:prstClr val="black">
                <a:alpha val="29000"/>
              </a:prstClr>
            </a:outerShdw>
          </a:effectLst>
        </p:spPr>
        <p:txBody>
          <a:bodyPr rtlCol="0" anchor="ctr"/>
          <a:lstStyle/>
          <a:p>
            <a:pPr defTabSz="1218804">
              <a:defRPr/>
            </a:pPr>
            <a:endParaRPr lang="zh-CN" altLang="en-US" sz="2399" kern="0">
              <a:solidFill>
                <a:prstClr val="white"/>
              </a:solidFill>
              <a:cs typeface="+mn-ea"/>
              <a:sym typeface="+mn-lt"/>
            </a:endParaRPr>
          </a:p>
        </p:txBody>
      </p:sp>
      <p:grpSp>
        <p:nvGrpSpPr>
          <p:cNvPr id="22" name="组合 21"/>
          <p:cNvGrpSpPr/>
          <p:nvPr/>
        </p:nvGrpSpPr>
        <p:grpSpPr>
          <a:xfrm>
            <a:off x="1669129" y="1600765"/>
            <a:ext cx="1777214" cy="3720253"/>
            <a:chOff x="1115616" y="1077584"/>
            <a:chExt cx="1224136" cy="2562492"/>
          </a:xfrm>
        </p:grpSpPr>
        <p:sp>
          <p:nvSpPr>
            <p:cNvPr id="23" name="任意多边形 2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ysClr val="window" lastClr="FFFFFF"/>
            </a:solidFill>
            <a:ln w="6350" cap="flat" cmpd="sng" algn="ctr">
              <a:gradFill>
                <a:gsLst>
                  <a:gs pos="0">
                    <a:sysClr val="window" lastClr="FFFFFF">
                      <a:lumMod val="85000"/>
                    </a:sysClr>
                  </a:gs>
                  <a:gs pos="100000">
                    <a:sysClr val="window" lastClr="FFFFFF"/>
                  </a:gs>
                </a:gsLst>
                <a:lin ang="1200000" scaled="0"/>
              </a:gra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4" name="圆角矩形 23"/>
            <p:cNvSpPr/>
            <p:nvPr/>
          </p:nvSpPr>
          <p:spPr>
            <a:xfrm>
              <a:off x="1259632" y="1216298"/>
              <a:ext cx="936104" cy="2088232"/>
            </a:xfrm>
            <a:prstGeom prst="roundRect">
              <a:avLst>
                <a:gd name="adj" fmla="val 14632"/>
              </a:avLst>
            </a:prstGeom>
            <a:solidFill>
              <a:srgbClr val="00B0F0"/>
            </a:solidFill>
            <a:ln w="28575" cap="flat" cmpd="sng" algn="ctr">
              <a:noFill/>
              <a:prstDash val="solid"/>
            </a:ln>
            <a:effectLst>
              <a:innerShdw blurRad="63500" dist="50800" dir="18900000">
                <a:prstClr val="black">
                  <a:alpha val="33000"/>
                </a:prstClr>
              </a:innerShdw>
            </a:effectLst>
          </p:spPr>
          <p:txBody>
            <a:bodyPr rtlCol="0" anchor="ctr"/>
            <a:lstStyle/>
            <a:p>
              <a:pPr defTabSz="1218804">
                <a:defRPr/>
              </a:pPr>
              <a:endParaRPr lang="zh-CN" altLang="en-US" sz="2399" kern="0">
                <a:solidFill>
                  <a:prstClr val="white"/>
                </a:solidFill>
                <a:cs typeface="+mn-ea"/>
                <a:sym typeface="+mn-lt"/>
              </a:endParaRPr>
            </a:p>
          </p:txBody>
        </p:sp>
        <p:sp>
          <p:nvSpPr>
            <p:cNvPr id="25" name="矩形 24"/>
            <p:cNvSpPr/>
            <p:nvPr/>
          </p:nvSpPr>
          <p:spPr>
            <a:xfrm>
              <a:off x="1257002" y="1851670"/>
              <a:ext cx="938733" cy="360040"/>
            </a:xfrm>
            <a:prstGeom prst="rect">
              <a:avLst/>
            </a:prstGeom>
            <a:solidFill>
              <a:sysClr val="window" lastClr="FFFFFF">
                <a:lumMod val="95000"/>
              </a:sysClr>
            </a:solidFill>
            <a:ln w="28575" cap="flat" cmpd="sng" algn="ctr">
              <a:noFill/>
              <a:prstDash val="solid"/>
            </a:ln>
            <a:effectLst/>
          </p:spPr>
          <p:txBody>
            <a:bodyPr rtlCol="0" anchor="ctr"/>
            <a:lstStyle/>
            <a:p>
              <a:pPr defTabSz="1218804">
                <a:defRPr/>
              </a:pPr>
              <a:r>
                <a:rPr lang="zh-CN" altLang="en-US" sz="1866" kern="0" dirty="0">
                  <a:solidFill>
                    <a:srgbClr val="7F7F7F">
                      <a:lumMod val="50000"/>
                    </a:srgbClr>
                  </a:solidFill>
                  <a:cs typeface="+mn-ea"/>
                  <a:sym typeface="+mn-lt"/>
                </a:rPr>
                <a:t>项目一</a:t>
              </a:r>
            </a:p>
          </p:txBody>
        </p:sp>
        <p:sp>
          <p:nvSpPr>
            <p:cNvPr id="26" name="文本框 16"/>
            <p:cNvSpPr txBox="1"/>
            <p:nvPr/>
          </p:nvSpPr>
          <p:spPr>
            <a:xfrm>
              <a:off x="1368152" y="1253361"/>
              <a:ext cx="683569" cy="572210"/>
            </a:xfrm>
            <a:prstGeom prst="rect">
              <a:avLst/>
            </a:prstGeom>
            <a:noFill/>
          </p:spPr>
          <p:txBody>
            <a:bodyPr wrap="square" rtlCol="0">
              <a:spAutoFit/>
            </a:bodyPr>
            <a:lstStyle/>
            <a:p>
              <a:pPr defTabSz="1218804">
                <a:defRPr/>
              </a:pPr>
              <a:r>
                <a:rPr lang="zh-CN" altLang="en-US" sz="2399" kern="0" dirty="0">
                  <a:solidFill>
                    <a:prstClr val="white"/>
                  </a:solidFill>
                  <a:cs typeface="+mn-ea"/>
                  <a:sym typeface="+mn-lt"/>
                </a:rPr>
                <a:t>添加标题</a:t>
              </a:r>
            </a:p>
          </p:txBody>
        </p:sp>
        <p:sp>
          <p:nvSpPr>
            <p:cNvPr id="27" name="文本框 17"/>
            <p:cNvSpPr txBox="1"/>
            <p:nvPr/>
          </p:nvSpPr>
          <p:spPr>
            <a:xfrm>
              <a:off x="1257000" y="2214035"/>
              <a:ext cx="938732" cy="1080644"/>
            </a:xfrm>
            <a:prstGeom prst="rect">
              <a:avLst/>
            </a:prstGeom>
            <a:noFill/>
          </p:spPr>
          <p:txBody>
            <a:bodyPr wrap="square" rtlCol="0">
              <a:spAutoFit/>
            </a:bodyPr>
            <a:lstStyle/>
            <a:p>
              <a:pPr defTabSz="1218804">
                <a:lnSpc>
                  <a:spcPct val="150000"/>
                </a:lnSpc>
                <a:defRPr/>
              </a:pPr>
              <a:r>
                <a:rPr lang="zh-CN" altLang="en-US" sz="1599" kern="0" dirty="0">
                  <a:solidFill>
                    <a:prstClr val="white"/>
                  </a:solidFill>
                  <a:cs typeface="+mn-ea"/>
                  <a:sym typeface="+mn-lt"/>
                </a:rPr>
                <a:t>单击此处添加文本，单击此处添加文本</a:t>
              </a:r>
            </a:p>
          </p:txBody>
        </p:sp>
      </p:grpSp>
      <p:sp>
        <p:nvSpPr>
          <p:cNvPr id="28" name="椭圆 27"/>
          <p:cNvSpPr/>
          <p:nvPr/>
        </p:nvSpPr>
        <p:spPr>
          <a:xfrm>
            <a:off x="4772594" y="5510304"/>
            <a:ext cx="313626" cy="313626"/>
          </a:xfrm>
          <a:prstGeom prst="ellipse">
            <a:avLst/>
          </a:prstGeom>
          <a:solidFill>
            <a:sysClr val="window" lastClr="FFFFFF"/>
          </a:solidFill>
          <a:ln w="38100" cap="flat" cmpd="sng" algn="ctr">
            <a:solidFill>
              <a:srgbClr val="004D86"/>
            </a:solidFill>
            <a:prstDash val="solid"/>
          </a:ln>
          <a:effectLst>
            <a:outerShdw blurRad="50800" dist="38100" dir="5400000" algn="t" rotWithShape="0">
              <a:prstClr val="black">
                <a:alpha val="29000"/>
              </a:prstClr>
            </a:outerShdw>
          </a:effectLst>
        </p:spPr>
        <p:txBody>
          <a:bodyPr rtlCol="0" anchor="ctr"/>
          <a:lstStyle/>
          <a:p>
            <a:pPr defTabSz="1218804">
              <a:defRPr/>
            </a:pPr>
            <a:endParaRPr lang="zh-CN" altLang="en-US" sz="2399" kern="0">
              <a:solidFill>
                <a:prstClr val="white"/>
              </a:solidFill>
              <a:cs typeface="+mn-ea"/>
              <a:sym typeface="+mn-lt"/>
            </a:endParaRPr>
          </a:p>
        </p:txBody>
      </p:sp>
      <p:grpSp>
        <p:nvGrpSpPr>
          <p:cNvPr id="29" name="组合 28"/>
          <p:cNvGrpSpPr/>
          <p:nvPr/>
        </p:nvGrpSpPr>
        <p:grpSpPr>
          <a:xfrm>
            <a:off x="4013143" y="1600765"/>
            <a:ext cx="1777214" cy="3720253"/>
            <a:chOff x="1115616" y="1077584"/>
            <a:chExt cx="1224136" cy="2562492"/>
          </a:xfrm>
        </p:grpSpPr>
        <p:sp>
          <p:nvSpPr>
            <p:cNvPr id="30" name="任意多边形 2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ysClr val="window" lastClr="FFFFFF"/>
            </a:solidFill>
            <a:ln w="6350" cap="flat" cmpd="sng" algn="ctr">
              <a:gradFill>
                <a:gsLst>
                  <a:gs pos="0">
                    <a:sysClr val="window" lastClr="FFFFFF">
                      <a:lumMod val="85000"/>
                    </a:sysClr>
                  </a:gs>
                  <a:gs pos="100000">
                    <a:sysClr val="window" lastClr="FFFFFF"/>
                  </a:gs>
                </a:gsLst>
                <a:lin ang="1200000" scaled="0"/>
              </a:gra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1" name="圆角矩形 30"/>
            <p:cNvSpPr/>
            <p:nvPr/>
          </p:nvSpPr>
          <p:spPr>
            <a:xfrm>
              <a:off x="1259632" y="1216298"/>
              <a:ext cx="936104" cy="2088232"/>
            </a:xfrm>
            <a:prstGeom prst="roundRect">
              <a:avLst>
                <a:gd name="adj" fmla="val 14632"/>
              </a:avLst>
            </a:prstGeom>
            <a:solidFill>
              <a:srgbClr val="009BD2"/>
            </a:solidFill>
            <a:ln w="28575" cap="flat" cmpd="sng" algn="ctr">
              <a:noFill/>
              <a:prstDash val="solid"/>
            </a:ln>
            <a:effectLst>
              <a:innerShdw blurRad="63500" dist="50800" dir="18900000">
                <a:prstClr val="black">
                  <a:alpha val="33000"/>
                </a:prstClr>
              </a:innerShdw>
            </a:effectLst>
          </p:spPr>
          <p:txBody>
            <a:bodyPr rtlCol="0" anchor="ctr"/>
            <a:lstStyle/>
            <a:p>
              <a:pPr defTabSz="1218804">
                <a:defRPr/>
              </a:pPr>
              <a:endParaRPr lang="zh-CN" altLang="en-US" sz="2399" kern="0">
                <a:solidFill>
                  <a:prstClr val="white"/>
                </a:solidFill>
                <a:cs typeface="+mn-ea"/>
                <a:sym typeface="+mn-lt"/>
              </a:endParaRPr>
            </a:p>
          </p:txBody>
        </p:sp>
        <p:sp>
          <p:nvSpPr>
            <p:cNvPr id="32" name="矩形 31"/>
            <p:cNvSpPr/>
            <p:nvPr/>
          </p:nvSpPr>
          <p:spPr>
            <a:xfrm>
              <a:off x="1257002" y="1851670"/>
              <a:ext cx="938733" cy="360040"/>
            </a:xfrm>
            <a:prstGeom prst="rect">
              <a:avLst/>
            </a:prstGeom>
            <a:solidFill>
              <a:sysClr val="window" lastClr="FFFFFF">
                <a:lumMod val="95000"/>
              </a:sysClr>
            </a:solidFill>
            <a:ln w="28575" cap="flat" cmpd="sng" algn="ctr">
              <a:noFill/>
              <a:prstDash val="solid"/>
            </a:ln>
            <a:effectLst/>
          </p:spPr>
          <p:txBody>
            <a:bodyPr rtlCol="0" anchor="ctr"/>
            <a:lstStyle/>
            <a:p>
              <a:pPr defTabSz="1218804">
                <a:defRPr/>
              </a:pPr>
              <a:r>
                <a:rPr lang="zh-CN" altLang="en-US" sz="1866" kern="0" dirty="0">
                  <a:solidFill>
                    <a:srgbClr val="202A36"/>
                  </a:solidFill>
                  <a:cs typeface="+mn-ea"/>
                  <a:sym typeface="+mn-lt"/>
                </a:rPr>
                <a:t>项目二</a:t>
              </a:r>
            </a:p>
          </p:txBody>
        </p:sp>
        <p:sp>
          <p:nvSpPr>
            <p:cNvPr id="33" name="文本框 24"/>
            <p:cNvSpPr txBox="1"/>
            <p:nvPr/>
          </p:nvSpPr>
          <p:spPr>
            <a:xfrm>
              <a:off x="1368152" y="1253361"/>
              <a:ext cx="683569" cy="572210"/>
            </a:xfrm>
            <a:prstGeom prst="rect">
              <a:avLst/>
            </a:prstGeom>
            <a:noFill/>
          </p:spPr>
          <p:txBody>
            <a:bodyPr wrap="square" rtlCol="0">
              <a:spAutoFit/>
            </a:bodyPr>
            <a:lstStyle/>
            <a:p>
              <a:pPr defTabSz="1218804">
                <a:defRPr/>
              </a:pPr>
              <a:r>
                <a:rPr lang="zh-CN" altLang="en-US" sz="2399" kern="0" dirty="0">
                  <a:solidFill>
                    <a:prstClr val="white"/>
                  </a:solidFill>
                  <a:cs typeface="+mn-ea"/>
                  <a:sym typeface="+mn-lt"/>
                </a:rPr>
                <a:t>添加标题</a:t>
              </a:r>
            </a:p>
          </p:txBody>
        </p:sp>
        <p:sp>
          <p:nvSpPr>
            <p:cNvPr id="34" name="文本框 25"/>
            <p:cNvSpPr txBox="1"/>
            <p:nvPr/>
          </p:nvSpPr>
          <p:spPr>
            <a:xfrm>
              <a:off x="1257000" y="2214035"/>
              <a:ext cx="938732" cy="1080644"/>
            </a:xfrm>
            <a:prstGeom prst="rect">
              <a:avLst/>
            </a:prstGeom>
            <a:noFill/>
          </p:spPr>
          <p:txBody>
            <a:bodyPr wrap="square" rtlCol="0">
              <a:spAutoFit/>
            </a:bodyPr>
            <a:lstStyle/>
            <a:p>
              <a:pPr defTabSz="1218804">
                <a:lnSpc>
                  <a:spcPct val="150000"/>
                </a:lnSpc>
                <a:defRPr/>
              </a:pPr>
              <a:r>
                <a:rPr lang="zh-CN" altLang="en-US" sz="1599" kern="0" dirty="0">
                  <a:solidFill>
                    <a:prstClr val="white"/>
                  </a:solidFill>
                  <a:cs typeface="+mn-ea"/>
                  <a:sym typeface="+mn-lt"/>
                </a:rPr>
                <a:t>单击此处添加文本，单击此处添加文本</a:t>
              </a:r>
            </a:p>
          </p:txBody>
        </p:sp>
      </p:grpSp>
      <p:sp>
        <p:nvSpPr>
          <p:cNvPr id="35" name="椭圆 34"/>
          <p:cNvSpPr/>
          <p:nvPr/>
        </p:nvSpPr>
        <p:spPr>
          <a:xfrm>
            <a:off x="7116609" y="5510304"/>
            <a:ext cx="313626" cy="313626"/>
          </a:xfrm>
          <a:prstGeom prst="ellipse">
            <a:avLst/>
          </a:prstGeom>
          <a:solidFill>
            <a:sysClr val="window" lastClr="FFFFFF"/>
          </a:solidFill>
          <a:ln w="38100" cap="flat" cmpd="sng" algn="ctr">
            <a:solidFill>
              <a:srgbClr val="004D86"/>
            </a:solidFill>
            <a:prstDash val="solid"/>
          </a:ln>
          <a:effectLst>
            <a:outerShdw blurRad="50800" dist="38100" dir="5400000" algn="t" rotWithShape="0">
              <a:prstClr val="black">
                <a:alpha val="29000"/>
              </a:prstClr>
            </a:outerShdw>
          </a:effectLst>
        </p:spPr>
        <p:txBody>
          <a:bodyPr rtlCol="0" anchor="ctr"/>
          <a:lstStyle/>
          <a:p>
            <a:pPr defTabSz="1218804">
              <a:defRPr/>
            </a:pPr>
            <a:endParaRPr lang="zh-CN" altLang="en-US" sz="2399" kern="0">
              <a:solidFill>
                <a:prstClr val="white"/>
              </a:solidFill>
              <a:cs typeface="+mn-ea"/>
              <a:sym typeface="+mn-lt"/>
            </a:endParaRPr>
          </a:p>
        </p:txBody>
      </p:sp>
      <p:grpSp>
        <p:nvGrpSpPr>
          <p:cNvPr id="36" name="组合 35"/>
          <p:cNvGrpSpPr/>
          <p:nvPr/>
        </p:nvGrpSpPr>
        <p:grpSpPr>
          <a:xfrm>
            <a:off x="6357158" y="1600765"/>
            <a:ext cx="1777214" cy="3720253"/>
            <a:chOff x="1115616" y="1077584"/>
            <a:chExt cx="1224136" cy="2562492"/>
          </a:xfrm>
        </p:grpSpPr>
        <p:sp>
          <p:nvSpPr>
            <p:cNvPr id="37" name="任意多边形 3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ysClr val="window" lastClr="FFFFFF"/>
            </a:solidFill>
            <a:ln w="6350" cap="flat" cmpd="sng" algn="ctr">
              <a:gradFill>
                <a:gsLst>
                  <a:gs pos="0">
                    <a:sysClr val="window" lastClr="FFFFFF">
                      <a:lumMod val="85000"/>
                    </a:sysClr>
                  </a:gs>
                  <a:gs pos="100000">
                    <a:sysClr val="window" lastClr="FFFFFF"/>
                  </a:gs>
                </a:gsLst>
                <a:lin ang="1200000" scaled="0"/>
              </a:gra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8" name="圆角矩形 37"/>
            <p:cNvSpPr/>
            <p:nvPr/>
          </p:nvSpPr>
          <p:spPr>
            <a:xfrm>
              <a:off x="1259632" y="1216298"/>
              <a:ext cx="936104" cy="2088232"/>
            </a:xfrm>
            <a:prstGeom prst="roundRect">
              <a:avLst>
                <a:gd name="adj" fmla="val 14632"/>
              </a:avLst>
            </a:prstGeom>
            <a:solidFill>
              <a:srgbClr val="0282D0"/>
            </a:solidFill>
            <a:ln w="28575" cap="flat" cmpd="sng" algn="ctr">
              <a:noFill/>
              <a:prstDash val="solid"/>
            </a:ln>
            <a:effectLst>
              <a:innerShdw blurRad="63500" dist="50800" dir="18900000">
                <a:prstClr val="black">
                  <a:alpha val="33000"/>
                </a:prstClr>
              </a:innerShdw>
            </a:effectLst>
          </p:spPr>
          <p:txBody>
            <a:bodyPr rtlCol="0" anchor="ctr"/>
            <a:lstStyle/>
            <a:p>
              <a:pPr defTabSz="1218804">
                <a:defRPr/>
              </a:pPr>
              <a:endParaRPr lang="zh-CN" altLang="en-US" sz="2399" kern="0">
                <a:solidFill>
                  <a:prstClr val="white"/>
                </a:solidFill>
                <a:cs typeface="+mn-ea"/>
                <a:sym typeface="+mn-lt"/>
              </a:endParaRPr>
            </a:p>
          </p:txBody>
        </p:sp>
        <p:sp>
          <p:nvSpPr>
            <p:cNvPr id="39" name="矩形 38"/>
            <p:cNvSpPr/>
            <p:nvPr/>
          </p:nvSpPr>
          <p:spPr>
            <a:xfrm>
              <a:off x="1257002" y="1851670"/>
              <a:ext cx="938733" cy="360040"/>
            </a:xfrm>
            <a:prstGeom prst="rect">
              <a:avLst/>
            </a:prstGeom>
            <a:solidFill>
              <a:sysClr val="window" lastClr="FFFFFF">
                <a:lumMod val="95000"/>
              </a:sysClr>
            </a:solidFill>
            <a:ln w="28575" cap="flat" cmpd="sng" algn="ctr">
              <a:noFill/>
              <a:prstDash val="solid"/>
            </a:ln>
            <a:effectLst/>
          </p:spPr>
          <p:txBody>
            <a:bodyPr rtlCol="0" anchor="ctr"/>
            <a:lstStyle/>
            <a:p>
              <a:pPr defTabSz="1218804">
                <a:defRPr/>
              </a:pPr>
              <a:r>
                <a:rPr lang="zh-CN" altLang="en-US" sz="1866" kern="0" dirty="0">
                  <a:solidFill>
                    <a:srgbClr val="7F7F7F">
                      <a:lumMod val="50000"/>
                    </a:srgbClr>
                  </a:solidFill>
                  <a:cs typeface="+mn-ea"/>
                  <a:sym typeface="+mn-lt"/>
                </a:rPr>
                <a:t>项目三</a:t>
              </a:r>
            </a:p>
          </p:txBody>
        </p:sp>
        <p:sp>
          <p:nvSpPr>
            <p:cNvPr id="40" name="文本框 31"/>
            <p:cNvSpPr txBox="1"/>
            <p:nvPr/>
          </p:nvSpPr>
          <p:spPr>
            <a:xfrm>
              <a:off x="1368152" y="1253361"/>
              <a:ext cx="683569" cy="572210"/>
            </a:xfrm>
            <a:prstGeom prst="rect">
              <a:avLst/>
            </a:prstGeom>
            <a:noFill/>
          </p:spPr>
          <p:txBody>
            <a:bodyPr wrap="square" rtlCol="0">
              <a:spAutoFit/>
            </a:bodyPr>
            <a:lstStyle/>
            <a:p>
              <a:pPr defTabSz="1218804">
                <a:defRPr/>
              </a:pPr>
              <a:r>
                <a:rPr lang="zh-CN" altLang="en-US" sz="2399" kern="0" dirty="0">
                  <a:solidFill>
                    <a:prstClr val="white"/>
                  </a:solidFill>
                  <a:cs typeface="+mn-ea"/>
                  <a:sym typeface="+mn-lt"/>
                </a:rPr>
                <a:t>添加标题</a:t>
              </a:r>
            </a:p>
          </p:txBody>
        </p:sp>
        <p:sp>
          <p:nvSpPr>
            <p:cNvPr id="41" name="文本框 32"/>
            <p:cNvSpPr txBox="1"/>
            <p:nvPr/>
          </p:nvSpPr>
          <p:spPr>
            <a:xfrm>
              <a:off x="1257000" y="2214035"/>
              <a:ext cx="938732" cy="1080645"/>
            </a:xfrm>
            <a:prstGeom prst="rect">
              <a:avLst/>
            </a:prstGeom>
            <a:noFill/>
          </p:spPr>
          <p:txBody>
            <a:bodyPr wrap="square" rtlCol="0">
              <a:spAutoFit/>
            </a:bodyPr>
            <a:lstStyle/>
            <a:p>
              <a:pPr defTabSz="1218804">
                <a:lnSpc>
                  <a:spcPct val="150000"/>
                </a:lnSpc>
                <a:defRPr/>
              </a:pPr>
              <a:r>
                <a:rPr lang="zh-CN" altLang="en-US" sz="1599" kern="0" dirty="0">
                  <a:solidFill>
                    <a:prstClr val="white"/>
                  </a:solidFill>
                  <a:cs typeface="+mn-ea"/>
                  <a:sym typeface="+mn-lt"/>
                </a:rPr>
                <a:t>单击此处添加文本，单击此处添加文本</a:t>
              </a:r>
            </a:p>
          </p:txBody>
        </p:sp>
      </p:grpSp>
      <p:sp>
        <p:nvSpPr>
          <p:cNvPr id="42" name="椭圆 41"/>
          <p:cNvSpPr/>
          <p:nvPr/>
        </p:nvSpPr>
        <p:spPr>
          <a:xfrm>
            <a:off x="9460625" y="5510304"/>
            <a:ext cx="313626" cy="313626"/>
          </a:xfrm>
          <a:prstGeom prst="ellipse">
            <a:avLst/>
          </a:prstGeom>
          <a:solidFill>
            <a:sysClr val="window" lastClr="FFFFFF"/>
          </a:solidFill>
          <a:ln w="38100" cap="flat" cmpd="sng" algn="ctr">
            <a:solidFill>
              <a:srgbClr val="004D86"/>
            </a:solidFill>
            <a:prstDash val="solid"/>
          </a:ln>
          <a:effectLst>
            <a:outerShdw blurRad="50800" dist="38100" dir="5400000" algn="t" rotWithShape="0">
              <a:prstClr val="black">
                <a:alpha val="29000"/>
              </a:prstClr>
            </a:outerShdw>
          </a:effectLst>
        </p:spPr>
        <p:txBody>
          <a:bodyPr rtlCol="0" anchor="ctr"/>
          <a:lstStyle/>
          <a:p>
            <a:pPr defTabSz="1218804">
              <a:defRPr/>
            </a:pPr>
            <a:endParaRPr lang="zh-CN" altLang="en-US" sz="2399" kern="0">
              <a:solidFill>
                <a:prstClr val="white"/>
              </a:solidFill>
              <a:cs typeface="+mn-ea"/>
              <a:sym typeface="+mn-lt"/>
            </a:endParaRPr>
          </a:p>
        </p:txBody>
      </p:sp>
      <p:grpSp>
        <p:nvGrpSpPr>
          <p:cNvPr id="43" name="组合 42"/>
          <p:cNvGrpSpPr/>
          <p:nvPr/>
        </p:nvGrpSpPr>
        <p:grpSpPr>
          <a:xfrm>
            <a:off x="8701172" y="1600765"/>
            <a:ext cx="1777214" cy="3720253"/>
            <a:chOff x="1115616" y="1077584"/>
            <a:chExt cx="1224136" cy="2562492"/>
          </a:xfrm>
        </p:grpSpPr>
        <p:sp>
          <p:nvSpPr>
            <p:cNvPr id="44" name="任意多边形 4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ysClr val="window" lastClr="FFFFFF"/>
            </a:solidFill>
            <a:ln w="6350" cap="flat" cmpd="sng" algn="ctr">
              <a:gradFill>
                <a:gsLst>
                  <a:gs pos="0">
                    <a:sysClr val="window" lastClr="FFFFFF">
                      <a:lumMod val="85000"/>
                    </a:sysClr>
                  </a:gs>
                  <a:gs pos="100000">
                    <a:sysClr val="window" lastClr="FFFFFF"/>
                  </a:gs>
                </a:gsLst>
                <a:lin ang="1200000" scaled="0"/>
              </a:gra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5" name="圆角矩形 44"/>
            <p:cNvSpPr/>
            <p:nvPr/>
          </p:nvSpPr>
          <p:spPr>
            <a:xfrm>
              <a:off x="1259632" y="1216298"/>
              <a:ext cx="936104" cy="2088232"/>
            </a:xfrm>
            <a:prstGeom prst="roundRect">
              <a:avLst>
                <a:gd name="adj" fmla="val 14632"/>
              </a:avLst>
            </a:prstGeom>
            <a:solidFill>
              <a:srgbClr val="0067B4"/>
            </a:solidFill>
            <a:ln w="28575" cap="flat" cmpd="sng" algn="ctr">
              <a:noFill/>
              <a:prstDash val="solid"/>
            </a:ln>
            <a:effectLst>
              <a:innerShdw blurRad="63500" dist="50800" dir="18900000">
                <a:prstClr val="black">
                  <a:alpha val="33000"/>
                </a:prstClr>
              </a:innerShdw>
            </a:effectLst>
          </p:spPr>
          <p:txBody>
            <a:bodyPr rtlCol="0" anchor="ctr"/>
            <a:lstStyle/>
            <a:p>
              <a:pPr defTabSz="1218804">
                <a:defRPr/>
              </a:pPr>
              <a:endParaRPr lang="zh-CN" altLang="en-US" sz="2399" kern="0">
                <a:solidFill>
                  <a:prstClr val="white"/>
                </a:solidFill>
                <a:cs typeface="+mn-ea"/>
                <a:sym typeface="+mn-lt"/>
              </a:endParaRPr>
            </a:p>
          </p:txBody>
        </p:sp>
        <p:sp>
          <p:nvSpPr>
            <p:cNvPr id="46" name="矩形 45"/>
            <p:cNvSpPr/>
            <p:nvPr/>
          </p:nvSpPr>
          <p:spPr>
            <a:xfrm>
              <a:off x="1257002" y="1851670"/>
              <a:ext cx="938733" cy="360040"/>
            </a:xfrm>
            <a:prstGeom prst="rect">
              <a:avLst/>
            </a:prstGeom>
            <a:solidFill>
              <a:sysClr val="window" lastClr="FFFFFF">
                <a:lumMod val="95000"/>
              </a:sysClr>
            </a:solidFill>
            <a:ln w="28575" cap="flat" cmpd="sng" algn="ctr">
              <a:noFill/>
              <a:prstDash val="solid"/>
            </a:ln>
            <a:effectLst/>
          </p:spPr>
          <p:txBody>
            <a:bodyPr rtlCol="0" anchor="ctr"/>
            <a:lstStyle/>
            <a:p>
              <a:pPr defTabSz="1218804">
                <a:defRPr/>
              </a:pPr>
              <a:r>
                <a:rPr lang="zh-CN" altLang="en-US" sz="1866" kern="0" dirty="0">
                  <a:solidFill>
                    <a:srgbClr val="202A36"/>
                  </a:solidFill>
                  <a:cs typeface="+mn-ea"/>
                  <a:sym typeface="+mn-lt"/>
                </a:rPr>
                <a:t>项目四</a:t>
              </a:r>
            </a:p>
          </p:txBody>
        </p:sp>
        <p:sp>
          <p:nvSpPr>
            <p:cNvPr id="47" name="文本框 38"/>
            <p:cNvSpPr txBox="1"/>
            <p:nvPr/>
          </p:nvSpPr>
          <p:spPr>
            <a:xfrm>
              <a:off x="1368152" y="1253361"/>
              <a:ext cx="683569" cy="572210"/>
            </a:xfrm>
            <a:prstGeom prst="rect">
              <a:avLst/>
            </a:prstGeom>
            <a:noFill/>
          </p:spPr>
          <p:txBody>
            <a:bodyPr wrap="square" rtlCol="0">
              <a:spAutoFit/>
            </a:bodyPr>
            <a:lstStyle/>
            <a:p>
              <a:pPr defTabSz="1218804">
                <a:defRPr/>
              </a:pPr>
              <a:r>
                <a:rPr lang="zh-CN" altLang="en-US" sz="2399" kern="0" dirty="0">
                  <a:solidFill>
                    <a:prstClr val="white"/>
                  </a:solidFill>
                  <a:cs typeface="+mn-ea"/>
                  <a:sym typeface="+mn-lt"/>
                </a:rPr>
                <a:t>添加标题</a:t>
              </a:r>
            </a:p>
          </p:txBody>
        </p:sp>
        <p:sp>
          <p:nvSpPr>
            <p:cNvPr id="48" name="文本框 39"/>
            <p:cNvSpPr txBox="1"/>
            <p:nvPr/>
          </p:nvSpPr>
          <p:spPr>
            <a:xfrm>
              <a:off x="1257000" y="2214035"/>
              <a:ext cx="938732" cy="1080644"/>
            </a:xfrm>
            <a:prstGeom prst="rect">
              <a:avLst/>
            </a:prstGeom>
            <a:noFill/>
          </p:spPr>
          <p:txBody>
            <a:bodyPr wrap="square" rtlCol="0">
              <a:spAutoFit/>
            </a:bodyPr>
            <a:lstStyle/>
            <a:p>
              <a:pPr defTabSz="1218804">
                <a:lnSpc>
                  <a:spcPct val="150000"/>
                </a:lnSpc>
                <a:defRPr/>
              </a:pPr>
              <a:r>
                <a:rPr lang="zh-CN" altLang="en-US" sz="1599" kern="0" dirty="0">
                  <a:solidFill>
                    <a:prstClr val="white"/>
                  </a:solidFill>
                  <a:cs typeface="+mn-ea"/>
                  <a:sym typeface="+mn-lt"/>
                </a:rPr>
                <a:t>单击此处添加文本，单击此处添加文本</a:t>
              </a:r>
            </a:p>
          </p:txBody>
        </p:sp>
      </p:grpSp>
    </p:spTree>
    <p:extLst>
      <p:ext uri="{BB962C8B-B14F-4D97-AF65-F5344CB8AC3E}">
        <p14:creationId xmlns:p14="http://schemas.microsoft.com/office/powerpoint/2010/main" val="321348864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anim calcmode="lin" valueType="num">
                                      <p:cBhvr>
                                        <p:cTn id="21" dur="500" fill="hold"/>
                                        <p:tgtEl>
                                          <p:spTgt spid="21"/>
                                        </p:tgtEl>
                                        <p:attrNameLst>
                                          <p:attrName>ppt_x</p:attrName>
                                        </p:attrNameLst>
                                      </p:cBhvr>
                                      <p:tavLst>
                                        <p:tav tm="0">
                                          <p:val>
                                            <p:strVal val="#ppt_x"/>
                                          </p:val>
                                        </p:tav>
                                        <p:tav tm="100000">
                                          <p:val>
                                            <p:strVal val="#ppt_x"/>
                                          </p:val>
                                        </p:tav>
                                      </p:tavLst>
                                    </p:anim>
                                    <p:anim calcmode="lin" valueType="num">
                                      <p:cBhvr>
                                        <p:cTn id="22" dur="500" fill="hold"/>
                                        <p:tgtEl>
                                          <p:spTgt spid="2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anim calcmode="lin" valueType="num">
                                      <p:cBhvr>
                                        <p:cTn id="26" dur="500" fill="hold"/>
                                        <p:tgtEl>
                                          <p:spTgt spid="22"/>
                                        </p:tgtEl>
                                        <p:attrNameLst>
                                          <p:attrName>ppt_x</p:attrName>
                                        </p:attrNameLst>
                                      </p:cBhvr>
                                      <p:tavLst>
                                        <p:tav tm="0">
                                          <p:val>
                                            <p:strVal val="#ppt_x"/>
                                          </p:val>
                                        </p:tav>
                                        <p:tav tm="100000">
                                          <p:val>
                                            <p:strVal val="#ppt_x"/>
                                          </p:val>
                                        </p:tav>
                                      </p:tavLst>
                                    </p:anim>
                                    <p:anim calcmode="lin" valueType="num">
                                      <p:cBhvr>
                                        <p:cTn id="27" dur="500" fill="hold"/>
                                        <p:tgtEl>
                                          <p:spTgt spid="2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strVal val="#ppt_x"/>
                                          </p:val>
                                        </p:tav>
                                        <p:tav tm="100000">
                                          <p:val>
                                            <p:strVal val="#ppt_x"/>
                                          </p:val>
                                        </p:tav>
                                      </p:tavLst>
                                    </p:anim>
                                    <p:anim calcmode="lin" valueType="num">
                                      <p:cBhvr>
                                        <p:cTn id="32" dur="500" fill="hold"/>
                                        <p:tgtEl>
                                          <p:spTgt spid="2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30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anim calcmode="lin" valueType="num">
                                      <p:cBhvr>
                                        <p:cTn id="36" dur="500" fill="hold"/>
                                        <p:tgtEl>
                                          <p:spTgt spid="29"/>
                                        </p:tgtEl>
                                        <p:attrNameLst>
                                          <p:attrName>ppt_x</p:attrName>
                                        </p:attrNameLst>
                                      </p:cBhvr>
                                      <p:tavLst>
                                        <p:tav tm="0">
                                          <p:val>
                                            <p:strVal val="#ppt_x"/>
                                          </p:val>
                                        </p:tav>
                                        <p:tav tm="100000">
                                          <p:val>
                                            <p:strVal val="#ppt_x"/>
                                          </p:val>
                                        </p:tav>
                                      </p:tavLst>
                                    </p:anim>
                                    <p:anim calcmode="lin" valueType="num">
                                      <p:cBhvr>
                                        <p:cTn id="37" dur="500" fill="hold"/>
                                        <p:tgtEl>
                                          <p:spTgt spid="2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60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90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9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anim calcmode="lin" valueType="num">
                                      <p:cBhvr>
                                        <p:cTn id="56" dur="500" fill="hold"/>
                                        <p:tgtEl>
                                          <p:spTgt spid="43"/>
                                        </p:tgtEl>
                                        <p:attrNameLst>
                                          <p:attrName>ppt_x</p:attrName>
                                        </p:attrNameLst>
                                      </p:cBhvr>
                                      <p:tavLst>
                                        <p:tav tm="0">
                                          <p:val>
                                            <p:strVal val="#ppt_x"/>
                                          </p:val>
                                        </p:tav>
                                        <p:tav tm="100000">
                                          <p:val>
                                            <p:strVal val="#ppt_x"/>
                                          </p:val>
                                        </p:tav>
                                      </p:tavLst>
                                    </p:anim>
                                    <p:anim calcmode="lin" valueType="num">
                                      <p:cBhvr>
                                        <p:cTn id="5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animBg="1"/>
      <p:bldP spid="35" grpId="0" animBg="1"/>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pic>
        <p:nvPicPr>
          <p:cNvPr id="20" name="Picture 4" descr="C:\Users\Administrator\Desktop\团队人员.png"/>
          <p:cNvPicPr>
            <a:picLocks noChangeAspect="1" noChangeArrowheads="1"/>
          </p:cNvPicPr>
          <p:nvPr/>
        </p:nvPicPr>
        <p:blipFill rotWithShape="1">
          <a:blip r:embed="rId6">
            <a:extLst>
              <a:ext uri="{28A0092B-C50C-407E-A947-70E740481C1C}">
                <a14:useLocalDpi xmlns:a14="http://schemas.microsoft.com/office/drawing/2010/main" val="0"/>
              </a:ext>
            </a:extLst>
          </a:blip>
          <a:srcRect b="3976"/>
          <a:stretch/>
        </p:blipFill>
        <p:spPr bwMode="auto">
          <a:xfrm>
            <a:off x="822" y="3512582"/>
            <a:ext cx="4746282" cy="304071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Administrator\Desktop\团队人员mm.png"/>
          <p:cNvPicPr>
            <a:picLocks noChangeAspect="1" noChangeArrowheads="1"/>
          </p:cNvPicPr>
          <p:nvPr/>
        </p:nvPicPr>
        <p:blipFill rotWithShape="1">
          <a:blip r:embed="rId7">
            <a:extLst>
              <a:ext uri="{28A0092B-C50C-407E-A947-70E740481C1C}">
                <a14:useLocalDpi xmlns:a14="http://schemas.microsoft.com/office/drawing/2010/main" val="0"/>
              </a:ext>
            </a:extLst>
          </a:blip>
          <a:srcRect b="6415"/>
          <a:stretch/>
        </p:blipFill>
        <p:spPr bwMode="auto">
          <a:xfrm>
            <a:off x="822" y="3512582"/>
            <a:ext cx="4746282" cy="2963475"/>
          </a:xfrm>
          <a:prstGeom prst="rect">
            <a:avLst/>
          </a:prstGeom>
          <a:noFill/>
          <a:extLst>
            <a:ext uri="{909E8E84-426E-40DD-AFC4-6F175D3DCCD1}">
              <a14:hiddenFill xmlns:a14="http://schemas.microsoft.com/office/drawing/2010/main">
                <a:solidFill>
                  <a:srgbClr val="FFFFFF"/>
                </a:solidFill>
              </a14:hiddenFill>
            </a:ext>
          </a:extLst>
        </p:spPr>
      </p:pic>
      <p:sp>
        <p:nvSpPr>
          <p:cNvPr id="23" name="圆角矩形 22"/>
          <p:cNvSpPr/>
          <p:nvPr/>
        </p:nvSpPr>
        <p:spPr>
          <a:xfrm>
            <a:off x="1270913" y="1355459"/>
            <a:ext cx="9791218" cy="1953986"/>
          </a:xfrm>
          <a:prstGeom prst="roundRect">
            <a:avLst>
              <a:gd name="adj" fmla="val 0"/>
            </a:avLst>
          </a:prstGeom>
          <a:solidFill>
            <a:sysClr val="window" lastClr="FFFFFF"/>
          </a:solidFill>
          <a:ln w="3175" cap="flat" cmpd="sng" algn="ctr">
            <a:solidFill>
              <a:srgbClr val="0067B4"/>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4" name="矩形 93"/>
          <p:cNvSpPr/>
          <p:nvPr/>
        </p:nvSpPr>
        <p:spPr>
          <a:xfrm>
            <a:off x="1220705" y="1296058"/>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5" name="矩形 93"/>
          <p:cNvSpPr/>
          <p:nvPr/>
        </p:nvSpPr>
        <p:spPr>
          <a:xfrm rot="10800000">
            <a:off x="10731075" y="3022725"/>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6" name="矩形 25"/>
          <p:cNvSpPr/>
          <p:nvPr/>
        </p:nvSpPr>
        <p:spPr>
          <a:xfrm>
            <a:off x="1525410" y="1397627"/>
            <a:ext cx="9397627" cy="1784143"/>
          </a:xfrm>
          <a:prstGeom prst="rect">
            <a:avLst/>
          </a:prstGeom>
        </p:spPr>
        <p:txBody>
          <a:bodyPr wrap="square">
            <a:spAutoFit/>
          </a:bodyPr>
          <a:lstStyle/>
          <a:p>
            <a:pPr defTabSz="1218804" latinLnBrk="1">
              <a:lnSpc>
                <a:spcPct val="150000"/>
              </a:lnSpc>
            </a:pPr>
            <a:r>
              <a:rPr lang="zh-CN" altLang="en-US" sz="1466" kern="0" dirty="0">
                <a:solidFill>
                  <a:srgbClr val="7F7F7F">
                    <a:lumMod val="75000"/>
                  </a:srgbClr>
                </a:solidFill>
                <a:cs typeface="+mn-ea"/>
                <a:sym typeface="+mn-lt"/>
              </a:rPr>
              <a:t>团队精神，是一种集体意识，是团队所有成员都认可的一种集体意识。团队精神是高绩效团队中的灵魂</a:t>
            </a:r>
            <a:r>
              <a:rPr lang="en-US" altLang="zh-CN" sz="1466" kern="0" dirty="0">
                <a:solidFill>
                  <a:srgbClr val="7F7F7F">
                    <a:lumMod val="75000"/>
                  </a:srgbClr>
                </a:solidFill>
                <a:cs typeface="+mn-ea"/>
                <a:sym typeface="+mn-lt"/>
              </a:rPr>
              <a:t>.</a:t>
            </a:r>
            <a:r>
              <a:rPr lang="zh-CN" altLang="en-US" sz="1466" kern="0" dirty="0">
                <a:solidFill>
                  <a:srgbClr val="7F7F7F">
                    <a:lumMod val="75000"/>
                  </a:srgbClr>
                </a:solidFill>
                <a:cs typeface="+mn-ea"/>
                <a:sym typeface="+mn-lt"/>
              </a:rPr>
              <a:t>简单来说，团队精神，就是大局意识、服务意识和协调意识“三识”的综合体。反映团队成员的士气，是团队所有成员价值观与理想信念的基石，是凝聚团队力量，促进团队进步的内在力量。 </a:t>
            </a:r>
          </a:p>
          <a:p>
            <a:pPr defTabSz="1218804" latinLnBrk="1">
              <a:lnSpc>
                <a:spcPct val="150000"/>
              </a:lnSpc>
            </a:pPr>
            <a:r>
              <a:rPr lang="zh-CN" altLang="en-US" sz="1466" kern="0" dirty="0">
                <a:solidFill>
                  <a:srgbClr val="7F7F7F">
                    <a:lumMod val="75000"/>
                  </a:srgbClr>
                </a:solidFill>
                <a:cs typeface="+mn-ea"/>
                <a:sym typeface="+mn-lt"/>
              </a:rPr>
              <a:t>    团队精神尊重每个成员的兴趣和成就，要求团队的每一个成员，都以提高自身素质和实现团队目标为己任。团队精神的核心是合作协同，目的是最大发挥团队的潜在能量。</a:t>
            </a:r>
          </a:p>
        </p:txBody>
      </p:sp>
      <p:grpSp>
        <p:nvGrpSpPr>
          <p:cNvPr id="27" name="组合 26"/>
          <p:cNvGrpSpPr/>
          <p:nvPr/>
        </p:nvGrpSpPr>
        <p:grpSpPr>
          <a:xfrm>
            <a:off x="7619531" y="4086348"/>
            <a:ext cx="1339161" cy="1154451"/>
            <a:chOff x="5715794" y="3294305"/>
            <a:chExt cx="1004681" cy="866105"/>
          </a:xfrm>
        </p:grpSpPr>
        <p:sp>
          <p:nvSpPr>
            <p:cNvPr id="28" name="六边形 27"/>
            <p:cNvSpPr/>
            <p:nvPr/>
          </p:nvSpPr>
          <p:spPr>
            <a:xfrm>
              <a:off x="5715794" y="3294305"/>
              <a:ext cx="1004681" cy="866105"/>
            </a:xfrm>
            <a:prstGeom prst="hexagon">
              <a:avLst/>
            </a:prstGeom>
            <a:solidFill>
              <a:srgbClr val="0282D0"/>
            </a:solidFill>
            <a:ln w="28575" cap="flat" cmpd="sng" algn="ctr">
              <a:solidFill>
                <a:srgbClr val="FFFFFF">
                  <a:lumMod val="6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9" name="矩形 28"/>
            <p:cNvSpPr/>
            <p:nvPr/>
          </p:nvSpPr>
          <p:spPr>
            <a:xfrm>
              <a:off x="5842915" y="3412452"/>
              <a:ext cx="750438" cy="623247"/>
            </a:xfrm>
            <a:prstGeom prst="rect">
              <a:avLst/>
            </a:prstGeom>
          </p:spPr>
          <p:txBody>
            <a:bodyPr wrap="square">
              <a:spAutoFit/>
            </a:bodyPr>
            <a:lstStyle/>
            <a:p>
              <a:pPr defTabSz="1218804">
                <a:defRPr/>
              </a:pPr>
              <a:r>
                <a:rPr lang="zh-CN" altLang="en-US" sz="2399" kern="0" dirty="0">
                  <a:solidFill>
                    <a:prstClr val="white"/>
                  </a:solidFill>
                  <a:cs typeface="+mn-ea"/>
                  <a:sym typeface="+mn-lt"/>
                </a:rPr>
                <a:t>专业</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技术</a:t>
              </a:r>
            </a:p>
          </p:txBody>
        </p:sp>
      </p:grpSp>
      <p:grpSp>
        <p:nvGrpSpPr>
          <p:cNvPr id="30" name="组合 29"/>
          <p:cNvGrpSpPr/>
          <p:nvPr/>
        </p:nvGrpSpPr>
        <p:grpSpPr>
          <a:xfrm>
            <a:off x="9733703" y="3936844"/>
            <a:ext cx="1339161" cy="1154450"/>
            <a:chOff x="7301913" y="3182144"/>
            <a:chExt cx="1004681" cy="866105"/>
          </a:xfrm>
        </p:grpSpPr>
        <p:sp>
          <p:nvSpPr>
            <p:cNvPr id="31" name="六边形 30"/>
            <p:cNvSpPr/>
            <p:nvPr/>
          </p:nvSpPr>
          <p:spPr>
            <a:xfrm>
              <a:off x="7301913" y="3182144"/>
              <a:ext cx="1004681" cy="866105"/>
            </a:xfrm>
            <a:prstGeom prst="hexagon">
              <a:avLst/>
            </a:prstGeom>
            <a:solidFill>
              <a:srgbClr val="00B0F0"/>
            </a:solidFill>
            <a:ln w="28575" cap="flat" cmpd="sng" algn="ctr">
              <a:solidFill>
                <a:srgbClr val="FFFFFF">
                  <a:lumMod val="6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2" name="矩形 31"/>
            <p:cNvSpPr/>
            <p:nvPr/>
          </p:nvSpPr>
          <p:spPr>
            <a:xfrm>
              <a:off x="7352573" y="3292031"/>
              <a:ext cx="903361" cy="623247"/>
            </a:xfrm>
            <a:prstGeom prst="rect">
              <a:avLst/>
            </a:prstGeom>
          </p:spPr>
          <p:txBody>
            <a:bodyPr wrap="square">
              <a:spAutoFit/>
            </a:bodyPr>
            <a:lstStyle/>
            <a:p>
              <a:pPr defTabSz="1218804">
                <a:defRPr/>
              </a:pPr>
              <a:r>
                <a:rPr lang="zh-CN" altLang="en-US" sz="2399" kern="0" dirty="0">
                  <a:solidFill>
                    <a:prstClr val="white"/>
                  </a:solidFill>
                  <a:cs typeface="+mn-ea"/>
                  <a:sym typeface="+mn-lt"/>
                </a:rPr>
                <a:t>共创</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未来</a:t>
              </a:r>
            </a:p>
          </p:txBody>
        </p:sp>
      </p:grpSp>
      <p:grpSp>
        <p:nvGrpSpPr>
          <p:cNvPr id="33" name="组合 32"/>
          <p:cNvGrpSpPr/>
          <p:nvPr/>
        </p:nvGrpSpPr>
        <p:grpSpPr>
          <a:xfrm>
            <a:off x="6375503" y="4501261"/>
            <a:ext cx="1339161" cy="1154450"/>
            <a:chOff x="4782485" y="3605588"/>
            <a:chExt cx="1004681" cy="866105"/>
          </a:xfrm>
        </p:grpSpPr>
        <p:sp>
          <p:nvSpPr>
            <p:cNvPr id="34" name="六边形 33"/>
            <p:cNvSpPr/>
            <p:nvPr/>
          </p:nvSpPr>
          <p:spPr>
            <a:xfrm>
              <a:off x="4782485" y="3605588"/>
              <a:ext cx="1004681" cy="866105"/>
            </a:xfrm>
            <a:prstGeom prst="hexagon">
              <a:avLst/>
            </a:prstGeom>
            <a:solidFill>
              <a:srgbClr val="009BD2"/>
            </a:solidFill>
            <a:ln w="28575" cap="flat" cmpd="sng" algn="ctr">
              <a:solidFill>
                <a:srgbClr val="FFFFFF">
                  <a:lumMod val="6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5" name="矩形 34"/>
            <p:cNvSpPr/>
            <p:nvPr/>
          </p:nvSpPr>
          <p:spPr>
            <a:xfrm>
              <a:off x="4896243" y="3735618"/>
              <a:ext cx="813558" cy="623248"/>
            </a:xfrm>
            <a:prstGeom prst="rect">
              <a:avLst/>
            </a:prstGeom>
          </p:spPr>
          <p:txBody>
            <a:bodyPr wrap="square">
              <a:spAutoFit/>
            </a:bodyPr>
            <a:lstStyle/>
            <a:p>
              <a:pPr defTabSz="1218804">
                <a:defRPr/>
              </a:pPr>
              <a:r>
                <a:rPr lang="zh-CN" altLang="en-US" sz="2399" kern="0" dirty="0">
                  <a:solidFill>
                    <a:prstClr val="white"/>
                  </a:solidFill>
                  <a:cs typeface="+mn-ea"/>
                  <a:sym typeface="+mn-lt"/>
                </a:rPr>
                <a:t>沸腾</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理想</a:t>
              </a:r>
            </a:p>
          </p:txBody>
        </p:sp>
      </p:grpSp>
      <p:grpSp>
        <p:nvGrpSpPr>
          <p:cNvPr id="36" name="组合 35"/>
          <p:cNvGrpSpPr/>
          <p:nvPr/>
        </p:nvGrpSpPr>
        <p:grpSpPr>
          <a:xfrm>
            <a:off x="5264683" y="3835275"/>
            <a:ext cx="1339161" cy="1154450"/>
            <a:chOff x="3949113" y="3105944"/>
            <a:chExt cx="1004681" cy="866105"/>
          </a:xfrm>
        </p:grpSpPr>
        <p:sp>
          <p:nvSpPr>
            <p:cNvPr id="37" name="六边形 36"/>
            <p:cNvSpPr/>
            <p:nvPr/>
          </p:nvSpPr>
          <p:spPr>
            <a:xfrm>
              <a:off x="3949113" y="3105944"/>
              <a:ext cx="1004681" cy="866105"/>
            </a:xfrm>
            <a:prstGeom prst="hexagon">
              <a:avLst/>
            </a:prstGeom>
            <a:solidFill>
              <a:srgbClr val="00B0F0"/>
            </a:solidFill>
            <a:ln w="28575" cap="flat" cmpd="sng" algn="ctr">
              <a:solidFill>
                <a:srgbClr val="FFFFFF">
                  <a:lumMod val="6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8" name="矩形 37"/>
            <p:cNvSpPr/>
            <p:nvPr/>
          </p:nvSpPr>
          <p:spPr>
            <a:xfrm>
              <a:off x="4025313" y="3198596"/>
              <a:ext cx="870930" cy="623248"/>
            </a:xfrm>
            <a:prstGeom prst="rect">
              <a:avLst/>
            </a:prstGeom>
          </p:spPr>
          <p:txBody>
            <a:bodyPr wrap="square">
              <a:spAutoFit/>
            </a:bodyPr>
            <a:lstStyle/>
            <a:p>
              <a:pPr defTabSz="1218804">
                <a:defRPr/>
              </a:pPr>
              <a:r>
                <a:rPr lang="zh-CN" altLang="en-US" sz="2399" kern="0" dirty="0">
                  <a:solidFill>
                    <a:prstClr val="white"/>
                  </a:solidFill>
                  <a:cs typeface="+mn-ea"/>
                  <a:sym typeface="+mn-lt"/>
                </a:rPr>
                <a:t>燃烧</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激情</a:t>
              </a:r>
            </a:p>
          </p:txBody>
        </p:sp>
      </p:grpSp>
      <p:grpSp>
        <p:nvGrpSpPr>
          <p:cNvPr id="39" name="组合 38"/>
          <p:cNvGrpSpPr/>
          <p:nvPr/>
        </p:nvGrpSpPr>
        <p:grpSpPr>
          <a:xfrm>
            <a:off x="8718017" y="4850959"/>
            <a:ext cx="1339161" cy="1154450"/>
            <a:chOff x="6539913" y="3867943"/>
            <a:chExt cx="1004681" cy="866105"/>
          </a:xfrm>
        </p:grpSpPr>
        <p:sp>
          <p:nvSpPr>
            <p:cNvPr id="40" name="六边形 39"/>
            <p:cNvSpPr/>
            <p:nvPr/>
          </p:nvSpPr>
          <p:spPr>
            <a:xfrm>
              <a:off x="6539913" y="3867943"/>
              <a:ext cx="1004681" cy="866105"/>
            </a:xfrm>
            <a:prstGeom prst="hexagon">
              <a:avLst/>
            </a:prstGeom>
            <a:solidFill>
              <a:srgbClr val="0067B4"/>
            </a:solidFill>
            <a:ln w="28575" cap="flat" cmpd="sng" algn="ctr">
              <a:solidFill>
                <a:srgbClr val="FFFFFF">
                  <a:lumMod val="6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1" name="矩形 40"/>
            <p:cNvSpPr/>
            <p:nvPr/>
          </p:nvSpPr>
          <p:spPr>
            <a:xfrm>
              <a:off x="6678081" y="3967827"/>
              <a:ext cx="750438" cy="623247"/>
            </a:xfrm>
            <a:prstGeom prst="rect">
              <a:avLst/>
            </a:prstGeom>
          </p:spPr>
          <p:txBody>
            <a:bodyPr wrap="square">
              <a:spAutoFit/>
            </a:bodyPr>
            <a:lstStyle/>
            <a:p>
              <a:pPr defTabSz="1218804">
                <a:defRPr/>
              </a:pPr>
              <a:r>
                <a:rPr lang="zh-CN" altLang="en-US" sz="2399" kern="0" dirty="0">
                  <a:solidFill>
                    <a:prstClr val="white"/>
                  </a:solidFill>
                  <a:cs typeface="+mn-ea"/>
                  <a:sym typeface="+mn-lt"/>
                </a:rPr>
                <a:t>团结拼搏</a:t>
              </a:r>
            </a:p>
          </p:txBody>
        </p:sp>
      </p:grpSp>
    </p:spTree>
    <p:extLst>
      <p:ext uri="{BB962C8B-B14F-4D97-AF65-F5344CB8AC3E}">
        <p14:creationId xmlns:p14="http://schemas.microsoft.com/office/powerpoint/2010/main" val="295564997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528"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fltVal val="0.5"/>
                                          </p:val>
                                        </p:tav>
                                        <p:tav tm="100000">
                                          <p:val>
                                            <p:strVal val="#ppt_x"/>
                                          </p:val>
                                        </p:tav>
                                      </p:tavLst>
                                    </p:anim>
                                    <p:anim calcmode="lin" valueType="num">
                                      <p:cBhvr>
                                        <p:cTn id="31" dur="500" fill="hold"/>
                                        <p:tgtEl>
                                          <p:spTgt spid="24"/>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anim calcmode="lin" valueType="num">
                                      <p:cBhvr>
                                        <p:cTn id="37" dur="500" fill="hold"/>
                                        <p:tgtEl>
                                          <p:spTgt spid="25"/>
                                        </p:tgtEl>
                                        <p:attrNameLst>
                                          <p:attrName>ppt_x</p:attrName>
                                        </p:attrNameLst>
                                      </p:cBhvr>
                                      <p:tavLst>
                                        <p:tav tm="0">
                                          <p:val>
                                            <p:fltVal val="0.5"/>
                                          </p:val>
                                        </p:tav>
                                        <p:tav tm="100000">
                                          <p:val>
                                            <p:strVal val="#ppt_x"/>
                                          </p:val>
                                        </p:tav>
                                      </p:tavLst>
                                    </p:anim>
                                    <p:anim calcmode="lin" valueType="num">
                                      <p:cBhvr>
                                        <p:cTn id="38" dur="500" fill="hold"/>
                                        <p:tgtEl>
                                          <p:spTgt spid="25"/>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1000"/>
                                        <p:tgtEl>
                                          <p:spTgt spid="26"/>
                                        </p:tgtEl>
                                      </p:cBhvr>
                                    </p:animEffect>
                                  </p:childTnLst>
                                </p:cTn>
                              </p:par>
                            </p:childTnLst>
                          </p:cTn>
                        </p:par>
                        <p:par>
                          <p:cTn id="46" fill="hold">
                            <p:stCondLst>
                              <p:cond delay="3000"/>
                            </p:stCondLst>
                            <p:childTnLst>
                              <p:par>
                                <p:cTn id="47" presetID="23" presetClass="entr" presetSubtype="16"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10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2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400"/>
                                  </p:stCondLst>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03</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第三部份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成功项目展示</a:t>
            </a:r>
          </a:p>
        </p:txBody>
      </p:sp>
      <p:sp>
        <p:nvSpPr>
          <p:cNvPr id="22" name="矩形 21"/>
          <p:cNvSpPr/>
          <p:nvPr/>
        </p:nvSpPr>
        <p:spPr>
          <a:xfrm>
            <a:off x="6599612" y="3124294"/>
            <a:ext cx="4981096"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Successful project presentation</a:t>
            </a:r>
            <a:endParaRPr lang="zh-CN" altLang="en-US" sz="2666" kern="0" dirty="0">
              <a:solidFill>
                <a:srgbClr val="0067B4"/>
              </a:solidFill>
              <a:effectLst>
                <a:glow rad="63500">
                  <a:prstClr val="white">
                    <a:lumMod val="65000"/>
                    <a:alpha val="40000"/>
                  </a:prstClr>
                </a:glow>
              </a:effectLst>
              <a:cs typeface="+mn-ea"/>
              <a:sym typeface="+mn-lt"/>
            </a:endParaRPr>
          </a:p>
        </p:txBody>
      </p:sp>
      <p:sp>
        <p:nvSpPr>
          <p:cNvPr id="23" name="TextBox 15"/>
          <p:cNvSpPr txBox="1">
            <a:spLocks noChangeArrowheads="1"/>
          </p:cNvSpPr>
          <p:nvPr/>
        </p:nvSpPr>
        <p:spPr bwMode="auto">
          <a:xfrm>
            <a:off x="6652396" y="3632137"/>
            <a:ext cx="2795369"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a:r>
              <a:rPr lang="zh-CN" altLang="en-US" sz="1599" dirty="0">
                <a:solidFill>
                  <a:srgbClr val="7F7F7F">
                    <a:lumMod val="50000"/>
                  </a:srgbClr>
                </a:solidFill>
                <a:latin typeface="+mn-lt"/>
                <a:ea typeface="+mn-ea"/>
                <a:cs typeface="+mn-ea"/>
                <a:sym typeface="+mn-lt"/>
              </a:rPr>
              <a:t>★ 成功项目展示之一     </a:t>
            </a:r>
          </a:p>
          <a:p>
            <a:pPr defTabSz="1218804"/>
            <a:r>
              <a:rPr lang="zh-CN" altLang="en-US" sz="1599" dirty="0">
                <a:solidFill>
                  <a:srgbClr val="7F7F7F">
                    <a:lumMod val="50000"/>
                  </a:srgbClr>
                </a:solidFill>
                <a:latin typeface="+mn-lt"/>
                <a:ea typeface="+mn-ea"/>
                <a:cs typeface="+mn-ea"/>
                <a:sym typeface="+mn-lt"/>
              </a:rPr>
              <a:t>★ 成功项目展示之二</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 成功项目展示之三</a:t>
            </a:r>
          </a:p>
        </p:txBody>
      </p:sp>
    </p:spTree>
    <p:extLst>
      <p:ext uri="{BB962C8B-B14F-4D97-AF65-F5344CB8AC3E}">
        <p14:creationId xmlns:p14="http://schemas.microsoft.com/office/powerpoint/2010/main" val="182207129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3"/>
                                        </p:tgtEl>
                                        <p:attrNameLst>
                                          <p:attrName>style.visibility</p:attrName>
                                        </p:attrNameLst>
                                      </p:cBhvr>
                                      <p:to>
                                        <p:strVal val="visible"/>
                                      </p:to>
                                    </p:set>
                                    <p:anim calcmode="discrete" valueType="clr">
                                      <p:cBhvr override="childStyle">
                                        <p:cTn id="45"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3"/>
                                        </p:tgtEl>
                                        <p:attrNameLst>
                                          <p:attrName>fillcolor</p:attrName>
                                        </p:attrNameLst>
                                      </p:cBhvr>
                                      <p:tavLst>
                                        <p:tav tm="0">
                                          <p:val>
                                            <p:clrVal>
                                              <a:schemeClr val="accent2"/>
                                            </p:clrVal>
                                          </p:val>
                                        </p:tav>
                                        <p:tav tm="50000">
                                          <p:val>
                                            <p:clrVal>
                                              <a:schemeClr val="hlink"/>
                                            </p:clrVal>
                                          </p:val>
                                        </p:tav>
                                      </p:tavLst>
                                    </p:anim>
                                    <p:set>
                                      <p:cBhvr>
                                        <p:cTn id="47"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pic>
        <p:nvPicPr>
          <p:cNvPr id="11" name="Picture 2" descr="C:\Users\PC\Desktop\edss.jpg"/>
          <p:cNvPicPr>
            <a:picLocks noChangeAspect="1" noChangeArrowheads="1"/>
          </p:cNvPicPr>
          <p:nvPr/>
        </p:nvPicPr>
        <p:blipFill>
          <a:blip r:embed="rId6"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3"/>
          <p:cNvGrpSpPr>
            <a:grpSpLocks/>
          </p:cNvGrpSpPr>
          <p:nvPr/>
        </p:nvGrpSpPr>
        <p:grpSpPr bwMode="auto">
          <a:xfrm>
            <a:off x="241016" y="231850"/>
            <a:ext cx="11947469" cy="495617"/>
            <a:chOff x="142" y="138"/>
            <a:chExt cx="7115" cy="295"/>
          </a:xfrm>
        </p:grpSpPr>
        <p:sp>
          <p:nvSpPr>
            <p:cNvPr id="13"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r>
                <a:rPr lang="zh-CN" altLang="en-US" sz="2499" kern="0">
                  <a:solidFill>
                    <a:srgbClr val="0070C0"/>
                  </a:solidFill>
                  <a:cs typeface="+mn-ea"/>
                  <a:sym typeface="+mn-lt"/>
                </a:rPr>
                <a:t>点击添加标题文本</a:t>
              </a:r>
            </a:p>
          </p:txBody>
        </p:sp>
        <p:sp>
          <p:nvSpPr>
            <p:cNvPr id="14" name="矩形 13"/>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endParaRPr lang="zh-CN" altLang="en-US" sz="2299" kern="0">
                <a:solidFill>
                  <a:srgbClr val="FFFFFF"/>
                </a:solidFill>
                <a:cs typeface="+mn-ea"/>
                <a:sym typeface="+mn-lt"/>
              </a:endParaRPr>
            </a:p>
          </p:txBody>
        </p:sp>
        <p:sp>
          <p:nvSpPr>
            <p:cNvPr id="15" name="矩形 14"/>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endParaRPr lang="zh-CN" altLang="en-US" sz="2299" kern="0">
                <a:solidFill>
                  <a:srgbClr val="FFFFFF"/>
                </a:solidFill>
                <a:cs typeface="+mn-ea"/>
                <a:sym typeface="+mn-lt"/>
              </a:endParaRPr>
            </a:p>
          </p:txBody>
        </p:sp>
      </p:grpSp>
      <p:grpSp>
        <p:nvGrpSpPr>
          <p:cNvPr id="16" name="Group 7"/>
          <p:cNvGrpSpPr>
            <a:grpSpLocks/>
          </p:cNvGrpSpPr>
          <p:nvPr/>
        </p:nvGrpSpPr>
        <p:grpSpPr bwMode="auto">
          <a:xfrm>
            <a:off x="-29361" y="6166640"/>
            <a:ext cx="12541902" cy="598102"/>
            <a:chOff x="0" y="3670"/>
            <a:chExt cx="7421" cy="356"/>
          </a:xfrm>
        </p:grpSpPr>
        <p:pic>
          <p:nvPicPr>
            <p:cNvPr id="17"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r>
                <a:rPr lang="en-US" altLang="zh-CN" sz="3099" kern="0">
                  <a:solidFill>
                    <a:srgbClr val="0070C0"/>
                  </a:solidFill>
                  <a:cs typeface="+mn-ea"/>
                  <a:sym typeface="+mn-lt"/>
                </a:rPr>
                <a:t>LOGO</a:t>
              </a:r>
            </a:p>
          </p:txBody>
        </p:sp>
      </p:grpSp>
      <p:sp>
        <p:nvSpPr>
          <p:cNvPr id="19" name="TextBox 18"/>
          <p:cNvSpPr>
            <a:spLocks noChangeArrowheads="1"/>
          </p:cNvSpPr>
          <p:nvPr/>
        </p:nvSpPr>
        <p:spPr bwMode="auto">
          <a:xfrm>
            <a:off x="1423843" y="834494"/>
            <a:ext cx="1615125" cy="943626"/>
          </a:xfrm>
          <a:prstGeom prst="rect">
            <a:avLst/>
          </a:prstGeom>
          <a:noFill/>
          <a:ln w="9525">
            <a:noFill/>
            <a:bevel/>
            <a:headEnd/>
            <a:tailEnd/>
          </a:ln>
        </p:spPr>
        <p:txBody>
          <a:bodyPr wrap="none" lIns="121890" tIns="60945" rIns="121890" bIns="60945">
            <a:spAutoFit/>
          </a:bodyPr>
          <a:lstStyle/>
          <a:p>
            <a:pPr defTabSz="1218804">
              <a:defRPr/>
            </a:pPr>
            <a:r>
              <a:rPr lang="zh-CN" altLang="en-US" sz="5332" kern="0" dirty="0">
                <a:solidFill>
                  <a:srgbClr val="0067B4"/>
                </a:solidFill>
                <a:cs typeface="+mn-ea"/>
                <a:sym typeface="+mn-lt"/>
              </a:rPr>
              <a:t>前言</a:t>
            </a:r>
            <a:endParaRPr lang="zh-CN" altLang="en-US" sz="2399" kern="0" dirty="0">
              <a:solidFill>
                <a:srgbClr val="0067B4"/>
              </a:solidFill>
              <a:cs typeface="+mn-ea"/>
              <a:sym typeface="+mn-lt"/>
            </a:endParaRPr>
          </a:p>
        </p:txBody>
      </p:sp>
      <p:sp>
        <p:nvSpPr>
          <p:cNvPr id="20" name="前言"/>
          <p:cNvSpPr>
            <a:spLocks noChangeArrowheads="1"/>
          </p:cNvSpPr>
          <p:nvPr/>
        </p:nvSpPr>
        <p:spPr bwMode="auto">
          <a:xfrm>
            <a:off x="2929229" y="1199618"/>
            <a:ext cx="2205030" cy="574294"/>
          </a:xfrm>
          <a:prstGeom prst="rect">
            <a:avLst/>
          </a:prstGeom>
          <a:noFill/>
          <a:ln w="9525">
            <a:noFill/>
            <a:bevel/>
            <a:headEnd/>
            <a:tailEnd/>
          </a:ln>
        </p:spPr>
        <p:txBody>
          <a:bodyPr wrap="none" lIns="121890" tIns="60945" rIns="121890" bIns="60945">
            <a:spAutoFit/>
          </a:bodyPr>
          <a:lstStyle/>
          <a:p>
            <a:pPr defTabSz="1218804"/>
            <a:r>
              <a:rPr lang="en-US" altLang="zh-CN" sz="2932" kern="0" dirty="0">
                <a:solidFill>
                  <a:srgbClr val="0067B4"/>
                </a:solidFill>
                <a:cs typeface="+mn-ea"/>
                <a:sym typeface="+mn-lt"/>
              </a:rPr>
              <a:t>Introduction</a:t>
            </a:r>
            <a:endParaRPr lang="zh-CN" altLang="en-US" sz="2932" kern="0" dirty="0">
              <a:solidFill>
                <a:srgbClr val="0067B4"/>
              </a:solidFill>
              <a:cs typeface="+mn-ea"/>
              <a:sym typeface="+mn-lt"/>
            </a:endParaRPr>
          </a:p>
        </p:txBody>
      </p:sp>
      <p:sp>
        <p:nvSpPr>
          <p:cNvPr id="21" name="矩形 5"/>
          <p:cNvSpPr>
            <a:spLocks noChangeArrowheads="1"/>
          </p:cNvSpPr>
          <p:nvPr/>
        </p:nvSpPr>
        <p:spPr bwMode="auto">
          <a:xfrm>
            <a:off x="1427794" y="1807632"/>
            <a:ext cx="9336414" cy="3684587"/>
          </a:xfrm>
          <a:prstGeom prst="rect">
            <a:avLst/>
          </a:prstGeom>
          <a:noFill/>
          <a:ln w="19050">
            <a:solidFill>
              <a:srgbClr val="0067B4"/>
            </a:solidFill>
            <a:bevel/>
            <a:headEnd/>
            <a:tailEnd/>
          </a:ln>
        </p:spPr>
        <p:txBody>
          <a:bodyPr lIns="91424" tIns="45713" rIns="91424" bIns="45713" anchor="ctr"/>
          <a:lstStyle/>
          <a:p>
            <a:pPr defTabSz="1218804"/>
            <a:endParaRPr lang="zh-CN" altLang="zh-CN" sz="2399" kern="0">
              <a:solidFill>
                <a:srgbClr val="FFFFFF"/>
              </a:solidFill>
              <a:cs typeface="+mn-ea"/>
              <a:sym typeface="+mn-lt"/>
            </a:endParaRPr>
          </a:p>
        </p:txBody>
      </p:sp>
      <p:sp>
        <p:nvSpPr>
          <p:cNvPr id="22" name="Rectangle 11"/>
          <p:cNvSpPr>
            <a:spLocks noChangeArrowheads="1"/>
          </p:cNvSpPr>
          <p:nvPr/>
        </p:nvSpPr>
        <p:spPr bwMode="auto">
          <a:xfrm>
            <a:off x="1728549" y="2117411"/>
            <a:ext cx="8545084" cy="305079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35" tIns="48368" rIns="96735" bIns="48368">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defTabSz="1218804" eaLnBrk="0" hangingPunct="0">
              <a:lnSpc>
                <a:spcPct val="150000"/>
              </a:lnSpc>
            </a:pP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       岁月流转，时光飞逝，转眼间</a:t>
            </a:r>
            <a:r>
              <a:rPr lang="en-US" altLang="zh-CN" sz="1599" dirty="0">
                <a:solidFill>
                  <a:srgbClr val="3F3F3F"/>
                </a:solidFill>
                <a:latin typeface="微软雅黑" panose="020B0503020204020204" pitchFamily="34" charset="-122"/>
                <a:ea typeface="微软雅黑" panose="020B0503020204020204" pitchFamily="34" charset="-122"/>
                <a:cs typeface="+mn-ea"/>
                <a:sym typeface="+mn-lt"/>
              </a:rPr>
              <a:t>2016</a:t>
            </a: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年的工作又接近尾声。</a:t>
            </a:r>
          </a:p>
          <a:p>
            <a:pPr defTabSz="1218804" eaLnBrk="0" hangingPunct="0">
              <a:lnSpc>
                <a:spcPct val="150000"/>
              </a:lnSpc>
            </a:pP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599" dirty="0">
                <a:solidFill>
                  <a:srgbClr val="3F3F3F"/>
                </a:solidFill>
                <a:latin typeface="微软雅黑" panose="020B0503020204020204" pitchFamily="34" charset="-122"/>
                <a:ea typeface="微软雅黑" panose="020B0503020204020204" pitchFamily="34" charset="-122"/>
                <a:cs typeface="+mn-ea"/>
                <a:sym typeface="+mn-lt"/>
              </a:rPr>
              <a:t>3</a:t>
            </a: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亿元，标志着公司迈上了一个新台阶，步入了一个新的发展阶段。</a:t>
            </a:r>
          </a:p>
          <a:p>
            <a:pPr defTabSz="1218804" eaLnBrk="0" hangingPunct="0">
              <a:lnSpc>
                <a:spcPct val="150000"/>
              </a:lnSpc>
            </a:pP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       新起点、新希望。站在</a:t>
            </a:r>
            <a:r>
              <a:rPr lang="en-US" altLang="zh-CN" sz="1599" dirty="0">
                <a:solidFill>
                  <a:srgbClr val="3F3F3F"/>
                </a:solidFill>
                <a:latin typeface="微软雅黑" panose="020B0503020204020204" pitchFamily="34" charset="-122"/>
                <a:ea typeface="微软雅黑" panose="020B0503020204020204" pitchFamily="34" charset="-122"/>
                <a:cs typeface="+mn-ea"/>
                <a:sym typeface="+mn-lt"/>
              </a:rPr>
              <a:t>2017</a:t>
            </a:r>
            <a:r>
              <a:rPr lang="zh-CN" altLang="en-US" sz="1599" dirty="0">
                <a:solidFill>
                  <a:srgbClr val="3F3F3F"/>
                </a:solidFill>
                <a:latin typeface="微软雅黑" panose="020B0503020204020204" pitchFamily="34" charset="-122"/>
                <a:ea typeface="微软雅黑" panose="020B0503020204020204" pitchFamily="34" charset="-122"/>
                <a:cs typeface="+mn-ea"/>
                <a:sym typeface="+mn-lt"/>
              </a:rPr>
              <a:t>年的起点，我们将继承和发扬过去工作中存在的优点，汲取经验，摒弃不足，满怀信心，以更清醒的头脑、更旺盛的斗志、更奋发的姿态和更充沛的干劲，向我们的既定目标进发！</a:t>
            </a:r>
          </a:p>
        </p:txBody>
      </p:sp>
      <p:pic>
        <p:nvPicPr>
          <p:cNvPr id="23"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111687" y="5310063"/>
            <a:ext cx="1527732" cy="1083686"/>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24" name="Picture 6"/>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854817">
            <a:off x="8974383" y="5241990"/>
            <a:ext cx="1658244" cy="1050718"/>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4294" y="2900885"/>
            <a:ext cx="2962260" cy="39814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14064" y="2862785"/>
            <a:ext cx="3057511" cy="4019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951711"/>
      </p:ext>
    </p:ext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000"/>
                            </p:stCondLst>
                            <p:childTnLst>
                              <p:par>
                                <p:cTn id="32" presetID="2" presetClass="entr" presetSubtype="4" decel="10000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63" presetClass="path" presetSubtype="0" fill="hold" nodeType="withEffect">
                                  <p:stCondLst>
                                    <p:cond delay="500"/>
                                  </p:stCondLst>
                                  <p:childTnLst>
                                    <p:animMotion origin="layout" path="M 0 0 L 0.25 0 E" pathEditMode="relative" ptsTypes="">
                                      <p:cBhvr>
                                        <p:cTn id="41" dur="500" fill="hold"/>
                                        <p:tgtEl>
                                          <p:spTgt spid="25"/>
                                        </p:tgtEl>
                                        <p:attrNameLst>
                                          <p:attrName>ppt_x</p:attrName>
                                          <p:attrName>ppt_y</p:attrName>
                                        </p:attrNameLst>
                                      </p:cBhvr>
                                    </p:animMotion>
                                  </p:childTnLst>
                                </p:cTn>
                              </p:par>
                              <p:par>
                                <p:cTn id="42" presetID="35" presetClass="path" presetSubtype="0" fill="hold" nodeType="withEffect">
                                  <p:stCondLst>
                                    <p:cond delay="500"/>
                                  </p:stCondLst>
                                  <p:childTnLst>
                                    <p:animMotion origin="layout" path="M 0 0 L -0.25 0 E" pathEditMode="relative" ptsTypes="">
                                      <p:cBhvr>
                                        <p:cTn id="43" dur="500" fill="hold"/>
                                        <p:tgtEl>
                                          <p:spTgt spid="26"/>
                                        </p:tgtEl>
                                        <p:attrNameLst>
                                          <p:attrName>ppt_x</p:attrName>
                                          <p:attrName>ppt_y</p:attrName>
                                        </p:attrNameLst>
                                      </p:cBhvr>
                                    </p:animMotion>
                                  </p:childTnLst>
                                </p:cTn>
                              </p:par>
                              <p:par>
                                <p:cTn id="44" presetID="10" presetClass="exit" presetSubtype="0" fill="hold" nodeType="withEffect">
                                  <p:stCondLst>
                                    <p:cond delay="700"/>
                                  </p:stCondLst>
                                  <p:childTnLst>
                                    <p:animEffect transition="out" filter="fade">
                                      <p:cBhvr>
                                        <p:cTn id="45" dur="300"/>
                                        <p:tgtEl>
                                          <p:spTgt spid="26"/>
                                        </p:tgtEl>
                                      </p:cBhvr>
                                    </p:animEffect>
                                    <p:set>
                                      <p:cBhvr>
                                        <p:cTn id="46" dur="1" fill="hold">
                                          <p:stCondLst>
                                            <p:cond delay="299"/>
                                          </p:stCondLst>
                                        </p:cTn>
                                        <p:tgtEl>
                                          <p:spTgt spid="26"/>
                                        </p:tgtEl>
                                        <p:attrNameLst>
                                          <p:attrName>style.visibility</p:attrName>
                                        </p:attrNameLst>
                                      </p:cBhvr>
                                      <p:to>
                                        <p:strVal val="hidden"/>
                                      </p:to>
                                    </p:set>
                                  </p:childTnLst>
                                </p:cTn>
                              </p:par>
                              <p:par>
                                <p:cTn id="47" presetID="10" presetClass="exit" presetSubtype="0" fill="hold" nodeType="withEffect">
                                  <p:stCondLst>
                                    <p:cond delay="700"/>
                                  </p:stCondLst>
                                  <p:childTnLst>
                                    <p:animEffect transition="out" filter="fade">
                                      <p:cBhvr>
                                        <p:cTn id="48" dur="300"/>
                                        <p:tgtEl>
                                          <p:spTgt spid="25"/>
                                        </p:tgtEl>
                                      </p:cBhvr>
                                    </p:animEffect>
                                    <p:set>
                                      <p:cBhvr>
                                        <p:cTn id="49" dur="1" fill="hold">
                                          <p:stCondLst>
                                            <p:cond delay="299"/>
                                          </p:stCondLst>
                                        </p:cTn>
                                        <p:tgtEl>
                                          <p:spTgt spid="25"/>
                                        </p:tgtEl>
                                        <p:attrNameLst>
                                          <p:attrName>style.visibility</p:attrName>
                                        </p:attrNameLst>
                                      </p:cBhvr>
                                      <p:to>
                                        <p:strVal val="hidden"/>
                                      </p:to>
                                    </p:set>
                                  </p:childTnLst>
                                </p:cTn>
                              </p:par>
                              <p:par>
                                <p:cTn id="50" presetID="16" presetClass="entr" presetSubtype="37" fill="hold" grpId="0" nodeType="withEffect">
                                  <p:stCondLst>
                                    <p:cond delay="400"/>
                                  </p:stCondLst>
                                  <p:childTnLst>
                                    <p:set>
                                      <p:cBhvr>
                                        <p:cTn id="51" dur="1" fill="hold">
                                          <p:stCondLst>
                                            <p:cond delay="0"/>
                                          </p:stCondLst>
                                        </p:cTn>
                                        <p:tgtEl>
                                          <p:spTgt spid="21"/>
                                        </p:tgtEl>
                                        <p:attrNameLst>
                                          <p:attrName>style.visibility</p:attrName>
                                        </p:attrNameLst>
                                      </p:cBhvr>
                                      <p:to>
                                        <p:strVal val="visible"/>
                                      </p:to>
                                    </p:set>
                                    <p:animEffect transition="in" filter="barn(outVertical)">
                                      <p:cBhvr>
                                        <p:cTn id="52" dur="500"/>
                                        <p:tgtEl>
                                          <p:spTgt spid="21"/>
                                        </p:tgtEl>
                                      </p:cBhvr>
                                    </p:animEffect>
                                  </p:childTnLst>
                                </p:cTn>
                              </p:par>
                            </p:childTnLst>
                          </p:cTn>
                        </p:par>
                        <p:par>
                          <p:cTn id="53" fill="hold">
                            <p:stCondLst>
                              <p:cond delay="3000"/>
                            </p:stCondLst>
                            <p:childTnLst>
                              <p:par>
                                <p:cTn id="54" presetID="14" presetClass="entr" presetSubtype="10" fill="hold" nodeType="afterEffect">
                                  <p:stCondLst>
                                    <p:cond delay="0"/>
                                  </p:stCondLst>
                                  <p:childTnLst>
                                    <p:set>
                                      <p:cBhvr>
                                        <p:cTn id="55"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56" dur="1000"/>
                                        <p:tgtEl>
                                          <p:spTgt spid="22">
                                            <p:txEl>
                                              <p:pRg st="0" end="0"/>
                                            </p:txEl>
                                          </p:spTgt>
                                        </p:tgtEl>
                                      </p:cBhvr>
                                    </p:animEffect>
                                  </p:childTnLst>
                                </p:cTn>
                              </p:par>
                              <p:par>
                                <p:cTn id="57" presetID="14" presetClass="entr" presetSubtype="10" fill="hold" nodeType="withEffect">
                                  <p:stCondLst>
                                    <p:cond delay="0"/>
                                  </p:stCondLst>
                                  <p:childTnLst>
                                    <p:set>
                                      <p:cBhvr>
                                        <p:cTn id="58"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59" dur="1000"/>
                                        <p:tgtEl>
                                          <p:spTgt spid="22">
                                            <p:txEl>
                                              <p:pRg st="1" end="1"/>
                                            </p:txEl>
                                          </p:spTgt>
                                        </p:tgtEl>
                                      </p:cBhvr>
                                    </p:animEffect>
                                  </p:childTnLst>
                                </p:cTn>
                              </p:par>
                              <p:par>
                                <p:cTn id="60" presetID="14" presetClass="entr" presetSubtype="10" fill="hold" nodeType="withEffect">
                                  <p:stCondLst>
                                    <p:cond delay="0"/>
                                  </p:stCondLst>
                                  <p:childTnLst>
                                    <p:set>
                                      <p:cBhvr>
                                        <p:cTn id="61"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62" dur="1000"/>
                                        <p:tgtEl>
                                          <p:spTgt spid="22">
                                            <p:txEl>
                                              <p:pRg st="2" end="2"/>
                                            </p:txEl>
                                          </p:spTgt>
                                        </p:tgtEl>
                                      </p:cBhvr>
                                    </p:animEffect>
                                  </p:childTnLst>
                                </p:cTn>
                              </p:par>
                            </p:childTnLst>
                          </p:cTn>
                        </p:par>
                        <p:par>
                          <p:cTn id="63" fill="hold">
                            <p:stCondLst>
                              <p:cond delay="4000"/>
                            </p:stCondLst>
                            <p:childTnLst>
                              <p:par>
                                <p:cTn id="64" presetID="52"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Scale>
                                      <p:cBhvr>
                                        <p:cTn id="66"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3"/>
                                        </p:tgtEl>
                                        <p:attrNameLst>
                                          <p:attrName>ppt_x</p:attrName>
                                          <p:attrName>ppt_y</p:attrName>
                                        </p:attrNameLst>
                                      </p:cBhvr>
                                    </p:animMotion>
                                    <p:animEffect transition="in" filter="fade">
                                      <p:cBhvr>
                                        <p:cTn id="68" dur="500"/>
                                        <p:tgtEl>
                                          <p:spTgt spid="23"/>
                                        </p:tgtEl>
                                      </p:cBhvr>
                                    </p:animEffect>
                                  </p:childTnLst>
                                </p:cTn>
                              </p:par>
                              <p:par>
                                <p:cTn id="69" presetID="52" presetClass="entr" presetSubtype="0" fill="hold" nodeType="withEffect">
                                  <p:stCondLst>
                                    <p:cond delay="500"/>
                                  </p:stCondLst>
                                  <p:childTnLst>
                                    <p:set>
                                      <p:cBhvr>
                                        <p:cTn id="70" dur="1" fill="hold">
                                          <p:stCondLst>
                                            <p:cond delay="0"/>
                                          </p:stCondLst>
                                        </p:cTn>
                                        <p:tgtEl>
                                          <p:spTgt spid="24"/>
                                        </p:tgtEl>
                                        <p:attrNameLst>
                                          <p:attrName>style.visibility</p:attrName>
                                        </p:attrNameLst>
                                      </p:cBhvr>
                                      <p:to>
                                        <p:strVal val="visible"/>
                                      </p:to>
                                    </p:set>
                                    <p:animScale>
                                      <p:cBhvr>
                                        <p:cTn id="71"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24"/>
                                        </p:tgtEl>
                                        <p:attrNameLst>
                                          <p:attrName>ppt_x</p:attrName>
                                          <p:attrName>ppt_y</p:attrName>
                                        </p:attrNameLst>
                                      </p:cBhvr>
                                    </p:animMotion>
                                    <p:animEffect transition="in" filter="fade">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平行四边形 19"/>
          <p:cNvSpPr/>
          <p:nvPr/>
        </p:nvSpPr>
        <p:spPr>
          <a:xfrm>
            <a:off x="1332665" y="1397627"/>
            <a:ext cx="2534021" cy="1828236"/>
          </a:xfrm>
          <a:prstGeom prst="parallelogram">
            <a:avLst/>
          </a:prstGeom>
          <a:blipFill>
            <a:blip r:embed="rId6"/>
            <a:stretch>
              <a:fillRect/>
            </a:stretch>
          </a:blipFill>
          <a:ln w="28575" cap="flat" cmpd="sng" algn="ctr">
            <a:solidFill>
              <a:srgbClr val="7F7F7F">
                <a:lumMod val="7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1" name="平行四边形 20"/>
          <p:cNvSpPr/>
          <p:nvPr/>
        </p:nvSpPr>
        <p:spPr>
          <a:xfrm>
            <a:off x="3663548" y="1397627"/>
            <a:ext cx="2534021" cy="1828236"/>
          </a:xfrm>
          <a:prstGeom prst="parallelogram">
            <a:avLst/>
          </a:prstGeom>
          <a:blipFill>
            <a:blip r:embed="rId7"/>
            <a:stretch>
              <a:fillRect/>
            </a:stretch>
          </a:blipFill>
          <a:ln w="28575" cap="flat" cmpd="sng" algn="ctr">
            <a:solidFill>
              <a:srgbClr val="7F7F7F">
                <a:lumMod val="7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2" name="平行四边形 21"/>
          <p:cNvSpPr/>
          <p:nvPr/>
        </p:nvSpPr>
        <p:spPr>
          <a:xfrm>
            <a:off x="5999627" y="1397627"/>
            <a:ext cx="2534021" cy="1828236"/>
          </a:xfrm>
          <a:prstGeom prst="parallelogram">
            <a:avLst/>
          </a:prstGeom>
          <a:blipFill>
            <a:blip r:embed="rId8"/>
            <a:stretch>
              <a:fillRect/>
            </a:stretch>
          </a:blipFill>
          <a:ln w="28575" cap="flat" cmpd="sng" algn="ctr">
            <a:solidFill>
              <a:srgbClr val="7F7F7F">
                <a:lumMod val="7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3" name="平行四边形 22"/>
          <p:cNvSpPr/>
          <p:nvPr/>
        </p:nvSpPr>
        <p:spPr>
          <a:xfrm>
            <a:off x="8335706" y="1397627"/>
            <a:ext cx="2534021" cy="1828236"/>
          </a:xfrm>
          <a:prstGeom prst="parallelogram">
            <a:avLst/>
          </a:prstGeom>
          <a:blipFill>
            <a:blip r:embed="rId9"/>
            <a:stretch>
              <a:fillRect/>
            </a:stretch>
          </a:blipFill>
          <a:ln w="28575" cap="flat" cmpd="sng" algn="ctr">
            <a:solidFill>
              <a:srgbClr val="7F7F7F">
                <a:lumMod val="75000"/>
              </a:srgbClr>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4" name="矩形 9"/>
          <p:cNvSpPr>
            <a:spLocks noChangeArrowheads="1"/>
          </p:cNvSpPr>
          <p:nvPr/>
        </p:nvSpPr>
        <p:spPr bwMode="auto">
          <a:xfrm>
            <a:off x="8736785" y="3530569"/>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r>
              <a:rPr lang="zh-CN" altLang="en-US" sz="2399" kern="0" dirty="0">
                <a:solidFill>
                  <a:srgbClr val="0067B4"/>
                </a:solidFill>
                <a:cs typeface="+mn-ea"/>
                <a:sym typeface="+mn-lt"/>
              </a:rPr>
              <a:t>项目一</a:t>
            </a:r>
          </a:p>
        </p:txBody>
      </p:sp>
      <p:grpSp>
        <p:nvGrpSpPr>
          <p:cNvPr id="25" name="组合 24"/>
          <p:cNvGrpSpPr/>
          <p:nvPr/>
        </p:nvGrpSpPr>
        <p:grpSpPr>
          <a:xfrm>
            <a:off x="8635216" y="3958505"/>
            <a:ext cx="1641835" cy="338437"/>
            <a:chOff x="6401594" y="3274594"/>
            <a:chExt cx="1231756" cy="253906"/>
          </a:xfrm>
        </p:grpSpPr>
        <p:sp>
          <p:nvSpPr>
            <p:cNvPr id="26" name="圆角矩形 25"/>
            <p:cNvSpPr/>
            <p:nvPr/>
          </p:nvSpPr>
          <p:spPr>
            <a:xfrm>
              <a:off x="6401594" y="3274594"/>
              <a:ext cx="1231756" cy="253906"/>
            </a:xfrm>
            <a:prstGeom prst="roundRect">
              <a:avLst>
                <a:gd name="adj" fmla="val 41676"/>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7"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defRPr/>
              </a:pPr>
              <a:r>
                <a:rPr lang="zh-CN" altLang="en-US" sz="1599" kern="0" dirty="0">
                  <a:solidFill>
                    <a:prstClr val="white"/>
                  </a:solidFill>
                  <a:cs typeface="+mn-ea"/>
                  <a:sym typeface="+mn-lt"/>
                </a:rPr>
                <a:t>添加详细文字</a:t>
              </a:r>
            </a:p>
          </p:txBody>
        </p:sp>
      </p:grpSp>
      <p:sp>
        <p:nvSpPr>
          <p:cNvPr id="28" name="矩形 1"/>
          <p:cNvSpPr>
            <a:spLocks noChangeArrowheads="1"/>
          </p:cNvSpPr>
          <p:nvPr/>
        </p:nvSpPr>
        <p:spPr bwMode="auto">
          <a:xfrm>
            <a:off x="8533649" y="4257439"/>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29" name="矩形 9"/>
          <p:cNvSpPr>
            <a:spLocks noChangeArrowheads="1"/>
          </p:cNvSpPr>
          <p:nvPr/>
        </p:nvSpPr>
        <p:spPr bwMode="auto">
          <a:xfrm>
            <a:off x="6299140" y="3530569"/>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r>
              <a:rPr lang="zh-CN" altLang="en-US" sz="2399" kern="0" dirty="0">
                <a:solidFill>
                  <a:srgbClr val="0067B4"/>
                </a:solidFill>
                <a:cs typeface="+mn-ea"/>
                <a:sym typeface="+mn-lt"/>
              </a:rPr>
              <a:t>项目二</a:t>
            </a:r>
          </a:p>
        </p:txBody>
      </p:sp>
      <p:grpSp>
        <p:nvGrpSpPr>
          <p:cNvPr id="30" name="组合 29"/>
          <p:cNvGrpSpPr/>
          <p:nvPr/>
        </p:nvGrpSpPr>
        <p:grpSpPr>
          <a:xfrm>
            <a:off x="6197571" y="3958505"/>
            <a:ext cx="1641835" cy="338437"/>
            <a:chOff x="6401594" y="3274594"/>
            <a:chExt cx="1231756" cy="253906"/>
          </a:xfrm>
        </p:grpSpPr>
        <p:sp>
          <p:nvSpPr>
            <p:cNvPr id="31" name="圆角矩形 30"/>
            <p:cNvSpPr/>
            <p:nvPr/>
          </p:nvSpPr>
          <p:spPr>
            <a:xfrm>
              <a:off x="6401594" y="3274594"/>
              <a:ext cx="1231756" cy="253906"/>
            </a:xfrm>
            <a:prstGeom prst="roundRect">
              <a:avLst>
                <a:gd name="adj" fmla="val 41676"/>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2"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defRPr/>
              </a:pPr>
              <a:r>
                <a:rPr lang="zh-CN" altLang="en-US" sz="1599" kern="0" dirty="0">
                  <a:solidFill>
                    <a:prstClr val="white"/>
                  </a:solidFill>
                  <a:cs typeface="+mn-ea"/>
                  <a:sym typeface="+mn-lt"/>
                </a:rPr>
                <a:t>添加详细文字</a:t>
              </a:r>
            </a:p>
          </p:txBody>
        </p:sp>
      </p:grpSp>
      <p:sp>
        <p:nvSpPr>
          <p:cNvPr id="33" name="矩形 1"/>
          <p:cNvSpPr>
            <a:spLocks noChangeArrowheads="1"/>
          </p:cNvSpPr>
          <p:nvPr/>
        </p:nvSpPr>
        <p:spPr bwMode="auto">
          <a:xfrm>
            <a:off x="6096004" y="4257439"/>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4" name="矩形 9"/>
          <p:cNvSpPr>
            <a:spLocks noChangeArrowheads="1"/>
          </p:cNvSpPr>
          <p:nvPr/>
        </p:nvSpPr>
        <p:spPr bwMode="auto">
          <a:xfrm>
            <a:off x="3861490" y="3530569"/>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r>
              <a:rPr lang="zh-CN" altLang="en-US" sz="2399" kern="0" dirty="0">
                <a:solidFill>
                  <a:srgbClr val="0067B4"/>
                </a:solidFill>
                <a:cs typeface="+mn-ea"/>
                <a:sym typeface="+mn-lt"/>
              </a:rPr>
              <a:t>项目三</a:t>
            </a:r>
          </a:p>
        </p:txBody>
      </p:sp>
      <p:grpSp>
        <p:nvGrpSpPr>
          <p:cNvPr id="35" name="组合 34"/>
          <p:cNvGrpSpPr/>
          <p:nvPr/>
        </p:nvGrpSpPr>
        <p:grpSpPr>
          <a:xfrm>
            <a:off x="3759921" y="3958505"/>
            <a:ext cx="1641835" cy="338437"/>
            <a:chOff x="6401594" y="3274594"/>
            <a:chExt cx="1231756" cy="253906"/>
          </a:xfrm>
        </p:grpSpPr>
        <p:sp>
          <p:nvSpPr>
            <p:cNvPr id="36" name="圆角矩形 35"/>
            <p:cNvSpPr/>
            <p:nvPr/>
          </p:nvSpPr>
          <p:spPr>
            <a:xfrm>
              <a:off x="6401594" y="3274594"/>
              <a:ext cx="1231756" cy="253906"/>
            </a:xfrm>
            <a:prstGeom prst="roundRect">
              <a:avLst>
                <a:gd name="adj" fmla="val 41676"/>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7"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defRPr/>
              </a:pPr>
              <a:r>
                <a:rPr lang="zh-CN" altLang="en-US" sz="1599" kern="0" dirty="0">
                  <a:solidFill>
                    <a:prstClr val="white"/>
                  </a:solidFill>
                  <a:cs typeface="+mn-ea"/>
                  <a:sym typeface="+mn-lt"/>
                </a:rPr>
                <a:t>添加详细文字</a:t>
              </a:r>
            </a:p>
          </p:txBody>
        </p:sp>
      </p:grpSp>
      <p:sp>
        <p:nvSpPr>
          <p:cNvPr id="38" name="矩形 1"/>
          <p:cNvSpPr>
            <a:spLocks noChangeArrowheads="1"/>
          </p:cNvSpPr>
          <p:nvPr/>
        </p:nvSpPr>
        <p:spPr bwMode="auto">
          <a:xfrm>
            <a:off x="3658354" y="4257439"/>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9" name="矩形 9"/>
          <p:cNvSpPr>
            <a:spLocks noChangeArrowheads="1"/>
          </p:cNvSpPr>
          <p:nvPr/>
        </p:nvSpPr>
        <p:spPr bwMode="auto">
          <a:xfrm>
            <a:off x="1525413" y="3530569"/>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r>
              <a:rPr lang="zh-CN" altLang="en-US" sz="2399" kern="0" dirty="0">
                <a:solidFill>
                  <a:srgbClr val="0067B4"/>
                </a:solidFill>
                <a:cs typeface="+mn-ea"/>
                <a:sym typeface="+mn-lt"/>
              </a:rPr>
              <a:t>项目四</a:t>
            </a:r>
          </a:p>
        </p:txBody>
      </p:sp>
      <p:grpSp>
        <p:nvGrpSpPr>
          <p:cNvPr id="40" name="组合 39"/>
          <p:cNvGrpSpPr/>
          <p:nvPr/>
        </p:nvGrpSpPr>
        <p:grpSpPr>
          <a:xfrm>
            <a:off x="1423844" y="3958505"/>
            <a:ext cx="1641835" cy="338437"/>
            <a:chOff x="6401594" y="3274594"/>
            <a:chExt cx="1231756" cy="253906"/>
          </a:xfrm>
        </p:grpSpPr>
        <p:sp>
          <p:nvSpPr>
            <p:cNvPr id="41" name="圆角矩形 40"/>
            <p:cNvSpPr/>
            <p:nvPr/>
          </p:nvSpPr>
          <p:spPr>
            <a:xfrm>
              <a:off x="6401594" y="3274594"/>
              <a:ext cx="1231756" cy="253906"/>
            </a:xfrm>
            <a:prstGeom prst="roundRect">
              <a:avLst>
                <a:gd name="adj" fmla="val 41676"/>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2"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defTabSz="1218804">
                <a:defRPr/>
              </a:pPr>
              <a:r>
                <a:rPr lang="zh-CN" altLang="en-US" sz="1599" kern="0" dirty="0">
                  <a:solidFill>
                    <a:prstClr val="white"/>
                  </a:solidFill>
                  <a:cs typeface="+mn-ea"/>
                  <a:sym typeface="+mn-lt"/>
                </a:rPr>
                <a:t>添加详细文字</a:t>
              </a:r>
            </a:p>
          </p:txBody>
        </p:sp>
      </p:grpSp>
      <p:sp>
        <p:nvSpPr>
          <p:cNvPr id="43" name="矩形 1"/>
          <p:cNvSpPr>
            <a:spLocks noChangeArrowheads="1"/>
          </p:cNvSpPr>
          <p:nvPr/>
        </p:nvSpPr>
        <p:spPr bwMode="auto">
          <a:xfrm>
            <a:off x="1322277" y="4257439"/>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Tree>
    <p:extLst>
      <p:ext uri="{BB962C8B-B14F-4D97-AF65-F5344CB8AC3E}">
        <p14:creationId xmlns:p14="http://schemas.microsoft.com/office/powerpoint/2010/main" val="4193244129"/>
      </p:ext>
    </p:extLst>
  </p:cSld>
  <p:clrMapOvr>
    <a:masterClrMapping/>
  </p:clrMapOvr>
  <p:transition>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34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34000">
                                          <p:cBhvr additive="base">
                                            <p:cTn id="16" dur="500" fill="hold"/>
                                            <p:tgtEl>
                                              <p:spTgt spid="23"/>
                                            </p:tgtEl>
                                            <p:attrNameLst>
                                              <p:attrName>ppt_x</p:attrName>
                                            </p:attrNameLst>
                                          </p:cBhvr>
                                          <p:tavLst>
                                            <p:tav tm="0">
                                              <p:val>
                                                <p:strVal val="0-#ppt_w/2"/>
                                              </p:val>
                                            </p:tav>
                                            <p:tav tm="100000">
                                              <p:val>
                                                <p:strVal val="#ppt_x"/>
                                              </p:val>
                                            </p:tav>
                                          </p:tavLst>
                                        </p:anim>
                                        <p:anim calcmode="lin" valueType="num" p14:bounceEnd="34000">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34000">
                                      <p:stCondLst>
                                        <p:cond delay="200"/>
                                      </p:stCondLst>
                                      <p:childTnLst>
                                        <p:set>
                                          <p:cBhvr>
                                            <p:cTn id="19" dur="1" fill="hold">
                                              <p:stCondLst>
                                                <p:cond delay="0"/>
                                              </p:stCondLst>
                                            </p:cTn>
                                            <p:tgtEl>
                                              <p:spTgt spid="22"/>
                                            </p:tgtEl>
                                            <p:attrNameLst>
                                              <p:attrName>style.visibility</p:attrName>
                                            </p:attrNameLst>
                                          </p:cBhvr>
                                          <p:to>
                                            <p:strVal val="visible"/>
                                          </p:to>
                                        </p:set>
                                        <p:anim calcmode="lin" valueType="num" p14:bounceEnd="34000">
                                          <p:cBhvr additive="base">
                                            <p:cTn id="20" dur="500" fill="hold"/>
                                            <p:tgtEl>
                                              <p:spTgt spid="22"/>
                                            </p:tgtEl>
                                            <p:attrNameLst>
                                              <p:attrName>ppt_x</p:attrName>
                                            </p:attrNameLst>
                                          </p:cBhvr>
                                          <p:tavLst>
                                            <p:tav tm="0">
                                              <p:val>
                                                <p:strVal val="0-#ppt_w/2"/>
                                              </p:val>
                                            </p:tav>
                                            <p:tav tm="100000">
                                              <p:val>
                                                <p:strVal val="#ppt_x"/>
                                              </p:val>
                                            </p:tav>
                                          </p:tavLst>
                                        </p:anim>
                                        <p:anim calcmode="lin" valueType="num" p14:bounceEnd="34000">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34000">
                                      <p:stCondLst>
                                        <p:cond delay="500"/>
                                      </p:stCondLst>
                                      <p:childTnLst>
                                        <p:set>
                                          <p:cBhvr>
                                            <p:cTn id="23" dur="1" fill="hold">
                                              <p:stCondLst>
                                                <p:cond delay="0"/>
                                              </p:stCondLst>
                                            </p:cTn>
                                            <p:tgtEl>
                                              <p:spTgt spid="21"/>
                                            </p:tgtEl>
                                            <p:attrNameLst>
                                              <p:attrName>style.visibility</p:attrName>
                                            </p:attrNameLst>
                                          </p:cBhvr>
                                          <p:to>
                                            <p:strVal val="visible"/>
                                          </p:to>
                                        </p:set>
                                        <p:anim calcmode="lin" valueType="num" p14:bounceEnd="34000">
                                          <p:cBhvr additive="base">
                                            <p:cTn id="24" dur="500" fill="hold"/>
                                            <p:tgtEl>
                                              <p:spTgt spid="21"/>
                                            </p:tgtEl>
                                            <p:attrNameLst>
                                              <p:attrName>ppt_x</p:attrName>
                                            </p:attrNameLst>
                                          </p:cBhvr>
                                          <p:tavLst>
                                            <p:tav tm="0">
                                              <p:val>
                                                <p:strVal val="0-#ppt_w/2"/>
                                              </p:val>
                                            </p:tav>
                                            <p:tav tm="100000">
                                              <p:val>
                                                <p:strVal val="#ppt_x"/>
                                              </p:val>
                                            </p:tav>
                                          </p:tavLst>
                                        </p:anim>
                                        <p:anim calcmode="lin" valueType="num" p14:bounceEnd="34000">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34000">
                                      <p:stCondLst>
                                        <p:cond delay="700"/>
                                      </p:stCondLst>
                                      <p:childTnLst>
                                        <p:set>
                                          <p:cBhvr>
                                            <p:cTn id="27" dur="1" fill="hold">
                                              <p:stCondLst>
                                                <p:cond delay="0"/>
                                              </p:stCondLst>
                                            </p:cTn>
                                            <p:tgtEl>
                                              <p:spTgt spid="20"/>
                                            </p:tgtEl>
                                            <p:attrNameLst>
                                              <p:attrName>style.visibility</p:attrName>
                                            </p:attrNameLst>
                                          </p:cBhvr>
                                          <p:to>
                                            <p:strVal val="visible"/>
                                          </p:to>
                                        </p:set>
                                        <p:anim calcmode="lin" valueType="num" p14:bounceEnd="34000">
                                          <p:cBhvr additive="base">
                                            <p:cTn id="28" dur="500" fill="hold"/>
                                            <p:tgtEl>
                                              <p:spTgt spid="20"/>
                                            </p:tgtEl>
                                            <p:attrNameLst>
                                              <p:attrName>ppt_x</p:attrName>
                                            </p:attrNameLst>
                                          </p:cBhvr>
                                          <p:tavLst>
                                            <p:tav tm="0">
                                              <p:val>
                                                <p:strVal val="0-#ppt_w/2"/>
                                              </p:val>
                                            </p:tav>
                                            <p:tav tm="100000">
                                              <p:val>
                                                <p:strVal val="#ppt_x"/>
                                              </p:val>
                                            </p:tav>
                                          </p:tavLst>
                                        </p:anim>
                                        <p:anim calcmode="lin" valueType="num" p14:bounceEnd="34000">
                                          <p:cBhvr additive="base">
                                            <p:cTn id="29" dur="50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17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200"/>
                                </p:stCondLst>
                                <p:childTnLst>
                                  <p:par>
                                    <p:cTn id="37" presetID="16" presetClass="entr" presetSubtype="2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par>
                              <p:cTn id="45" fill="hold">
                                <p:stCondLst>
                                  <p:cond delay="32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700"/>
                                </p:stCondLst>
                                <p:childTnLst>
                                  <p:par>
                                    <p:cTn id="52" presetID="16" presetClass="entr" presetSubtype="21"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arn(inVertical)">
                                          <p:cBhvr>
                                            <p:cTn id="54" dur="500"/>
                                            <p:tgtEl>
                                              <p:spTgt spid="30"/>
                                            </p:tgtEl>
                                          </p:cBhvr>
                                        </p:animEffect>
                                      </p:childTnLst>
                                    </p:cTn>
                                  </p:par>
                                  <p:par>
                                    <p:cTn id="55" presetID="47"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par>
                              <p:cTn id="60" fill="hold">
                                <p:stCondLst>
                                  <p:cond delay="4700"/>
                                </p:stCondLst>
                                <p:childTnLst>
                                  <p:par>
                                    <p:cTn id="61" presetID="53" presetClass="entr" presetSubtype="16"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animEffect transition="in" filter="fade">
                                          <p:cBhvr>
                                            <p:cTn id="65" dur="500"/>
                                            <p:tgtEl>
                                              <p:spTgt spid="34"/>
                                            </p:tgtEl>
                                          </p:cBhvr>
                                        </p:animEffect>
                                      </p:childTnLst>
                                    </p:cTn>
                                  </p:par>
                                </p:childTnLst>
                              </p:cTn>
                            </p:par>
                            <p:par>
                              <p:cTn id="66" fill="hold">
                                <p:stCondLst>
                                  <p:cond delay="5200"/>
                                </p:stCondLst>
                                <p:childTnLst>
                                  <p:par>
                                    <p:cTn id="67" presetID="16" presetClass="entr" presetSubtype="21"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barn(inVertical)">
                                          <p:cBhvr>
                                            <p:cTn id="69" dur="500"/>
                                            <p:tgtEl>
                                              <p:spTgt spid="35"/>
                                            </p:tgtEl>
                                          </p:cBhvr>
                                        </p:animEffect>
                                      </p:childTnLst>
                                    </p:cTn>
                                  </p:par>
                                  <p:par>
                                    <p:cTn id="70" presetID="47"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childTnLst>
                              </p:cTn>
                            </p:par>
                            <p:par>
                              <p:cTn id="75" fill="hold">
                                <p:stCondLst>
                                  <p:cond delay="6200"/>
                                </p:stCondLst>
                                <p:childTnLst>
                                  <p:par>
                                    <p:cTn id="76" presetID="53" presetClass="entr" presetSubtype="16"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childTnLst>
                              </p:cTn>
                            </p:par>
                            <p:par>
                              <p:cTn id="81" fill="hold">
                                <p:stCondLst>
                                  <p:cond delay="6700"/>
                                </p:stCondLst>
                                <p:childTnLst>
                                  <p:par>
                                    <p:cTn id="82" presetID="16" presetClass="entr" presetSubtype="21"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barn(inVertical)">
                                          <p:cBhvr>
                                            <p:cTn id="84" dur="500"/>
                                            <p:tgtEl>
                                              <p:spTgt spid="40"/>
                                            </p:tgtEl>
                                          </p:cBhvr>
                                        </p:animEffect>
                                      </p:childTnLst>
                                    </p:cTn>
                                  </p:par>
                                  <p:par>
                                    <p:cTn id="85" presetID="47"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8" grpId="0"/>
          <p:bldP spid="29" grpId="0"/>
          <p:bldP spid="33" grpId="0"/>
          <p:bldP spid="34" grpId="0"/>
          <p:bldP spid="38" grpId="0"/>
          <p:bldP spid="39" grpId="0"/>
          <p:bldP spid="43"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0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0-#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17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200"/>
                                </p:stCondLst>
                                <p:childTnLst>
                                  <p:par>
                                    <p:cTn id="37" presetID="16" presetClass="entr" presetSubtype="2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par>
                              <p:cTn id="45" fill="hold">
                                <p:stCondLst>
                                  <p:cond delay="32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700"/>
                                </p:stCondLst>
                                <p:childTnLst>
                                  <p:par>
                                    <p:cTn id="52" presetID="16" presetClass="entr" presetSubtype="21"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arn(inVertical)">
                                          <p:cBhvr>
                                            <p:cTn id="54" dur="500"/>
                                            <p:tgtEl>
                                              <p:spTgt spid="30"/>
                                            </p:tgtEl>
                                          </p:cBhvr>
                                        </p:animEffect>
                                      </p:childTnLst>
                                    </p:cTn>
                                  </p:par>
                                  <p:par>
                                    <p:cTn id="55" presetID="47"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par>
                              <p:cTn id="60" fill="hold">
                                <p:stCondLst>
                                  <p:cond delay="4700"/>
                                </p:stCondLst>
                                <p:childTnLst>
                                  <p:par>
                                    <p:cTn id="61" presetID="53" presetClass="entr" presetSubtype="16"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animEffect transition="in" filter="fade">
                                          <p:cBhvr>
                                            <p:cTn id="65" dur="500"/>
                                            <p:tgtEl>
                                              <p:spTgt spid="34"/>
                                            </p:tgtEl>
                                          </p:cBhvr>
                                        </p:animEffect>
                                      </p:childTnLst>
                                    </p:cTn>
                                  </p:par>
                                </p:childTnLst>
                              </p:cTn>
                            </p:par>
                            <p:par>
                              <p:cTn id="66" fill="hold">
                                <p:stCondLst>
                                  <p:cond delay="5200"/>
                                </p:stCondLst>
                                <p:childTnLst>
                                  <p:par>
                                    <p:cTn id="67" presetID="16" presetClass="entr" presetSubtype="21"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barn(inVertical)">
                                          <p:cBhvr>
                                            <p:cTn id="69" dur="500"/>
                                            <p:tgtEl>
                                              <p:spTgt spid="35"/>
                                            </p:tgtEl>
                                          </p:cBhvr>
                                        </p:animEffect>
                                      </p:childTnLst>
                                    </p:cTn>
                                  </p:par>
                                  <p:par>
                                    <p:cTn id="70" presetID="47"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childTnLst>
                              </p:cTn>
                            </p:par>
                            <p:par>
                              <p:cTn id="75" fill="hold">
                                <p:stCondLst>
                                  <p:cond delay="6200"/>
                                </p:stCondLst>
                                <p:childTnLst>
                                  <p:par>
                                    <p:cTn id="76" presetID="53" presetClass="entr" presetSubtype="16"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childTnLst>
                              </p:cTn>
                            </p:par>
                            <p:par>
                              <p:cTn id="81" fill="hold">
                                <p:stCondLst>
                                  <p:cond delay="6700"/>
                                </p:stCondLst>
                                <p:childTnLst>
                                  <p:par>
                                    <p:cTn id="82" presetID="16" presetClass="entr" presetSubtype="21"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barn(inVertical)">
                                          <p:cBhvr>
                                            <p:cTn id="84" dur="500"/>
                                            <p:tgtEl>
                                              <p:spTgt spid="40"/>
                                            </p:tgtEl>
                                          </p:cBhvr>
                                        </p:animEffect>
                                      </p:childTnLst>
                                    </p:cTn>
                                  </p:par>
                                  <p:par>
                                    <p:cTn id="85" presetID="47"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8" grpId="0"/>
          <p:bldP spid="29" grpId="0"/>
          <p:bldP spid="33" grpId="0"/>
          <p:bldP spid="34" grpId="0"/>
          <p:bldP spid="38" grpId="0"/>
          <p:bldP spid="39" grpId="0"/>
          <p:bldP spid="4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cxnSp>
        <p:nvCxnSpPr>
          <p:cNvPr id="11" name="Straight Arrow Connector 6"/>
          <p:cNvCxnSpPr/>
          <p:nvPr/>
        </p:nvCxnSpPr>
        <p:spPr>
          <a:xfrm flipV="1">
            <a:off x="6212701" y="963780"/>
            <a:ext cx="0" cy="5512280"/>
          </a:xfrm>
          <a:prstGeom prst="straightConnector1">
            <a:avLst/>
          </a:prstGeom>
          <a:noFill/>
          <a:ln w="76200" cap="flat" cmpd="sng" algn="ctr">
            <a:solidFill>
              <a:srgbClr val="7F7F7F">
                <a:lumMod val="75000"/>
              </a:srgbClr>
            </a:solidFill>
            <a:prstDash val="solid"/>
            <a:tailEnd type="arrow"/>
          </a:ln>
          <a:effectLst/>
        </p:spPr>
      </p:cxnSp>
      <p:sp>
        <p:nvSpPr>
          <p:cNvPr id="21" name="Oval 7"/>
          <p:cNvSpPr/>
          <p:nvPr/>
        </p:nvSpPr>
        <p:spPr>
          <a:xfrm>
            <a:off x="6096471" y="1647566"/>
            <a:ext cx="232464" cy="232495"/>
          </a:xfrm>
          <a:prstGeom prst="ellipse">
            <a:avLst/>
          </a:prstGeom>
          <a:solidFill>
            <a:sysClr val="window" lastClr="FFFFFF"/>
          </a:solidFill>
          <a:ln w="19050" cap="flat" cmpd="sng" algn="ctr">
            <a:solidFill>
              <a:srgbClr val="7F7F7F">
                <a:lumMod val="75000"/>
              </a:srgbClr>
            </a:solidFill>
            <a:prstDash val="solid"/>
          </a:ln>
          <a:effectLst/>
        </p:spPr>
        <p:txBody>
          <a:bodyPr lIns="91424" tIns="45713" rIns="91424" bIns="45713" rtlCol="0" anchor="ctr"/>
          <a:lstStyle/>
          <a:p>
            <a:pPr defTabSz="1218804">
              <a:defRPr/>
            </a:pPr>
            <a:endParaRPr lang="en-US" sz="1466" kern="0">
              <a:solidFill>
                <a:srgbClr val="FFC000">
                  <a:lumMod val="75000"/>
                </a:srgbClr>
              </a:solidFill>
              <a:cs typeface="+mn-ea"/>
              <a:sym typeface="+mn-lt"/>
            </a:endParaRPr>
          </a:p>
        </p:txBody>
      </p:sp>
      <p:sp>
        <p:nvSpPr>
          <p:cNvPr id="22" name="Oval 8"/>
          <p:cNvSpPr/>
          <p:nvPr/>
        </p:nvSpPr>
        <p:spPr>
          <a:xfrm>
            <a:off x="6096467" y="2528291"/>
            <a:ext cx="232464" cy="232495"/>
          </a:xfrm>
          <a:prstGeom prst="ellipse">
            <a:avLst/>
          </a:prstGeom>
          <a:solidFill>
            <a:sysClr val="window" lastClr="FFFFFF"/>
          </a:solidFill>
          <a:ln w="19050" cap="flat" cmpd="sng" algn="ctr">
            <a:solidFill>
              <a:srgbClr val="7F7F7F">
                <a:lumMod val="75000"/>
              </a:srgbClr>
            </a:solidFill>
            <a:prstDash val="solid"/>
          </a:ln>
          <a:effectLst/>
        </p:spPr>
        <p:txBody>
          <a:bodyPr lIns="91424" tIns="45713" rIns="91424" bIns="45713" rtlCol="0" anchor="ctr"/>
          <a:lstStyle/>
          <a:p>
            <a:pPr defTabSz="1218804">
              <a:defRPr/>
            </a:pPr>
            <a:endParaRPr lang="en-US" sz="1466" kern="0">
              <a:solidFill>
                <a:srgbClr val="FFC000">
                  <a:lumMod val="75000"/>
                </a:srgbClr>
              </a:solidFill>
              <a:cs typeface="+mn-ea"/>
              <a:sym typeface="+mn-lt"/>
            </a:endParaRPr>
          </a:p>
        </p:txBody>
      </p:sp>
      <p:sp>
        <p:nvSpPr>
          <p:cNvPr id="23" name="Oval 9"/>
          <p:cNvSpPr/>
          <p:nvPr/>
        </p:nvSpPr>
        <p:spPr>
          <a:xfrm>
            <a:off x="6096471" y="3359427"/>
            <a:ext cx="232464" cy="232495"/>
          </a:xfrm>
          <a:prstGeom prst="ellipse">
            <a:avLst/>
          </a:prstGeom>
          <a:solidFill>
            <a:sysClr val="window" lastClr="FFFFFF"/>
          </a:solidFill>
          <a:ln w="19050" cap="flat" cmpd="sng" algn="ctr">
            <a:solidFill>
              <a:srgbClr val="7F7F7F">
                <a:lumMod val="75000"/>
              </a:srgbClr>
            </a:solidFill>
            <a:prstDash val="solid"/>
          </a:ln>
          <a:effectLst/>
        </p:spPr>
        <p:txBody>
          <a:bodyPr lIns="91424" tIns="45713" rIns="91424" bIns="45713" rtlCol="0" anchor="ctr"/>
          <a:lstStyle/>
          <a:p>
            <a:pPr defTabSz="1218804">
              <a:defRPr/>
            </a:pPr>
            <a:endParaRPr lang="en-US" sz="1466" kern="0">
              <a:solidFill>
                <a:srgbClr val="FFC000">
                  <a:lumMod val="75000"/>
                </a:srgbClr>
              </a:solidFill>
              <a:cs typeface="+mn-ea"/>
              <a:sym typeface="+mn-lt"/>
            </a:endParaRPr>
          </a:p>
        </p:txBody>
      </p:sp>
      <p:sp>
        <p:nvSpPr>
          <p:cNvPr id="24" name="Oval 10"/>
          <p:cNvSpPr/>
          <p:nvPr/>
        </p:nvSpPr>
        <p:spPr>
          <a:xfrm>
            <a:off x="6096471" y="4291143"/>
            <a:ext cx="232464" cy="232495"/>
          </a:xfrm>
          <a:prstGeom prst="ellipse">
            <a:avLst/>
          </a:prstGeom>
          <a:solidFill>
            <a:sysClr val="window" lastClr="FFFFFF"/>
          </a:solidFill>
          <a:ln w="19050" cap="flat" cmpd="sng" algn="ctr">
            <a:solidFill>
              <a:srgbClr val="7F7F7F">
                <a:lumMod val="75000"/>
              </a:srgbClr>
            </a:solidFill>
            <a:prstDash val="solid"/>
          </a:ln>
          <a:effectLst/>
        </p:spPr>
        <p:txBody>
          <a:bodyPr lIns="91424" tIns="45713" rIns="91424" bIns="45713" rtlCol="0" anchor="ctr"/>
          <a:lstStyle/>
          <a:p>
            <a:pPr defTabSz="1218804">
              <a:defRPr/>
            </a:pPr>
            <a:endParaRPr lang="en-US" sz="1466" kern="0">
              <a:solidFill>
                <a:srgbClr val="FFC000">
                  <a:lumMod val="75000"/>
                </a:srgbClr>
              </a:solidFill>
              <a:cs typeface="+mn-ea"/>
              <a:sym typeface="+mn-lt"/>
            </a:endParaRPr>
          </a:p>
        </p:txBody>
      </p:sp>
      <p:sp>
        <p:nvSpPr>
          <p:cNvPr id="25" name="Oval 11"/>
          <p:cNvSpPr/>
          <p:nvPr/>
        </p:nvSpPr>
        <p:spPr>
          <a:xfrm>
            <a:off x="6096468" y="5190229"/>
            <a:ext cx="232464" cy="232495"/>
          </a:xfrm>
          <a:prstGeom prst="ellipse">
            <a:avLst/>
          </a:prstGeom>
          <a:solidFill>
            <a:sysClr val="window" lastClr="FFFFFF"/>
          </a:solidFill>
          <a:ln w="19050" cap="flat" cmpd="sng" algn="ctr">
            <a:solidFill>
              <a:srgbClr val="7F7F7F">
                <a:lumMod val="75000"/>
              </a:srgbClr>
            </a:solidFill>
            <a:prstDash val="solid"/>
          </a:ln>
          <a:effectLst/>
        </p:spPr>
        <p:txBody>
          <a:bodyPr lIns="91424" tIns="45713" rIns="91424" bIns="45713" rtlCol="0" anchor="ctr"/>
          <a:lstStyle/>
          <a:p>
            <a:pPr defTabSz="1218804">
              <a:defRPr/>
            </a:pPr>
            <a:endParaRPr lang="en-US" sz="1466" kern="0">
              <a:solidFill>
                <a:srgbClr val="FFC000">
                  <a:lumMod val="75000"/>
                </a:srgbClr>
              </a:solidFill>
              <a:cs typeface="+mn-ea"/>
              <a:sym typeface="+mn-lt"/>
            </a:endParaRPr>
          </a:p>
        </p:txBody>
      </p:sp>
      <p:grpSp>
        <p:nvGrpSpPr>
          <p:cNvPr id="26" name="Group 72"/>
          <p:cNvGrpSpPr/>
          <p:nvPr/>
        </p:nvGrpSpPr>
        <p:grpSpPr>
          <a:xfrm>
            <a:off x="3455215" y="4772039"/>
            <a:ext cx="2489498" cy="1158362"/>
            <a:chOff x="2101796" y="4606597"/>
            <a:chExt cx="3535402" cy="952107"/>
          </a:xfrm>
          <a:solidFill>
            <a:srgbClr val="0067B4"/>
          </a:solidFill>
        </p:grpSpPr>
        <p:sp>
          <p:nvSpPr>
            <p:cNvPr id="27" name="Isosceles Triangle 73"/>
            <p:cNvSpPr/>
            <p:nvPr/>
          </p:nvSpPr>
          <p:spPr>
            <a:xfrm rot="5400000">
              <a:off x="5328847" y="4920507"/>
              <a:ext cx="346303" cy="270398"/>
            </a:xfrm>
            <a:prstGeom prst="triangle">
              <a:avLst/>
            </a:prstGeom>
            <a:grp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sp>
          <p:nvSpPr>
            <p:cNvPr id="28" name="Rectangle 74"/>
            <p:cNvSpPr/>
            <p:nvPr/>
          </p:nvSpPr>
          <p:spPr>
            <a:xfrm>
              <a:off x="2101796" y="4606597"/>
              <a:ext cx="3337089" cy="952107"/>
            </a:xfrm>
            <a:prstGeom prst="rect">
              <a:avLst/>
            </a:prstGeom>
            <a:solidFill>
              <a:srgbClr val="00B0F0"/>
            </a:solid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grpSp>
      <p:sp>
        <p:nvSpPr>
          <p:cNvPr id="29" name="Rectangle 94"/>
          <p:cNvSpPr/>
          <p:nvPr/>
        </p:nvSpPr>
        <p:spPr>
          <a:xfrm>
            <a:off x="4101210" y="5439976"/>
            <a:ext cx="1678718" cy="317893"/>
          </a:xfrm>
          <a:prstGeom prst="rect">
            <a:avLst/>
          </a:prstGeom>
        </p:spPr>
        <p:txBody>
          <a:bodyPr wrap="square" lIns="91424" tIns="45713" rIns="91424" bIns="45713">
            <a:spAutoFit/>
          </a:bodyPr>
          <a:lstStyle/>
          <a:p>
            <a:pPr defTabSz="1218804"/>
            <a:r>
              <a:rPr lang="zh-CN" altLang="en-US" sz="1466" kern="0" dirty="0">
                <a:solidFill>
                  <a:prstClr val="white"/>
                </a:solidFill>
                <a:cs typeface="+mn-ea"/>
                <a:sym typeface="+mn-lt"/>
              </a:rPr>
              <a:t>单击此处添加标题</a:t>
            </a:r>
            <a:endParaRPr lang="id-ID" sz="1466" kern="0" dirty="0">
              <a:solidFill>
                <a:prstClr val="white"/>
              </a:solidFill>
              <a:cs typeface="+mn-ea"/>
              <a:sym typeface="+mn-lt"/>
            </a:endParaRPr>
          </a:p>
        </p:txBody>
      </p:sp>
      <p:sp>
        <p:nvSpPr>
          <p:cNvPr id="30" name="Rectangle 96"/>
          <p:cNvSpPr/>
          <p:nvPr/>
        </p:nvSpPr>
        <p:spPr>
          <a:xfrm>
            <a:off x="4012160" y="4886737"/>
            <a:ext cx="1728614" cy="338412"/>
          </a:xfrm>
          <a:prstGeom prst="rect">
            <a:avLst/>
          </a:prstGeom>
        </p:spPr>
        <p:txBody>
          <a:bodyPr wrap="square" lIns="91424" tIns="45713" rIns="91424" bIns="45713">
            <a:spAutoFit/>
          </a:bodyPr>
          <a:lstStyle/>
          <a:p>
            <a:pPr defTabSz="1218804"/>
            <a:r>
              <a:rPr lang="zh-CN" altLang="en-US" sz="1599" kern="0" dirty="0">
                <a:solidFill>
                  <a:prstClr val="white">
                    <a:lumMod val="95000"/>
                  </a:prstClr>
                </a:solidFill>
                <a:cs typeface="+mn-ea"/>
                <a:sym typeface="+mn-lt"/>
              </a:rPr>
              <a:t>项目展示</a:t>
            </a:r>
            <a:r>
              <a:rPr lang="en-US" altLang="zh-CN" sz="1599" kern="0" dirty="0">
                <a:solidFill>
                  <a:prstClr val="white">
                    <a:lumMod val="95000"/>
                  </a:prstClr>
                </a:solidFill>
                <a:cs typeface="+mn-ea"/>
                <a:sym typeface="+mn-lt"/>
              </a:rPr>
              <a:t>01</a:t>
            </a:r>
            <a:endParaRPr lang="id-ID" sz="1599" kern="0" dirty="0">
              <a:solidFill>
                <a:prstClr val="white">
                  <a:lumMod val="95000"/>
                </a:prstClr>
              </a:solidFill>
              <a:cs typeface="+mn-ea"/>
              <a:sym typeface="+mn-lt"/>
            </a:endParaRPr>
          </a:p>
        </p:txBody>
      </p:sp>
      <p:cxnSp>
        <p:nvCxnSpPr>
          <p:cNvPr id="31" name="直接连接符 30"/>
          <p:cNvCxnSpPr/>
          <p:nvPr/>
        </p:nvCxnSpPr>
        <p:spPr>
          <a:xfrm>
            <a:off x="3904572" y="5309812"/>
            <a:ext cx="1902037" cy="0"/>
          </a:xfrm>
          <a:prstGeom prst="line">
            <a:avLst/>
          </a:prstGeom>
          <a:noFill/>
          <a:ln w="9525" cap="flat" cmpd="sng" algn="ctr">
            <a:solidFill>
              <a:sysClr val="window" lastClr="FFFFFF"/>
            </a:solidFill>
            <a:prstDash val="sysDash"/>
          </a:ln>
          <a:effectLst/>
        </p:spPr>
      </p:cxnSp>
      <p:grpSp>
        <p:nvGrpSpPr>
          <p:cNvPr id="32" name="Group 72"/>
          <p:cNvGrpSpPr/>
          <p:nvPr/>
        </p:nvGrpSpPr>
        <p:grpSpPr>
          <a:xfrm>
            <a:off x="3556784" y="2930995"/>
            <a:ext cx="2387930" cy="1158362"/>
            <a:chOff x="1718835" y="4606597"/>
            <a:chExt cx="3918363" cy="952107"/>
          </a:xfrm>
          <a:solidFill>
            <a:srgbClr val="0067B4"/>
          </a:solidFill>
        </p:grpSpPr>
        <p:sp>
          <p:nvSpPr>
            <p:cNvPr id="33" name="Isosceles Triangle 73"/>
            <p:cNvSpPr/>
            <p:nvPr/>
          </p:nvSpPr>
          <p:spPr>
            <a:xfrm rot="5400000">
              <a:off x="5328847" y="4920507"/>
              <a:ext cx="346303" cy="270398"/>
            </a:xfrm>
            <a:prstGeom prst="triangle">
              <a:avLst/>
            </a:prstGeom>
            <a:grp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sp>
          <p:nvSpPr>
            <p:cNvPr id="34" name="Rectangle 74"/>
            <p:cNvSpPr/>
            <p:nvPr/>
          </p:nvSpPr>
          <p:spPr>
            <a:xfrm>
              <a:off x="1718835" y="4606597"/>
              <a:ext cx="3720050" cy="952107"/>
            </a:xfrm>
            <a:prstGeom prst="rect">
              <a:avLst/>
            </a:prstGeom>
            <a:solidFill>
              <a:srgbClr val="00B0F0"/>
            </a:solid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grpSp>
      <p:sp>
        <p:nvSpPr>
          <p:cNvPr id="35" name="Rectangle 94"/>
          <p:cNvSpPr/>
          <p:nvPr/>
        </p:nvSpPr>
        <p:spPr>
          <a:xfrm>
            <a:off x="4101210" y="3598933"/>
            <a:ext cx="1678718" cy="317893"/>
          </a:xfrm>
          <a:prstGeom prst="rect">
            <a:avLst/>
          </a:prstGeom>
        </p:spPr>
        <p:txBody>
          <a:bodyPr wrap="square" lIns="91424" tIns="45713" rIns="91424" bIns="45713">
            <a:spAutoFit/>
          </a:bodyPr>
          <a:lstStyle/>
          <a:p>
            <a:pPr defTabSz="1218804"/>
            <a:r>
              <a:rPr lang="zh-CN" altLang="en-US" sz="1466" kern="0" dirty="0">
                <a:solidFill>
                  <a:prstClr val="white"/>
                </a:solidFill>
                <a:cs typeface="+mn-ea"/>
                <a:sym typeface="+mn-lt"/>
              </a:rPr>
              <a:t>单击此处添加标题</a:t>
            </a:r>
            <a:endParaRPr lang="id-ID" sz="1466" kern="0" dirty="0">
              <a:solidFill>
                <a:prstClr val="white"/>
              </a:solidFill>
              <a:cs typeface="+mn-ea"/>
              <a:sym typeface="+mn-lt"/>
            </a:endParaRPr>
          </a:p>
        </p:txBody>
      </p:sp>
      <p:sp>
        <p:nvSpPr>
          <p:cNvPr id="36" name="Rectangle 96"/>
          <p:cNvSpPr/>
          <p:nvPr/>
        </p:nvSpPr>
        <p:spPr>
          <a:xfrm>
            <a:off x="4012160" y="3045695"/>
            <a:ext cx="1728614" cy="338412"/>
          </a:xfrm>
          <a:prstGeom prst="rect">
            <a:avLst/>
          </a:prstGeom>
        </p:spPr>
        <p:txBody>
          <a:bodyPr wrap="square" lIns="91424" tIns="45713" rIns="91424" bIns="45713">
            <a:spAutoFit/>
          </a:bodyPr>
          <a:lstStyle/>
          <a:p>
            <a:pPr defTabSz="1218804"/>
            <a:r>
              <a:rPr lang="zh-CN" altLang="en-US" sz="1599" kern="0" dirty="0">
                <a:solidFill>
                  <a:prstClr val="white">
                    <a:lumMod val="95000"/>
                  </a:prstClr>
                </a:solidFill>
                <a:cs typeface="+mn-ea"/>
                <a:sym typeface="+mn-lt"/>
              </a:rPr>
              <a:t>项目展示</a:t>
            </a:r>
            <a:r>
              <a:rPr lang="en-US" altLang="zh-CN" sz="1599" kern="0" dirty="0">
                <a:solidFill>
                  <a:prstClr val="white">
                    <a:lumMod val="95000"/>
                  </a:prstClr>
                </a:solidFill>
                <a:cs typeface="+mn-ea"/>
                <a:sym typeface="+mn-lt"/>
              </a:rPr>
              <a:t>03</a:t>
            </a:r>
            <a:endParaRPr lang="id-ID" sz="1599" kern="0" dirty="0">
              <a:solidFill>
                <a:prstClr val="white">
                  <a:lumMod val="95000"/>
                </a:prstClr>
              </a:solidFill>
              <a:cs typeface="+mn-ea"/>
              <a:sym typeface="+mn-lt"/>
            </a:endParaRPr>
          </a:p>
        </p:txBody>
      </p:sp>
      <p:cxnSp>
        <p:nvCxnSpPr>
          <p:cNvPr id="37" name="直接连接符 36"/>
          <p:cNvCxnSpPr/>
          <p:nvPr/>
        </p:nvCxnSpPr>
        <p:spPr>
          <a:xfrm>
            <a:off x="3904572" y="3468769"/>
            <a:ext cx="1902037" cy="0"/>
          </a:xfrm>
          <a:prstGeom prst="line">
            <a:avLst/>
          </a:prstGeom>
          <a:noFill/>
          <a:ln w="9525" cap="flat" cmpd="sng" algn="ctr">
            <a:solidFill>
              <a:sysClr val="window" lastClr="FFFFFF"/>
            </a:solidFill>
            <a:prstDash val="sysDash"/>
          </a:ln>
          <a:effectLst/>
        </p:spPr>
      </p:cxnSp>
      <p:grpSp>
        <p:nvGrpSpPr>
          <p:cNvPr id="38" name="Group 72"/>
          <p:cNvGrpSpPr/>
          <p:nvPr/>
        </p:nvGrpSpPr>
        <p:grpSpPr>
          <a:xfrm>
            <a:off x="3455216" y="1210509"/>
            <a:ext cx="2489497" cy="1158362"/>
            <a:chOff x="1552173" y="4606597"/>
            <a:chExt cx="4085025" cy="952107"/>
          </a:xfrm>
          <a:solidFill>
            <a:srgbClr val="0067B4"/>
          </a:solidFill>
        </p:grpSpPr>
        <p:sp>
          <p:nvSpPr>
            <p:cNvPr id="39" name="Isosceles Triangle 73"/>
            <p:cNvSpPr/>
            <p:nvPr/>
          </p:nvSpPr>
          <p:spPr>
            <a:xfrm rot="5400000">
              <a:off x="5328847" y="4920507"/>
              <a:ext cx="346303" cy="270398"/>
            </a:xfrm>
            <a:prstGeom prst="triangle">
              <a:avLst/>
            </a:prstGeom>
            <a:grp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sp>
          <p:nvSpPr>
            <p:cNvPr id="40" name="Rectangle 74"/>
            <p:cNvSpPr/>
            <p:nvPr/>
          </p:nvSpPr>
          <p:spPr>
            <a:xfrm>
              <a:off x="1552173" y="4606597"/>
              <a:ext cx="3886712" cy="952107"/>
            </a:xfrm>
            <a:prstGeom prst="rect">
              <a:avLst/>
            </a:prstGeom>
            <a:solidFill>
              <a:srgbClr val="00B0F0"/>
            </a:solid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grpSp>
      <p:sp>
        <p:nvSpPr>
          <p:cNvPr id="41" name="Rectangle 94"/>
          <p:cNvSpPr/>
          <p:nvPr/>
        </p:nvSpPr>
        <p:spPr>
          <a:xfrm>
            <a:off x="4101208" y="1878446"/>
            <a:ext cx="1678718" cy="317893"/>
          </a:xfrm>
          <a:prstGeom prst="rect">
            <a:avLst/>
          </a:prstGeom>
        </p:spPr>
        <p:txBody>
          <a:bodyPr wrap="square" lIns="91424" tIns="45713" rIns="91424" bIns="45713">
            <a:spAutoFit/>
          </a:bodyPr>
          <a:lstStyle/>
          <a:p>
            <a:pPr defTabSz="1218804"/>
            <a:r>
              <a:rPr lang="zh-CN" altLang="en-US" sz="1466" kern="0" dirty="0">
                <a:solidFill>
                  <a:prstClr val="white"/>
                </a:solidFill>
                <a:cs typeface="+mn-ea"/>
                <a:sym typeface="+mn-lt"/>
              </a:rPr>
              <a:t>单击此处添加标题</a:t>
            </a:r>
            <a:endParaRPr lang="id-ID" sz="1466" kern="0" dirty="0">
              <a:solidFill>
                <a:prstClr val="white"/>
              </a:solidFill>
              <a:cs typeface="+mn-ea"/>
              <a:sym typeface="+mn-lt"/>
            </a:endParaRPr>
          </a:p>
        </p:txBody>
      </p:sp>
      <p:sp>
        <p:nvSpPr>
          <p:cNvPr id="42" name="Rectangle 96"/>
          <p:cNvSpPr/>
          <p:nvPr/>
        </p:nvSpPr>
        <p:spPr>
          <a:xfrm>
            <a:off x="4012159" y="1325207"/>
            <a:ext cx="1728614" cy="338412"/>
          </a:xfrm>
          <a:prstGeom prst="rect">
            <a:avLst/>
          </a:prstGeom>
        </p:spPr>
        <p:txBody>
          <a:bodyPr wrap="square" lIns="91424" tIns="45713" rIns="91424" bIns="45713">
            <a:spAutoFit/>
          </a:bodyPr>
          <a:lstStyle/>
          <a:p>
            <a:pPr defTabSz="1218804"/>
            <a:r>
              <a:rPr lang="zh-CN" altLang="en-US" sz="1599" kern="0" dirty="0">
                <a:solidFill>
                  <a:prstClr val="white">
                    <a:lumMod val="95000"/>
                  </a:prstClr>
                </a:solidFill>
                <a:cs typeface="+mn-ea"/>
                <a:sym typeface="+mn-lt"/>
              </a:rPr>
              <a:t>项目展示</a:t>
            </a:r>
            <a:r>
              <a:rPr lang="en-US" altLang="zh-CN" sz="1599" kern="0" dirty="0">
                <a:solidFill>
                  <a:prstClr val="white">
                    <a:lumMod val="95000"/>
                  </a:prstClr>
                </a:solidFill>
                <a:cs typeface="+mn-ea"/>
                <a:sym typeface="+mn-lt"/>
              </a:rPr>
              <a:t>05</a:t>
            </a:r>
            <a:endParaRPr lang="id-ID" sz="1599" kern="0" dirty="0">
              <a:solidFill>
                <a:prstClr val="white">
                  <a:lumMod val="95000"/>
                </a:prstClr>
              </a:solidFill>
              <a:cs typeface="+mn-ea"/>
              <a:sym typeface="+mn-lt"/>
            </a:endParaRPr>
          </a:p>
        </p:txBody>
      </p:sp>
      <p:cxnSp>
        <p:nvCxnSpPr>
          <p:cNvPr id="43" name="直接连接符 42"/>
          <p:cNvCxnSpPr/>
          <p:nvPr/>
        </p:nvCxnSpPr>
        <p:spPr>
          <a:xfrm>
            <a:off x="3904571" y="1748281"/>
            <a:ext cx="1902037" cy="0"/>
          </a:xfrm>
          <a:prstGeom prst="line">
            <a:avLst/>
          </a:prstGeom>
          <a:noFill/>
          <a:ln w="9525" cap="flat" cmpd="sng" algn="ctr">
            <a:solidFill>
              <a:sysClr val="window" lastClr="FFFFFF"/>
            </a:solidFill>
            <a:prstDash val="sysDash"/>
          </a:ln>
          <a:effectLst/>
        </p:spPr>
      </p:cxnSp>
      <p:grpSp>
        <p:nvGrpSpPr>
          <p:cNvPr id="44" name="Group 72"/>
          <p:cNvGrpSpPr/>
          <p:nvPr/>
        </p:nvGrpSpPr>
        <p:grpSpPr>
          <a:xfrm rot="10800000">
            <a:off x="6480671" y="3863726"/>
            <a:ext cx="2459249" cy="1158362"/>
            <a:chOff x="1601807" y="4606597"/>
            <a:chExt cx="4035391" cy="952107"/>
          </a:xfrm>
          <a:solidFill>
            <a:srgbClr val="0067B4"/>
          </a:solidFill>
        </p:grpSpPr>
        <p:sp>
          <p:nvSpPr>
            <p:cNvPr id="45" name="Isosceles Triangle 73"/>
            <p:cNvSpPr/>
            <p:nvPr/>
          </p:nvSpPr>
          <p:spPr>
            <a:xfrm rot="5400000">
              <a:off x="5328847" y="4961357"/>
              <a:ext cx="346303" cy="270398"/>
            </a:xfrm>
            <a:prstGeom prst="triangle">
              <a:avLst/>
            </a:prstGeom>
            <a:grp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sp>
          <p:nvSpPr>
            <p:cNvPr id="46" name="Rectangle 74"/>
            <p:cNvSpPr/>
            <p:nvPr/>
          </p:nvSpPr>
          <p:spPr>
            <a:xfrm>
              <a:off x="1601807" y="4606597"/>
              <a:ext cx="3837080" cy="952107"/>
            </a:xfrm>
            <a:prstGeom prst="rect">
              <a:avLst/>
            </a:prstGeom>
            <a:solidFill>
              <a:srgbClr val="00B0F0"/>
            </a:solid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grpSp>
      <p:sp>
        <p:nvSpPr>
          <p:cNvPr id="47" name="Rectangle 94"/>
          <p:cNvSpPr/>
          <p:nvPr/>
        </p:nvSpPr>
        <p:spPr>
          <a:xfrm>
            <a:off x="6791713" y="4531663"/>
            <a:ext cx="1678718" cy="317893"/>
          </a:xfrm>
          <a:prstGeom prst="rect">
            <a:avLst/>
          </a:prstGeom>
        </p:spPr>
        <p:txBody>
          <a:bodyPr wrap="square" lIns="91424" tIns="45713" rIns="91424" bIns="45713">
            <a:spAutoFit/>
          </a:bodyPr>
          <a:lstStyle/>
          <a:p>
            <a:pPr defTabSz="1218804"/>
            <a:r>
              <a:rPr lang="zh-CN" altLang="en-US" sz="1466" kern="0" dirty="0">
                <a:solidFill>
                  <a:prstClr val="white"/>
                </a:solidFill>
                <a:cs typeface="+mn-ea"/>
                <a:sym typeface="+mn-lt"/>
              </a:rPr>
              <a:t>单击此处添加标题</a:t>
            </a:r>
            <a:endParaRPr lang="id-ID" sz="1466" kern="0" dirty="0">
              <a:solidFill>
                <a:prstClr val="white"/>
              </a:solidFill>
              <a:cs typeface="+mn-ea"/>
              <a:sym typeface="+mn-lt"/>
            </a:endParaRPr>
          </a:p>
        </p:txBody>
      </p:sp>
      <p:sp>
        <p:nvSpPr>
          <p:cNvPr id="48" name="Rectangle 96"/>
          <p:cNvSpPr/>
          <p:nvPr/>
        </p:nvSpPr>
        <p:spPr>
          <a:xfrm>
            <a:off x="6702663" y="3978424"/>
            <a:ext cx="1728614" cy="338412"/>
          </a:xfrm>
          <a:prstGeom prst="rect">
            <a:avLst/>
          </a:prstGeom>
        </p:spPr>
        <p:txBody>
          <a:bodyPr wrap="square" lIns="91424" tIns="45713" rIns="91424" bIns="45713">
            <a:spAutoFit/>
          </a:bodyPr>
          <a:lstStyle/>
          <a:p>
            <a:pPr defTabSz="1218804"/>
            <a:r>
              <a:rPr lang="zh-CN" altLang="en-US" sz="1599" kern="0" dirty="0">
                <a:solidFill>
                  <a:prstClr val="white">
                    <a:lumMod val="95000"/>
                  </a:prstClr>
                </a:solidFill>
                <a:cs typeface="+mn-ea"/>
                <a:sym typeface="+mn-lt"/>
              </a:rPr>
              <a:t>项目展示</a:t>
            </a:r>
            <a:r>
              <a:rPr lang="en-US" altLang="zh-CN" sz="1599" kern="0" dirty="0">
                <a:solidFill>
                  <a:prstClr val="white">
                    <a:lumMod val="95000"/>
                  </a:prstClr>
                </a:solidFill>
                <a:cs typeface="+mn-ea"/>
                <a:sym typeface="+mn-lt"/>
              </a:rPr>
              <a:t>02</a:t>
            </a:r>
            <a:endParaRPr lang="id-ID" sz="1599" kern="0" dirty="0">
              <a:solidFill>
                <a:prstClr val="white">
                  <a:lumMod val="95000"/>
                </a:prstClr>
              </a:solidFill>
              <a:cs typeface="+mn-ea"/>
              <a:sym typeface="+mn-lt"/>
            </a:endParaRPr>
          </a:p>
        </p:txBody>
      </p:sp>
      <p:cxnSp>
        <p:nvCxnSpPr>
          <p:cNvPr id="49" name="直接连接符 48"/>
          <p:cNvCxnSpPr/>
          <p:nvPr/>
        </p:nvCxnSpPr>
        <p:spPr>
          <a:xfrm>
            <a:off x="6595075" y="4412186"/>
            <a:ext cx="1902037" cy="0"/>
          </a:xfrm>
          <a:prstGeom prst="line">
            <a:avLst/>
          </a:prstGeom>
          <a:noFill/>
          <a:ln w="9525" cap="flat" cmpd="sng" algn="ctr">
            <a:solidFill>
              <a:sysClr val="window" lastClr="FFFFFF"/>
            </a:solidFill>
            <a:prstDash val="sysDash"/>
          </a:ln>
          <a:effectLst/>
        </p:spPr>
      </p:cxnSp>
      <p:grpSp>
        <p:nvGrpSpPr>
          <p:cNvPr id="50" name="Group 72"/>
          <p:cNvGrpSpPr/>
          <p:nvPr/>
        </p:nvGrpSpPr>
        <p:grpSpPr>
          <a:xfrm rot="10800000">
            <a:off x="6480669" y="2108810"/>
            <a:ext cx="2459253" cy="1158362"/>
            <a:chOff x="2101796" y="4606597"/>
            <a:chExt cx="3535402" cy="952107"/>
          </a:xfrm>
          <a:solidFill>
            <a:srgbClr val="0067B4"/>
          </a:solidFill>
        </p:grpSpPr>
        <p:sp>
          <p:nvSpPr>
            <p:cNvPr id="51" name="Isosceles Triangle 73"/>
            <p:cNvSpPr/>
            <p:nvPr/>
          </p:nvSpPr>
          <p:spPr>
            <a:xfrm rot="5400000">
              <a:off x="5328847" y="4961359"/>
              <a:ext cx="346303" cy="270398"/>
            </a:xfrm>
            <a:prstGeom prst="triangle">
              <a:avLst/>
            </a:prstGeom>
            <a:grp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sp>
          <p:nvSpPr>
            <p:cNvPr id="52" name="Rectangle 74"/>
            <p:cNvSpPr/>
            <p:nvPr/>
          </p:nvSpPr>
          <p:spPr>
            <a:xfrm>
              <a:off x="2101796" y="4606597"/>
              <a:ext cx="3337089" cy="952107"/>
            </a:xfrm>
            <a:prstGeom prst="rect">
              <a:avLst/>
            </a:prstGeom>
            <a:solidFill>
              <a:srgbClr val="00B0F0"/>
            </a:solidFill>
            <a:ln w="28575" cap="flat" cmpd="sng" algn="ctr">
              <a:noFill/>
              <a:prstDash val="solid"/>
            </a:ln>
            <a:effectLst/>
          </p:spPr>
          <p:txBody>
            <a:bodyPr rtlCol="0" anchor="ctr"/>
            <a:lstStyle/>
            <a:p>
              <a:pPr defTabSz="1218804">
                <a:defRPr/>
              </a:pPr>
              <a:endParaRPr lang="id-ID" sz="1333" kern="0">
                <a:solidFill>
                  <a:prstClr val="white"/>
                </a:solidFill>
                <a:cs typeface="+mn-ea"/>
                <a:sym typeface="+mn-lt"/>
              </a:endParaRPr>
            </a:p>
          </p:txBody>
        </p:sp>
      </p:grpSp>
      <p:sp>
        <p:nvSpPr>
          <p:cNvPr id="53" name="Rectangle 94"/>
          <p:cNvSpPr/>
          <p:nvPr/>
        </p:nvSpPr>
        <p:spPr>
          <a:xfrm>
            <a:off x="6791711" y="2776748"/>
            <a:ext cx="1678718" cy="317893"/>
          </a:xfrm>
          <a:prstGeom prst="rect">
            <a:avLst/>
          </a:prstGeom>
        </p:spPr>
        <p:txBody>
          <a:bodyPr wrap="square" lIns="91424" tIns="45713" rIns="91424" bIns="45713">
            <a:spAutoFit/>
          </a:bodyPr>
          <a:lstStyle/>
          <a:p>
            <a:pPr defTabSz="1218804"/>
            <a:r>
              <a:rPr lang="zh-CN" altLang="en-US" sz="1466" kern="0" dirty="0">
                <a:solidFill>
                  <a:prstClr val="white"/>
                </a:solidFill>
                <a:cs typeface="+mn-ea"/>
                <a:sym typeface="+mn-lt"/>
              </a:rPr>
              <a:t>单击此处添加标题</a:t>
            </a:r>
            <a:endParaRPr lang="id-ID" sz="1466" kern="0" dirty="0">
              <a:solidFill>
                <a:prstClr val="white"/>
              </a:solidFill>
              <a:cs typeface="+mn-ea"/>
              <a:sym typeface="+mn-lt"/>
            </a:endParaRPr>
          </a:p>
        </p:txBody>
      </p:sp>
      <p:sp>
        <p:nvSpPr>
          <p:cNvPr id="54" name="Rectangle 96"/>
          <p:cNvSpPr/>
          <p:nvPr/>
        </p:nvSpPr>
        <p:spPr>
          <a:xfrm>
            <a:off x="6702662" y="2223510"/>
            <a:ext cx="1728614" cy="338412"/>
          </a:xfrm>
          <a:prstGeom prst="rect">
            <a:avLst/>
          </a:prstGeom>
        </p:spPr>
        <p:txBody>
          <a:bodyPr wrap="square" lIns="91424" tIns="45713" rIns="91424" bIns="45713">
            <a:spAutoFit/>
          </a:bodyPr>
          <a:lstStyle/>
          <a:p>
            <a:pPr defTabSz="1218804"/>
            <a:r>
              <a:rPr lang="zh-CN" altLang="en-US" sz="1599" kern="0" dirty="0">
                <a:solidFill>
                  <a:prstClr val="white">
                    <a:lumMod val="95000"/>
                  </a:prstClr>
                </a:solidFill>
                <a:cs typeface="+mn-ea"/>
                <a:sym typeface="+mn-lt"/>
              </a:rPr>
              <a:t>项目展示</a:t>
            </a:r>
            <a:r>
              <a:rPr lang="en-US" altLang="zh-CN" sz="1599" kern="0" dirty="0">
                <a:solidFill>
                  <a:prstClr val="white">
                    <a:lumMod val="95000"/>
                  </a:prstClr>
                </a:solidFill>
                <a:cs typeface="+mn-ea"/>
                <a:sym typeface="+mn-lt"/>
              </a:rPr>
              <a:t>04</a:t>
            </a:r>
            <a:endParaRPr lang="id-ID" sz="1599" kern="0" dirty="0">
              <a:solidFill>
                <a:prstClr val="white">
                  <a:lumMod val="95000"/>
                </a:prstClr>
              </a:solidFill>
              <a:cs typeface="+mn-ea"/>
              <a:sym typeface="+mn-lt"/>
            </a:endParaRPr>
          </a:p>
        </p:txBody>
      </p:sp>
      <p:cxnSp>
        <p:nvCxnSpPr>
          <p:cNvPr id="55" name="直接连接符 54"/>
          <p:cNvCxnSpPr/>
          <p:nvPr/>
        </p:nvCxnSpPr>
        <p:spPr>
          <a:xfrm>
            <a:off x="6595074" y="2657270"/>
            <a:ext cx="1902037" cy="0"/>
          </a:xfrm>
          <a:prstGeom prst="line">
            <a:avLst/>
          </a:prstGeom>
          <a:noFill/>
          <a:ln w="9525" cap="flat" cmpd="sng" algn="ctr">
            <a:solidFill>
              <a:sysClr val="window" lastClr="FFFFFF"/>
            </a:solidFill>
            <a:prstDash val="sysDash"/>
          </a:ln>
          <a:effectLst/>
        </p:spPr>
      </p:cxnSp>
      <p:sp>
        <p:nvSpPr>
          <p:cNvPr id="56" name="六边形 55"/>
          <p:cNvSpPr/>
          <p:nvPr/>
        </p:nvSpPr>
        <p:spPr>
          <a:xfrm>
            <a:off x="8514965" y="1929803"/>
            <a:ext cx="1846919" cy="1454658"/>
          </a:xfrm>
          <a:prstGeom prst="hexagon">
            <a:avLst/>
          </a:prstGeom>
          <a:blipFill>
            <a:blip r:embed="rId6"/>
            <a:stretch>
              <a:fillRect/>
            </a:stretch>
          </a:blipFill>
          <a:ln w="28575" cap="flat" cmpd="sng" algn="ctr">
            <a:solidFill>
              <a:srgbClr val="009BD2"/>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57" name="六边形 56"/>
          <p:cNvSpPr/>
          <p:nvPr/>
        </p:nvSpPr>
        <p:spPr>
          <a:xfrm>
            <a:off x="8514965" y="3725342"/>
            <a:ext cx="1846919" cy="1454658"/>
          </a:xfrm>
          <a:prstGeom prst="hexagon">
            <a:avLst/>
          </a:prstGeom>
          <a:blipFill>
            <a:blip r:embed="rId7"/>
            <a:stretch>
              <a:fillRect/>
            </a:stretch>
          </a:blipFill>
          <a:ln w="28575" cap="flat" cmpd="sng" algn="ctr">
            <a:solidFill>
              <a:srgbClr val="009BD2"/>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58" name="六边形 57"/>
          <p:cNvSpPr/>
          <p:nvPr/>
        </p:nvSpPr>
        <p:spPr>
          <a:xfrm>
            <a:off x="2191967" y="1053209"/>
            <a:ext cx="1846919" cy="1454658"/>
          </a:xfrm>
          <a:prstGeom prst="hexagon">
            <a:avLst/>
          </a:prstGeom>
          <a:blipFill>
            <a:blip r:embed="rId8"/>
            <a:stretch>
              <a:fillRect/>
            </a:stretch>
          </a:blipFill>
          <a:ln w="28575" cap="flat" cmpd="sng" algn="ctr">
            <a:solidFill>
              <a:srgbClr val="009BD2"/>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59" name="六边形 58"/>
          <p:cNvSpPr/>
          <p:nvPr/>
        </p:nvSpPr>
        <p:spPr>
          <a:xfrm>
            <a:off x="2191967" y="2776748"/>
            <a:ext cx="1846919" cy="1454658"/>
          </a:xfrm>
          <a:prstGeom prst="hexagon">
            <a:avLst/>
          </a:prstGeom>
          <a:blipFill>
            <a:blip r:embed="rId9"/>
            <a:stretch>
              <a:fillRect/>
            </a:stretch>
          </a:blipFill>
          <a:ln w="28575" cap="flat" cmpd="sng" algn="ctr">
            <a:solidFill>
              <a:srgbClr val="009BD2"/>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60" name="六边形 59"/>
          <p:cNvSpPr/>
          <p:nvPr/>
        </p:nvSpPr>
        <p:spPr>
          <a:xfrm>
            <a:off x="2191967" y="4617341"/>
            <a:ext cx="1846919" cy="1454658"/>
          </a:xfrm>
          <a:prstGeom prst="hexagon">
            <a:avLst/>
          </a:prstGeom>
          <a:blipFill>
            <a:blip r:embed="rId10"/>
            <a:stretch>
              <a:fillRect/>
            </a:stretch>
          </a:blipFill>
          <a:ln w="28575" cap="flat" cmpd="sng" algn="ctr">
            <a:solidFill>
              <a:srgbClr val="009BD2"/>
            </a:solidFill>
            <a:prstDash val="solid"/>
          </a:ln>
          <a:effectLst/>
        </p:spPr>
        <p:txBody>
          <a:bodyPr rtlCol="0" anchor="ctr"/>
          <a:lstStyle/>
          <a:p>
            <a:pPr defTabSz="1218804">
              <a:defRPr/>
            </a:pPr>
            <a:endParaRPr lang="zh-CN" altLang="en-US" sz="2399" kern="0">
              <a:solidFill>
                <a:prstClr val="white"/>
              </a:solidFill>
              <a:cs typeface="+mn-ea"/>
              <a:sym typeface="+mn-lt"/>
            </a:endParaRPr>
          </a:p>
        </p:txBody>
      </p:sp>
    </p:spTree>
    <p:extLst>
      <p:ext uri="{BB962C8B-B14F-4D97-AF65-F5344CB8AC3E}">
        <p14:creationId xmlns:p14="http://schemas.microsoft.com/office/powerpoint/2010/main" val="86018915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750"/>
                            </p:stCondLst>
                            <p:childTnLst>
                              <p:par>
                                <p:cTn id="19" presetID="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50" fill="hold"/>
                                        <p:tgtEl>
                                          <p:spTgt spid="25"/>
                                        </p:tgtEl>
                                        <p:attrNameLst>
                                          <p:attrName>ppt_x</p:attrName>
                                        </p:attrNameLst>
                                      </p:cBhvr>
                                      <p:tavLst>
                                        <p:tav tm="0">
                                          <p:val>
                                            <p:strVal val="#ppt_x"/>
                                          </p:val>
                                        </p:tav>
                                        <p:tav tm="100000">
                                          <p:val>
                                            <p:strVal val="#ppt_x"/>
                                          </p:val>
                                        </p:tav>
                                      </p:tavLst>
                                    </p:anim>
                                    <p:anim calcmode="lin" valueType="num">
                                      <p:cBhvr additive="base">
                                        <p:cTn id="22" dur="250" fill="hold"/>
                                        <p:tgtEl>
                                          <p:spTgt spid="25"/>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Effect transition="in" filter="fade">
                                      <p:cBhvr>
                                        <p:cTn id="32" dur="500"/>
                                        <p:tgtEl>
                                          <p:spTgt spid="6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 presetClass="entr" presetSubtype="4"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250" fill="hold"/>
                                        <p:tgtEl>
                                          <p:spTgt spid="24"/>
                                        </p:tgtEl>
                                        <p:attrNameLst>
                                          <p:attrName>ppt_x</p:attrName>
                                        </p:attrNameLst>
                                      </p:cBhvr>
                                      <p:tavLst>
                                        <p:tav tm="0">
                                          <p:val>
                                            <p:strVal val="#ppt_x"/>
                                          </p:val>
                                        </p:tav>
                                        <p:tav tm="100000">
                                          <p:val>
                                            <p:strVal val="#ppt_x"/>
                                          </p:val>
                                        </p:tav>
                                      </p:tavLst>
                                    </p:anim>
                                    <p:anim calcmode="lin" valueType="num">
                                      <p:cBhvr additive="base">
                                        <p:cTn id="44" dur="250" fill="hold"/>
                                        <p:tgtEl>
                                          <p:spTgt spid="24"/>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2"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p:tgtEl>
                                          <p:spTgt spid="44"/>
                                        </p:tgtEl>
                                        <p:attrNameLst>
                                          <p:attrName>ppt_x</p:attrName>
                                        </p:attrNameLst>
                                      </p:cBhvr>
                                      <p:tavLst>
                                        <p:tav tm="0">
                                          <p:val>
                                            <p:strVal val="#ppt_x+#ppt_w*1.125000"/>
                                          </p:val>
                                        </p:tav>
                                        <p:tav tm="100000">
                                          <p:val>
                                            <p:strVal val="#ppt_x"/>
                                          </p:val>
                                        </p:tav>
                                      </p:tavLst>
                                    </p:anim>
                                    <p:animEffect transition="in" filter="wipe(left)">
                                      <p:cBhvr>
                                        <p:cTn id="49" dur="500"/>
                                        <p:tgtEl>
                                          <p:spTgt spid="4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left)">
                                      <p:cBhvr>
                                        <p:cTn id="62" dur="500"/>
                                        <p:tgtEl>
                                          <p:spTgt spid="47"/>
                                        </p:tgtEl>
                                      </p:cBhvr>
                                    </p:animEffect>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250" fill="hold"/>
                                        <p:tgtEl>
                                          <p:spTgt spid="23"/>
                                        </p:tgtEl>
                                        <p:attrNameLst>
                                          <p:attrName>ppt_x</p:attrName>
                                        </p:attrNameLst>
                                      </p:cBhvr>
                                      <p:tavLst>
                                        <p:tav tm="0">
                                          <p:val>
                                            <p:strVal val="#ppt_x"/>
                                          </p:val>
                                        </p:tav>
                                        <p:tav tm="100000">
                                          <p:val>
                                            <p:strVal val="#ppt_x"/>
                                          </p:val>
                                        </p:tav>
                                      </p:tavLst>
                                    </p:anim>
                                    <p:anim calcmode="lin" valueType="num">
                                      <p:cBhvr additive="base">
                                        <p:cTn id="67" dur="250" fill="hold"/>
                                        <p:tgtEl>
                                          <p:spTgt spid="23"/>
                                        </p:tgtEl>
                                        <p:attrNameLst>
                                          <p:attrName>ppt_y</p:attrName>
                                        </p:attrNameLst>
                                      </p:cBhvr>
                                      <p:tavLst>
                                        <p:tav tm="0">
                                          <p:val>
                                            <p:strVal val="1+#ppt_h/2"/>
                                          </p:val>
                                        </p:tav>
                                        <p:tav tm="100000">
                                          <p:val>
                                            <p:strVal val="#ppt_y"/>
                                          </p:val>
                                        </p:tav>
                                      </p:tavLst>
                                    </p:anim>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animEffect transition="in" filter="fade">
                                      <p:cBhvr>
                                        <p:cTn id="77" dur="500"/>
                                        <p:tgtEl>
                                          <p:spTgt spid="59"/>
                                        </p:tgtEl>
                                      </p:cBhvr>
                                    </p:animEffect>
                                  </p:childTnLst>
                                </p:cTn>
                              </p:par>
                            </p:childTnLst>
                          </p:cTn>
                        </p:par>
                        <p:par>
                          <p:cTn id="78" fill="hold">
                            <p:stCondLst>
                              <p:cond delay="4750"/>
                            </p:stCondLst>
                            <p:childTnLst>
                              <p:par>
                                <p:cTn id="79" presetID="22" presetClass="entr" presetSubtype="8"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left)">
                                      <p:cBhvr>
                                        <p:cTn id="81" dur="500"/>
                                        <p:tgtEl>
                                          <p:spTgt spid="36"/>
                                        </p:tgtEl>
                                      </p:cBhvr>
                                    </p:animEffect>
                                  </p:childTnLst>
                                </p:cTn>
                              </p:par>
                            </p:childTnLst>
                          </p:cTn>
                        </p:par>
                        <p:par>
                          <p:cTn id="82" fill="hold">
                            <p:stCondLst>
                              <p:cond delay="525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par>
                          <p:cTn id="86" fill="hold">
                            <p:stCondLst>
                              <p:cond delay="5750"/>
                            </p:stCondLst>
                            <p:childTnLst>
                              <p:par>
                                <p:cTn id="87" presetID="2" presetClass="entr" presetSubtype="4"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250" fill="hold"/>
                                        <p:tgtEl>
                                          <p:spTgt spid="22"/>
                                        </p:tgtEl>
                                        <p:attrNameLst>
                                          <p:attrName>ppt_x</p:attrName>
                                        </p:attrNameLst>
                                      </p:cBhvr>
                                      <p:tavLst>
                                        <p:tav tm="0">
                                          <p:val>
                                            <p:strVal val="#ppt_x"/>
                                          </p:val>
                                        </p:tav>
                                        <p:tav tm="100000">
                                          <p:val>
                                            <p:strVal val="#ppt_x"/>
                                          </p:val>
                                        </p:tav>
                                      </p:tavLst>
                                    </p:anim>
                                    <p:anim calcmode="lin" valueType="num">
                                      <p:cBhvr additive="base">
                                        <p:cTn id="90" dur="250" fill="hold"/>
                                        <p:tgtEl>
                                          <p:spTgt spid="22"/>
                                        </p:tgtEl>
                                        <p:attrNameLst>
                                          <p:attrName>ppt_y</p:attrName>
                                        </p:attrNameLst>
                                      </p:cBhvr>
                                      <p:tavLst>
                                        <p:tav tm="0">
                                          <p:val>
                                            <p:strVal val="1+#ppt_h/2"/>
                                          </p:val>
                                        </p:tav>
                                        <p:tav tm="100000">
                                          <p:val>
                                            <p:strVal val="#ppt_y"/>
                                          </p:val>
                                        </p:tav>
                                      </p:tavLst>
                                    </p:anim>
                                  </p:childTnLst>
                                </p:cTn>
                              </p:par>
                            </p:childTnLst>
                          </p:cTn>
                        </p:par>
                        <p:par>
                          <p:cTn id="91" fill="hold">
                            <p:stCondLst>
                              <p:cond delay="6000"/>
                            </p:stCondLst>
                            <p:childTnLst>
                              <p:par>
                                <p:cTn id="92" presetID="12" presetClass="entr" presetSubtype="2" fill="hold" nodeType="afterEffect">
                                  <p:stCondLst>
                                    <p:cond delay="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p:tgtEl>
                                          <p:spTgt spid="50"/>
                                        </p:tgtEl>
                                        <p:attrNameLst>
                                          <p:attrName>ppt_x</p:attrName>
                                        </p:attrNameLst>
                                      </p:cBhvr>
                                      <p:tavLst>
                                        <p:tav tm="0">
                                          <p:val>
                                            <p:strVal val="#ppt_x+#ppt_w*1.125000"/>
                                          </p:val>
                                        </p:tav>
                                        <p:tav tm="100000">
                                          <p:val>
                                            <p:strVal val="#ppt_x"/>
                                          </p:val>
                                        </p:tav>
                                      </p:tavLst>
                                    </p:anim>
                                    <p:animEffect transition="in" filter="wipe(left)">
                                      <p:cBhvr>
                                        <p:cTn id="95" dur="500"/>
                                        <p:tgtEl>
                                          <p:spTgt spid="5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 calcmode="lin" valueType="num">
                                      <p:cBhvr>
                                        <p:cTn id="98" dur="500" fill="hold"/>
                                        <p:tgtEl>
                                          <p:spTgt spid="56"/>
                                        </p:tgtEl>
                                        <p:attrNameLst>
                                          <p:attrName>ppt_w</p:attrName>
                                        </p:attrNameLst>
                                      </p:cBhvr>
                                      <p:tavLst>
                                        <p:tav tm="0">
                                          <p:val>
                                            <p:fltVal val="0"/>
                                          </p:val>
                                        </p:tav>
                                        <p:tav tm="100000">
                                          <p:val>
                                            <p:strVal val="#ppt_w"/>
                                          </p:val>
                                        </p:tav>
                                      </p:tavLst>
                                    </p:anim>
                                    <p:anim calcmode="lin" valueType="num">
                                      <p:cBhvr>
                                        <p:cTn id="99" dur="500" fill="hold"/>
                                        <p:tgtEl>
                                          <p:spTgt spid="56"/>
                                        </p:tgtEl>
                                        <p:attrNameLst>
                                          <p:attrName>ppt_h</p:attrName>
                                        </p:attrNameLst>
                                      </p:cBhvr>
                                      <p:tavLst>
                                        <p:tav tm="0">
                                          <p:val>
                                            <p:fltVal val="0"/>
                                          </p:val>
                                        </p:tav>
                                        <p:tav tm="100000">
                                          <p:val>
                                            <p:strVal val="#ppt_h"/>
                                          </p:val>
                                        </p:tav>
                                      </p:tavLst>
                                    </p:anim>
                                    <p:animEffect transition="in" filter="fade">
                                      <p:cBhvr>
                                        <p:cTn id="100" dur="500"/>
                                        <p:tgtEl>
                                          <p:spTgt spid="56"/>
                                        </p:tgtEl>
                                      </p:cBhvr>
                                    </p:animEffect>
                                  </p:childTnLst>
                                </p:cTn>
                              </p:par>
                            </p:childTnLst>
                          </p:cTn>
                        </p:par>
                        <p:par>
                          <p:cTn id="101" fill="hold">
                            <p:stCondLst>
                              <p:cond delay="6500"/>
                            </p:stCondLst>
                            <p:childTnLst>
                              <p:par>
                                <p:cTn id="102" presetID="22" presetClass="entr" presetSubtype="8" fill="hold" grpId="0" nodeType="after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wipe(left)">
                                      <p:cBhvr>
                                        <p:cTn id="104" dur="500"/>
                                        <p:tgtEl>
                                          <p:spTgt spid="54"/>
                                        </p:tgtEl>
                                      </p:cBhvr>
                                    </p:animEffect>
                                  </p:childTnLst>
                                </p:cTn>
                              </p:par>
                            </p:childTnLst>
                          </p:cTn>
                        </p:par>
                        <p:par>
                          <p:cTn id="105" fill="hold">
                            <p:stCondLst>
                              <p:cond delay="7000"/>
                            </p:stCondLst>
                            <p:childTnLst>
                              <p:par>
                                <p:cTn id="106" presetID="22" presetClass="entr" presetSubtype="8" fill="hold" grpId="0" nodeType="after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wipe(left)">
                                      <p:cBhvr>
                                        <p:cTn id="108" dur="500"/>
                                        <p:tgtEl>
                                          <p:spTgt spid="53"/>
                                        </p:tgtEl>
                                      </p:cBhvr>
                                    </p:animEffect>
                                  </p:childTnLst>
                                </p:cTn>
                              </p:par>
                            </p:childTnLst>
                          </p:cTn>
                        </p:par>
                        <p:par>
                          <p:cTn id="109" fill="hold">
                            <p:stCondLst>
                              <p:cond delay="7500"/>
                            </p:stCondLst>
                            <p:childTnLst>
                              <p:par>
                                <p:cTn id="110" presetID="2" presetClass="entr" presetSubtype="4"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additive="base">
                                        <p:cTn id="112" dur="250" fill="hold"/>
                                        <p:tgtEl>
                                          <p:spTgt spid="21"/>
                                        </p:tgtEl>
                                        <p:attrNameLst>
                                          <p:attrName>ppt_x</p:attrName>
                                        </p:attrNameLst>
                                      </p:cBhvr>
                                      <p:tavLst>
                                        <p:tav tm="0">
                                          <p:val>
                                            <p:strVal val="#ppt_x"/>
                                          </p:val>
                                        </p:tav>
                                        <p:tav tm="100000">
                                          <p:val>
                                            <p:strVal val="#ppt_x"/>
                                          </p:val>
                                        </p:tav>
                                      </p:tavLst>
                                    </p:anim>
                                    <p:anim calcmode="lin" valueType="num">
                                      <p:cBhvr additive="base">
                                        <p:cTn id="113" dur="250" fill="hold"/>
                                        <p:tgtEl>
                                          <p:spTgt spid="21"/>
                                        </p:tgtEl>
                                        <p:attrNameLst>
                                          <p:attrName>ppt_y</p:attrName>
                                        </p:attrNameLst>
                                      </p:cBhvr>
                                      <p:tavLst>
                                        <p:tav tm="0">
                                          <p:val>
                                            <p:strVal val="1+#ppt_h/2"/>
                                          </p:val>
                                        </p:tav>
                                        <p:tav tm="100000">
                                          <p:val>
                                            <p:strVal val="#ppt_y"/>
                                          </p:val>
                                        </p:tav>
                                      </p:tavLst>
                                    </p:anim>
                                  </p:childTnLst>
                                </p:cTn>
                              </p:par>
                            </p:childTnLst>
                          </p:cTn>
                        </p:par>
                        <p:par>
                          <p:cTn id="114" fill="hold">
                            <p:stCondLst>
                              <p:cond delay="7750"/>
                            </p:stCondLst>
                            <p:childTnLst>
                              <p:par>
                                <p:cTn id="115" presetID="12" presetClass="entr" presetSubtype="8" fill="hold"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ppt_x</p:attrName>
                                        </p:attrNameLst>
                                      </p:cBhvr>
                                      <p:tavLst>
                                        <p:tav tm="0">
                                          <p:val>
                                            <p:strVal val="#ppt_x-#ppt_w*1.125000"/>
                                          </p:val>
                                        </p:tav>
                                        <p:tav tm="100000">
                                          <p:val>
                                            <p:strVal val="#ppt_x"/>
                                          </p:val>
                                        </p:tav>
                                      </p:tavLst>
                                    </p:anim>
                                    <p:animEffect transition="in" filter="wipe(right)">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58"/>
                                        </p:tgtEl>
                                        <p:attrNameLst>
                                          <p:attrName>style.visibility</p:attrName>
                                        </p:attrNameLst>
                                      </p:cBhvr>
                                      <p:to>
                                        <p:strVal val="visible"/>
                                      </p:to>
                                    </p:set>
                                    <p:anim calcmode="lin" valueType="num">
                                      <p:cBhvr>
                                        <p:cTn id="121" dur="500" fill="hold"/>
                                        <p:tgtEl>
                                          <p:spTgt spid="58"/>
                                        </p:tgtEl>
                                        <p:attrNameLst>
                                          <p:attrName>ppt_w</p:attrName>
                                        </p:attrNameLst>
                                      </p:cBhvr>
                                      <p:tavLst>
                                        <p:tav tm="0">
                                          <p:val>
                                            <p:fltVal val="0"/>
                                          </p:val>
                                        </p:tav>
                                        <p:tav tm="100000">
                                          <p:val>
                                            <p:strVal val="#ppt_w"/>
                                          </p:val>
                                        </p:tav>
                                      </p:tavLst>
                                    </p:anim>
                                    <p:anim calcmode="lin" valueType="num">
                                      <p:cBhvr>
                                        <p:cTn id="122" dur="500" fill="hold"/>
                                        <p:tgtEl>
                                          <p:spTgt spid="58"/>
                                        </p:tgtEl>
                                        <p:attrNameLst>
                                          <p:attrName>ppt_h</p:attrName>
                                        </p:attrNameLst>
                                      </p:cBhvr>
                                      <p:tavLst>
                                        <p:tav tm="0">
                                          <p:val>
                                            <p:fltVal val="0"/>
                                          </p:val>
                                        </p:tav>
                                        <p:tav tm="100000">
                                          <p:val>
                                            <p:strVal val="#ppt_h"/>
                                          </p:val>
                                        </p:tav>
                                      </p:tavLst>
                                    </p:anim>
                                    <p:animEffect transition="in" filter="fade">
                                      <p:cBhvr>
                                        <p:cTn id="123" dur="500"/>
                                        <p:tgtEl>
                                          <p:spTgt spid="58"/>
                                        </p:tgtEl>
                                      </p:cBhvr>
                                    </p:animEffect>
                                  </p:childTnLst>
                                </p:cTn>
                              </p:par>
                            </p:childTnLst>
                          </p:cTn>
                        </p:par>
                        <p:par>
                          <p:cTn id="124" fill="hold">
                            <p:stCondLst>
                              <p:cond delay="8250"/>
                            </p:stCondLst>
                            <p:childTnLst>
                              <p:par>
                                <p:cTn id="125" presetID="22" presetClass="entr" presetSubtype="8"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left)">
                                      <p:cBhvr>
                                        <p:cTn id="127" dur="500"/>
                                        <p:tgtEl>
                                          <p:spTgt spid="42"/>
                                        </p:tgtEl>
                                      </p:cBhvr>
                                    </p:animEffect>
                                  </p:childTnLst>
                                </p:cTn>
                              </p:par>
                            </p:childTnLst>
                          </p:cTn>
                        </p:par>
                        <p:par>
                          <p:cTn id="128" fill="hold">
                            <p:stCondLst>
                              <p:cond delay="8750"/>
                            </p:stCondLst>
                            <p:childTnLst>
                              <p:par>
                                <p:cTn id="129" presetID="22" presetClass="entr" presetSubtype="8"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wipe(left)">
                                      <p:cBhvr>
                                        <p:cTn id="1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9" grpId="0"/>
      <p:bldP spid="30" grpId="0"/>
      <p:bldP spid="35" grpId="0"/>
      <p:bldP spid="36" grpId="0"/>
      <p:bldP spid="41" grpId="0"/>
      <p:bldP spid="42" grpId="0"/>
      <p:bldP spid="47" grpId="0"/>
      <p:bldP spid="48" grpId="0"/>
      <p:bldP spid="53" grpId="0"/>
      <p:bldP spid="54" grpId="0"/>
      <p:bldP spid="56" grpId="0" animBg="1"/>
      <p:bldP spid="57" grpId="0" animBg="1"/>
      <p:bldP spid="58" grpId="0" animBg="1"/>
      <p:bldP spid="59" grpId="0" animBg="1"/>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4"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defTabSz="1218804"/>
            <a:endParaRPr lang="zh-CN" altLang="zh-CN" sz="2399" kern="0">
              <a:solidFill>
                <a:prstClr val="black"/>
              </a:solidFill>
              <a:cs typeface="+mn-ea"/>
              <a:sym typeface="+mn-lt"/>
            </a:endParaRPr>
          </a:p>
        </p:txBody>
      </p:sp>
      <p:pic>
        <p:nvPicPr>
          <p:cNvPr id="33"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357822" y="1397627"/>
            <a:ext cx="3222419" cy="2030576"/>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4" name="Picture 6"/>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969032" y="3649077"/>
            <a:ext cx="3262673" cy="2025107"/>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9"/>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5588157" y="1937761"/>
            <a:ext cx="3870268" cy="2492971"/>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7"/>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39442"/>
          <a:stretch/>
        </p:blipFill>
        <p:spPr bwMode="auto">
          <a:xfrm>
            <a:off x="9143060" y="2412916"/>
            <a:ext cx="1922773" cy="2472321"/>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81814213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3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000" fill="hold"/>
                                        <p:tgtEl>
                                          <p:spTgt spid="33"/>
                                        </p:tgtEl>
                                        <p:attrNameLst>
                                          <p:attrName>ppt_x</p:attrName>
                                        </p:attrNameLst>
                                      </p:cBhvr>
                                      <p:tavLst>
                                        <p:tav tm="0">
                                          <p:val>
                                            <p:strVal val="0-#ppt_w/2"/>
                                          </p:val>
                                        </p:tav>
                                        <p:tav tm="100000">
                                          <p:val>
                                            <p:strVal val="#ppt_x"/>
                                          </p:val>
                                        </p:tav>
                                      </p:tavLst>
                                    </p:anim>
                                    <p:anim calcmode="lin" valueType="num">
                                      <p:cBhvr additive="base">
                                        <p:cTn id="24" dur="1000" fill="hold"/>
                                        <p:tgtEl>
                                          <p:spTgt spid="33"/>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1+#ppt_w/2"/>
                                          </p:val>
                                        </p:tav>
                                        <p:tav tm="100000">
                                          <p:val>
                                            <p:strVal val="#ppt_x"/>
                                          </p:val>
                                        </p:tav>
                                      </p:tavLst>
                                    </p:anim>
                                    <p:anim calcmode="lin" valueType="num">
                                      <p:cBhvr additive="base">
                                        <p:cTn id="28" dur="10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3" fill="hold" nodeType="withEffect">
                                  <p:stCondLst>
                                    <p:cond delay="8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1000" fill="hold"/>
                                        <p:tgtEl>
                                          <p:spTgt spid="35"/>
                                        </p:tgtEl>
                                        <p:attrNameLst>
                                          <p:attrName>ppt_x</p:attrName>
                                        </p:attrNameLst>
                                      </p:cBhvr>
                                      <p:tavLst>
                                        <p:tav tm="0">
                                          <p:val>
                                            <p:strVal val="1+#ppt_w/2"/>
                                          </p:val>
                                        </p:tav>
                                        <p:tav tm="100000">
                                          <p:val>
                                            <p:strVal val="#ppt_x"/>
                                          </p:val>
                                        </p:tav>
                                      </p:tavLst>
                                    </p:anim>
                                    <p:anim calcmode="lin" valueType="num">
                                      <p:cBhvr additive="base">
                                        <p:cTn id="32" dur="1000" fill="hold"/>
                                        <p:tgtEl>
                                          <p:spTgt spid="35"/>
                                        </p:tgtEl>
                                        <p:attrNameLst>
                                          <p:attrName>ppt_y</p:attrName>
                                        </p:attrNameLst>
                                      </p:cBhvr>
                                      <p:tavLst>
                                        <p:tav tm="0">
                                          <p:val>
                                            <p:strVal val="0-#ppt_h/2"/>
                                          </p:val>
                                        </p:tav>
                                        <p:tav tm="100000">
                                          <p:val>
                                            <p:strVal val="#ppt_y"/>
                                          </p:val>
                                        </p:tav>
                                      </p:tavLst>
                                    </p:anim>
                                  </p:childTnLst>
                                </p:cTn>
                              </p:par>
                              <p:par>
                                <p:cTn id="33" presetID="32" presetClass="emph" presetSubtype="0" repeatCount="3000" fill="hold" nodeType="withEffect">
                                  <p:stCondLst>
                                    <p:cond delay="0"/>
                                  </p:stCondLst>
                                  <p:childTnLst>
                                    <p:animRot by="120000">
                                      <p:cBhvr>
                                        <p:cTn id="34" dur="200" fill="hold">
                                          <p:stCondLst>
                                            <p:cond delay="0"/>
                                          </p:stCondLst>
                                        </p:cTn>
                                        <p:tgtEl>
                                          <p:spTgt spid="34"/>
                                        </p:tgtEl>
                                        <p:attrNameLst>
                                          <p:attrName>r</p:attrName>
                                        </p:attrNameLst>
                                      </p:cBhvr>
                                    </p:animRot>
                                    <p:animRot by="-240000">
                                      <p:cBhvr>
                                        <p:cTn id="35" dur="400" fill="hold">
                                          <p:stCondLst>
                                            <p:cond delay="400"/>
                                          </p:stCondLst>
                                        </p:cTn>
                                        <p:tgtEl>
                                          <p:spTgt spid="34"/>
                                        </p:tgtEl>
                                        <p:attrNameLst>
                                          <p:attrName>r</p:attrName>
                                        </p:attrNameLst>
                                      </p:cBhvr>
                                    </p:animRot>
                                    <p:animRot by="240000">
                                      <p:cBhvr>
                                        <p:cTn id="36" dur="400" fill="hold">
                                          <p:stCondLst>
                                            <p:cond delay="800"/>
                                          </p:stCondLst>
                                        </p:cTn>
                                        <p:tgtEl>
                                          <p:spTgt spid="34"/>
                                        </p:tgtEl>
                                        <p:attrNameLst>
                                          <p:attrName>r</p:attrName>
                                        </p:attrNameLst>
                                      </p:cBhvr>
                                    </p:animRot>
                                    <p:animRot by="-240000">
                                      <p:cBhvr>
                                        <p:cTn id="37" dur="400" fill="hold">
                                          <p:stCondLst>
                                            <p:cond delay="1200"/>
                                          </p:stCondLst>
                                        </p:cTn>
                                        <p:tgtEl>
                                          <p:spTgt spid="34"/>
                                        </p:tgtEl>
                                        <p:attrNameLst>
                                          <p:attrName>r</p:attrName>
                                        </p:attrNameLst>
                                      </p:cBhvr>
                                    </p:animRot>
                                    <p:animRot by="120000">
                                      <p:cBhvr>
                                        <p:cTn id="38" dur="400" fill="hold">
                                          <p:stCondLst>
                                            <p:cond delay="1600"/>
                                          </p:stCondLst>
                                        </p:cTn>
                                        <p:tgtEl>
                                          <p:spTgt spid="34"/>
                                        </p:tgtEl>
                                        <p:attrNameLst>
                                          <p:attrName>r</p:attrName>
                                        </p:attrNameLst>
                                      </p:cBhvr>
                                    </p:animRot>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3"/>
                                        </p:tgtEl>
                                        <p:attrNameLst>
                                          <p:attrName>r</p:attrName>
                                        </p:attrNameLst>
                                      </p:cBhvr>
                                    </p:animRot>
                                    <p:animRot by="-240000">
                                      <p:cBhvr>
                                        <p:cTn id="41" dur="400" fill="hold">
                                          <p:stCondLst>
                                            <p:cond delay="400"/>
                                          </p:stCondLst>
                                        </p:cTn>
                                        <p:tgtEl>
                                          <p:spTgt spid="33"/>
                                        </p:tgtEl>
                                        <p:attrNameLst>
                                          <p:attrName>r</p:attrName>
                                        </p:attrNameLst>
                                      </p:cBhvr>
                                    </p:animRot>
                                    <p:animRot by="240000">
                                      <p:cBhvr>
                                        <p:cTn id="42" dur="400" fill="hold">
                                          <p:stCondLst>
                                            <p:cond delay="800"/>
                                          </p:stCondLst>
                                        </p:cTn>
                                        <p:tgtEl>
                                          <p:spTgt spid="33"/>
                                        </p:tgtEl>
                                        <p:attrNameLst>
                                          <p:attrName>r</p:attrName>
                                        </p:attrNameLst>
                                      </p:cBhvr>
                                    </p:animRot>
                                    <p:animRot by="-240000">
                                      <p:cBhvr>
                                        <p:cTn id="43" dur="400" fill="hold">
                                          <p:stCondLst>
                                            <p:cond delay="1200"/>
                                          </p:stCondLst>
                                        </p:cTn>
                                        <p:tgtEl>
                                          <p:spTgt spid="33"/>
                                        </p:tgtEl>
                                        <p:attrNameLst>
                                          <p:attrName>r</p:attrName>
                                        </p:attrNameLst>
                                      </p:cBhvr>
                                    </p:animRot>
                                    <p:animRot by="120000">
                                      <p:cBhvr>
                                        <p:cTn id="44" dur="400" fill="hold">
                                          <p:stCondLst>
                                            <p:cond delay="1600"/>
                                          </p:stCondLst>
                                        </p:cTn>
                                        <p:tgtEl>
                                          <p:spTgt spid="33"/>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6"/>
                                        </p:tgtEl>
                                        <p:attrNameLst>
                                          <p:attrName>r</p:attrName>
                                        </p:attrNameLst>
                                      </p:cBhvr>
                                    </p:animRot>
                                    <p:animRot by="-240000">
                                      <p:cBhvr>
                                        <p:cTn id="47" dur="400" fill="hold">
                                          <p:stCondLst>
                                            <p:cond delay="400"/>
                                          </p:stCondLst>
                                        </p:cTn>
                                        <p:tgtEl>
                                          <p:spTgt spid="36"/>
                                        </p:tgtEl>
                                        <p:attrNameLst>
                                          <p:attrName>r</p:attrName>
                                        </p:attrNameLst>
                                      </p:cBhvr>
                                    </p:animRot>
                                    <p:animRot by="240000">
                                      <p:cBhvr>
                                        <p:cTn id="48" dur="400" fill="hold">
                                          <p:stCondLst>
                                            <p:cond delay="800"/>
                                          </p:stCondLst>
                                        </p:cTn>
                                        <p:tgtEl>
                                          <p:spTgt spid="36"/>
                                        </p:tgtEl>
                                        <p:attrNameLst>
                                          <p:attrName>r</p:attrName>
                                        </p:attrNameLst>
                                      </p:cBhvr>
                                    </p:animRot>
                                    <p:animRot by="-240000">
                                      <p:cBhvr>
                                        <p:cTn id="49" dur="400" fill="hold">
                                          <p:stCondLst>
                                            <p:cond delay="1200"/>
                                          </p:stCondLst>
                                        </p:cTn>
                                        <p:tgtEl>
                                          <p:spTgt spid="36"/>
                                        </p:tgtEl>
                                        <p:attrNameLst>
                                          <p:attrName>r</p:attrName>
                                        </p:attrNameLst>
                                      </p:cBhvr>
                                    </p:animRot>
                                    <p:animRot by="120000">
                                      <p:cBhvr>
                                        <p:cTn id="50" dur="400" fill="hold">
                                          <p:stCondLst>
                                            <p:cond delay="1600"/>
                                          </p:stCondLst>
                                        </p:cTn>
                                        <p:tgtEl>
                                          <p:spTgt spid="36"/>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5"/>
                                        </p:tgtEl>
                                        <p:attrNameLst>
                                          <p:attrName>r</p:attrName>
                                        </p:attrNameLst>
                                      </p:cBhvr>
                                    </p:animRot>
                                    <p:animRot by="-240000">
                                      <p:cBhvr>
                                        <p:cTn id="53" dur="400" fill="hold">
                                          <p:stCondLst>
                                            <p:cond delay="400"/>
                                          </p:stCondLst>
                                        </p:cTn>
                                        <p:tgtEl>
                                          <p:spTgt spid="35"/>
                                        </p:tgtEl>
                                        <p:attrNameLst>
                                          <p:attrName>r</p:attrName>
                                        </p:attrNameLst>
                                      </p:cBhvr>
                                    </p:animRot>
                                    <p:animRot by="240000">
                                      <p:cBhvr>
                                        <p:cTn id="54" dur="400" fill="hold">
                                          <p:stCondLst>
                                            <p:cond delay="800"/>
                                          </p:stCondLst>
                                        </p:cTn>
                                        <p:tgtEl>
                                          <p:spTgt spid="35"/>
                                        </p:tgtEl>
                                        <p:attrNameLst>
                                          <p:attrName>r</p:attrName>
                                        </p:attrNameLst>
                                      </p:cBhvr>
                                    </p:animRot>
                                    <p:animRot by="-240000">
                                      <p:cBhvr>
                                        <p:cTn id="55" dur="400" fill="hold">
                                          <p:stCondLst>
                                            <p:cond delay="1200"/>
                                          </p:stCondLst>
                                        </p:cTn>
                                        <p:tgtEl>
                                          <p:spTgt spid="35"/>
                                        </p:tgtEl>
                                        <p:attrNameLst>
                                          <p:attrName>r</p:attrName>
                                        </p:attrNameLst>
                                      </p:cBhvr>
                                    </p:animRot>
                                    <p:animRot by="120000">
                                      <p:cBhvr>
                                        <p:cTn id="56" dur="400" fill="hold">
                                          <p:stCondLst>
                                            <p:cond delay="160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C:\Users\Administrator\Desktop\图片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04</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第四部份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经验总结与不足</a:t>
            </a:r>
          </a:p>
        </p:txBody>
      </p:sp>
      <p:sp>
        <p:nvSpPr>
          <p:cNvPr id="22" name="矩形 21"/>
          <p:cNvSpPr/>
          <p:nvPr/>
        </p:nvSpPr>
        <p:spPr>
          <a:xfrm>
            <a:off x="6599612" y="3124294"/>
            <a:ext cx="4981096" cy="950731"/>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Experience summary and deficiency</a:t>
            </a:r>
            <a:endParaRPr lang="zh-CN" altLang="en-US" sz="2666" kern="0" dirty="0">
              <a:solidFill>
                <a:srgbClr val="0067B4"/>
              </a:solidFill>
              <a:effectLst>
                <a:glow rad="63500">
                  <a:prstClr val="white">
                    <a:lumMod val="65000"/>
                    <a:alpha val="40000"/>
                  </a:prstClr>
                </a:glow>
              </a:effectLst>
              <a:cs typeface="+mn-ea"/>
              <a:sym typeface="+mn-lt"/>
            </a:endParaRPr>
          </a:p>
        </p:txBody>
      </p:sp>
      <p:sp>
        <p:nvSpPr>
          <p:cNvPr id="23" name="TextBox 15"/>
          <p:cNvSpPr txBox="1">
            <a:spLocks noChangeArrowheads="1"/>
          </p:cNvSpPr>
          <p:nvPr/>
        </p:nvSpPr>
        <p:spPr bwMode="auto">
          <a:xfrm>
            <a:off x="6651064" y="4038412"/>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a:r>
              <a:rPr lang="zh-CN" altLang="en-US" sz="1599" dirty="0">
                <a:solidFill>
                  <a:srgbClr val="7F7F7F">
                    <a:lumMod val="50000"/>
                  </a:srgbClr>
                </a:solidFill>
                <a:latin typeface="+mn-lt"/>
                <a:ea typeface="+mn-ea"/>
                <a:cs typeface="+mn-ea"/>
                <a:sym typeface="+mn-lt"/>
              </a:rPr>
              <a:t>★ 经验总结</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 工作中存在的不足           </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 改进工作不足的方法及措施</a:t>
            </a:r>
          </a:p>
        </p:txBody>
      </p:sp>
    </p:spTree>
    <p:extLst>
      <p:ext uri="{BB962C8B-B14F-4D97-AF65-F5344CB8AC3E}">
        <p14:creationId xmlns:p14="http://schemas.microsoft.com/office/powerpoint/2010/main" val="110120010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3"/>
                                        </p:tgtEl>
                                        <p:attrNameLst>
                                          <p:attrName>style.visibility</p:attrName>
                                        </p:attrNameLst>
                                      </p:cBhvr>
                                      <p:to>
                                        <p:strVal val="visible"/>
                                      </p:to>
                                    </p:set>
                                    <p:anim calcmode="discrete" valueType="clr">
                                      <p:cBhvr override="childStyle">
                                        <p:cTn id="45"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3"/>
                                        </p:tgtEl>
                                        <p:attrNameLst>
                                          <p:attrName>fillcolor</p:attrName>
                                        </p:attrNameLst>
                                      </p:cBhvr>
                                      <p:tavLst>
                                        <p:tav tm="0">
                                          <p:val>
                                            <p:clrVal>
                                              <a:schemeClr val="accent2"/>
                                            </p:clrVal>
                                          </p:val>
                                        </p:tav>
                                        <p:tav tm="50000">
                                          <p:val>
                                            <p:clrVal>
                                              <a:schemeClr val="hlink"/>
                                            </p:clrVal>
                                          </p:val>
                                        </p:tav>
                                      </p:tavLst>
                                    </p:anim>
                                    <p:set>
                                      <p:cBhvr>
                                        <p:cTn id="47"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Oval 6"/>
          <p:cNvSpPr>
            <a:spLocks noChangeArrowheads="1"/>
          </p:cNvSpPr>
          <p:nvPr/>
        </p:nvSpPr>
        <p:spPr bwMode="auto">
          <a:xfrm>
            <a:off x="1637479" y="1092922"/>
            <a:ext cx="5022730" cy="5026450"/>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endParaRPr lang="zh-CN" altLang="en-US" sz="1733" kern="0">
              <a:solidFill>
                <a:prstClr val="black"/>
              </a:solidFill>
              <a:latin typeface="+mn-lt"/>
              <a:ea typeface="+mn-ea"/>
              <a:cs typeface="+mn-ea"/>
              <a:sym typeface="+mn-lt"/>
            </a:endParaRPr>
          </a:p>
        </p:txBody>
      </p:sp>
      <p:sp>
        <p:nvSpPr>
          <p:cNvPr id="21" name="Oval 10"/>
          <p:cNvSpPr>
            <a:spLocks noChangeArrowheads="1"/>
          </p:cNvSpPr>
          <p:nvPr/>
        </p:nvSpPr>
        <p:spPr bwMode="auto">
          <a:xfrm>
            <a:off x="5402147" y="1321466"/>
            <a:ext cx="585405" cy="585653"/>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399" kern="0" dirty="0">
                <a:solidFill>
                  <a:prstClr val="white"/>
                </a:solidFill>
                <a:latin typeface="+mn-lt"/>
                <a:ea typeface="+mn-ea"/>
                <a:cs typeface="+mn-ea"/>
                <a:sym typeface="+mn-lt"/>
              </a:rPr>
              <a:t>1</a:t>
            </a:r>
            <a:endParaRPr lang="zh-CN" altLang="en-US" sz="2399" kern="0" dirty="0">
              <a:solidFill>
                <a:prstClr val="white"/>
              </a:solidFill>
              <a:latin typeface="+mn-lt"/>
              <a:ea typeface="+mn-ea"/>
              <a:cs typeface="+mn-ea"/>
              <a:sym typeface="+mn-lt"/>
            </a:endParaRPr>
          </a:p>
        </p:txBody>
      </p:sp>
      <p:sp>
        <p:nvSpPr>
          <p:cNvPr id="22" name="Oval 11"/>
          <p:cNvSpPr>
            <a:spLocks noChangeArrowheads="1"/>
          </p:cNvSpPr>
          <p:nvPr/>
        </p:nvSpPr>
        <p:spPr bwMode="auto">
          <a:xfrm>
            <a:off x="5402147" y="5305169"/>
            <a:ext cx="585405" cy="585653"/>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399" kern="0">
                <a:solidFill>
                  <a:prstClr val="white"/>
                </a:solidFill>
                <a:latin typeface="+mn-lt"/>
                <a:ea typeface="+mn-ea"/>
                <a:cs typeface="+mn-ea"/>
                <a:sym typeface="+mn-lt"/>
              </a:rPr>
              <a:t>5</a:t>
            </a:r>
            <a:endParaRPr lang="zh-CN" altLang="en-US" sz="2399" kern="0">
              <a:solidFill>
                <a:prstClr val="white"/>
              </a:solidFill>
              <a:latin typeface="+mn-lt"/>
              <a:ea typeface="+mn-ea"/>
              <a:cs typeface="+mn-ea"/>
              <a:sym typeface="+mn-lt"/>
            </a:endParaRPr>
          </a:p>
        </p:txBody>
      </p:sp>
      <p:sp>
        <p:nvSpPr>
          <p:cNvPr id="23" name="Oval 12"/>
          <p:cNvSpPr>
            <a:spLocks noChangeArrowheads="1"/>
          </p:cNvSpPr>
          <p:nvPr/>
        </p:nvSpPr>
        <p:spPr bwMode="auto">
          <a:xfrm>
            <a:off x="6106536" y="4379873"/>
            <a:ext cx="586989" cy="585651"/>
          </a:xfrm>
          <a:prstGeom prst="ellipse">
            <a:avLst/>
          </a:prstGeom>
          <a:solidFill>
            <a:srgbClr val="0067B4"/>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399" kern="0" dirty="0">
                <a:solidFill>
                  <a:prstClr val="white"/>
                </a:solidFill>
                <a:latin typeface="+mn-lt"/>
                <a:ea typeface="+mn-ea"/>
                <a:cs typeface="+mn-ea"/>
                <a:sym typeface="+mn-lt"/>
              </a:rPr>
              <a:t>4</a:t>
            </a:r>
            <a:endParaRPr lang="zh-CN" altLang="en-US" sz="2399" kern="0" dirty="0">
              <a:solidFill>
                <a:prstClr val="white"/>
              </a:solidFill>
              <a:latin typeface="+mn-lt"/>
              <a:ea typeface="+mn-ea"/>
              <a:cs typeface="+mn-ea"/>
              <a:sym typeface="+mn-lt"/>
            </a:endParaRPr>
          </a:p>
        </p:txBody>
      </p:sp>
      <p:sp>
        <p:nvSpPr>
          <p:cNvPr id="24" name="Oval 13"/>
          <p:cNvSpPr>
            <a:spLocks noChangeArrowheads="1"/>
          </p:cNvSpPr>
          <p:nvPr/>
        </p:nvSpPr>
        <p:spPr bwMode="auto">
          <a:xfrm>
            <a:off x="6106536" y="2246768"/>
            <a:ext cx="586989" cy="585651"/>
          </a:xfrm>
          <a:prstGeom prst="ellipse">
            <a:avLst/>
          </a:prstGeom>
          <a:solidFill>
            <a:srgbClr val="009BD2"/>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399" kern="0">
                <a:solidFill>
                  <a:prstClr val="white"/>
                </a:solidFill>
                <a:latin typeface="+mn-lt"/>
                <a:ea typeface="+mn-ea"/>
                <a:cs typeface="+mn-ea"/>
                <a:sym typeface="+mn-lt"/>
              </a:rPr>
              <a:t>2</a:t>
            </a:r>
            <a:endParaRPr lang="zh-CN" altLang="en-US" sz="2399" kern="0">
              <a:solidFill>
                <a:prstClr val="white"/>
              </a:solidFill>
              <a:latin typeface="+mn-lt"/>
              <a:ea typeface="+mn-ea"/>
              <a:cs typeface="+mn-ea"/>
              <a:sym typeface="+mn-lt"/>
            </a:endParaRPr>
          </a:p>
        </p:txBody>
      </p:sp>
      <p:sp>
        <p:nvSpPr>
          <p:cNvPr id="25" name="Oval 14"/>
          <p:cNvSpPr>
            <a:spLocks noChangeArrowheads="1"/>
          </p:cNvSpPr>
          <p:nvPr/>
        </p:nvSpPr>
        <p:spPr bwMode="auto">
          <a:xfrm>
            <a:off x="6334985" y="3313321"/>
            <a:ext cx="585405" cy="585651"/>
          </a:xfrm>
          <a:prstGeom prst="ellipse">
            <a:avLst/>
          </a:prstGeom>
          <a:solidFill>
            <a:srgbClr val="0282D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399" kern="0">
                <a:solidFill>
                  <a:prstClr val="white"/>
                </a:solidFill>
                <a:latin typeface="+mn-lt"/>
                <a:ea typeface="+mn-ea"/>
                <a:cs typeface="+mn-ea"/>
                <a:sym typeface="+mn-lt"/>
              </a:rPr>
              <a:t>3</a:t>
            </a:r>
            <a:endParaRPr lang="zh-CN" altLang="en-US" sz="2399" kern="0">
              <a:solidFill>
                <a:prstClr val="white"/>
              </a:solidFill>
              <a:latin typeface="+mn-lt"/>
              <a:ea typeface="+mn-ea"/>
              <a:cs typeface="+mn-ea"/>
              <a:sym typeface="+mn-lt"/>
            </a:endParaRPr>
          </a:p>
        </p:txBody>
      </p:sp>
      <p:sp>
        <p:nvSpPr>
          <p:cNvPr id="26" name="Oval 7"/>
          <p:cNvSpPr>
            <a:spLocks noChangeArrowheads="1"/>
          </p:cNvSpPr>
          <p:nvPr/>
        </p:nvSpPr>
        <p:spPr bwMode="auto">
          <a:xfrm>
            <a:off x="1528013" y="1365907"/>
            <a:ext cx="4450020" cy="4448734"/>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defRPr/>
            </a:pPr>
            <a:endParaRPr lang="zh-CN" altLang="en-US" sz="1733" kern="0">
              <a:solidFill>
                <a:prstClr val="black"/>
              </a:solidFill>
              <a:latin typeface="+mn-lt"/>
              <a:ea typeface="+mn-ea"/>
              <a:cs typeface="+mn-ea"/>
              <a:sym typeface="+mn-lt"/>
            </a:endParaRPr>
          </a:p>
        </p:txBody>
      </p:sp>
      <p:sp>
        <p:nvSpPr>
          <p:cNvPr id="27" name="Oval 8"/>
          <p:cNvSpPr>
            <a:spLocks noChangeArrowheads="1"/>
          </p:cNvSpPr>
          <p:nvPr/>
        </p:nvSpPr>
        <p:spPr bwMode="auto">
          <a:xfrm>
            <a:off x="1832614" y="1669052"/>
            <a:ext cx="3840819" cy="3842447"/>
          </a:xfrm>
          <a:prstGeom prst="ellipse">
            <a:avLst/>
          </a:prstGeom>
          <a:blipFill dpi="0" rotWithShape="1">
            <a:blip r:embed="rId6"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endParaRPr lang="zh-CN" altLang="en-US" sz="1733" kern="0">
              <a:solidFill>
                <a:prstClr val="black"/>
              </a:solidFill>
              <a:latin typeface="+mn-lt"/>
              <a:ea typeface="+mn-ea"/>
              <a:cs typeface="+mn-ea"/>
              <a:sym typeface="+mn-lt"/>
            </a:endParaRPr>
          </a:p>
        </p:txBody>
      </p:sp>
      <p:pic>
        <p:nvPicPr>
          <p:cNvPr id="28" name="Picture 3" descr="C:\Users\Administrator\Desktop\图片2m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5810" y="1678455"/>
            <a:ext cx="3842681" cy="3842681"/>
          </a:xfrm>
          <a:prstGeom prst="rect">
            <a:avLst/>
          </a:prstGeom>
          <a:noFill/>
          <a:extLst>
            <a:ext uri="{909E8E84-426E-40DD-AFC4-6F175D3DCCD1}">
              <a14:hiddenFill xmlns:a14="http://schemas.microsoft.com/office/drawing/2010/main">
                <a:solidFill>
                  <a:srgbClr val="FFFFFF"/>
                </a:solidFill>
              </a14:hiddenFill>
            </a:ext>
          </a:extLst>
        </p:spPr>
      </p:pic>
      <p:sp>
        <p:nvSpPr>
          <p:cNvPr id="29" name="Oval 9"/>
          <p:cNvSpPr>
            <a:spLocks noChangeArrowheads="1"/>
          </p:cNvSpPr>
          <p:nvPr/>
        </p:nvSpPr>
        <p:spPr bwMode="auto">
          <a:xfrm>
            <a:off x="1119136" y="3886702"/>
            <a:ext cx="1590789" cy="1591465"/>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endParaRPr lang="zh-CN" altLang="en-US" sz="1733" kern="0">
              <a:solidFill>
                <a:prstClr val="black"/>
              </a:solidFill>
              <a:latin typeface="+mn-lt"/>
              <a:ea typeface="+mn-ea"/>
              <a:cs typeface="+mn-ea"/>
              <a:sym typeface="+mn-lt"/>
            </a:endParaRPr>
          </a:p>
        </p:txBody>
      </p:sp>
      <p:sp>
        <p:nvSpPr>
          <p:cNvPr id="30" name="TextBox 18"/>
          <p:cNvSpPr txBox="1">
            <a:spLocks noChangeArrowheads="1"/>
          </p:cNvSpPr>
          <p:nvPr/>
        </p:nvSpPr>
        <p:spPr bwMode="auto">
          <a:xfrm>
            <a:off x="1519814" y="4214340"/>
            <a:ext cx="929664" cy="9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2666" kern="0" dirty="0">
                <a:solidFill>
                  <a:prstClr val="white"/>
                </a:solidFill>
                <a:latin typeface="+mn-lt"/>
                <a:ea typeface="+mn-ea"/>
                <a:cs typeface="+mn-ea"/>
                <a:sym typeface="+mn-lt"/>
              </a:rPr>
              <a:t>经验总结</a:t>
            </a:r>
            <a:endParaRPr lang="en-US" altLang="zh-CN" sz="2666" kern="0" dirty="0">
              <a:solidFill>
                <a:prstClr val="white"/>
              </a:solidFill>
              <a:latin typeface="+mn-lt"/>
              <a:ea typeface="+mn-ea"/>
              <a:cs typeface="+mn-ea"/>
              <a:sym typeface="+mn-lt"/>
            </a:endParaRPr>
          </a:p>
        </p:txBody>
      </p:sp>
      <p:sp>
        <p:nvSpPr>
          <p:cNvPr id="31" name="矩形 1"/>
          <p:cNvSpPr>
            <a:spLocks noChangeArrowheads="1"/>
          </p:cNvSpPr>
          <p:nvPr/>
        </p:nvSpPr>
        <p:spPr bwMode="auto">
          <a:xfrm>
            <a:off x="6285260" y="1130820"/>
            <a:ext cx="4667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2" name="矩形 1"/>
          <p:cNvSpPr>
            <a:spLocks noChangeArrowheads="1"/>
          </p:cNvSpPr>
          <p:nvPr/>
        </p:nvSpPr>
        <p:spPr bwMode="auto">
          <a:xfrm>
            <a:off x="7015157" y="2155520"/>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3" name="矩形 1"/>
          <p:cNvSpPr>
            <a:spLocks noChangeArrowheads="1"/>
          </p:cNvSpPr>
          <p:nvPr/>
        </p:nvSpPr>
        <p:spPr bwMode="auto">
          <a:xfrm>
            <a:off x="7168181" y="3289703"/>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4" name="矩形 1"/>
          <p:cNvSpPr>
            <a:spLocks noChangeArrowheads="1"/>
          </p:cNvSpPr>
          <p:nvPr/>
        </p:nvSpPr>
        <p:spPr bwMode="auto">
          <a:xfrm>
            <a:off x="7015157" y="4348637"/>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
        <p:nvSpPr>
          <p:cNvPr id="35" name="矩形 1"/>
          <p:cNvSpPr>
            <a:spLocks noChangeArrowheads="1"/>
          </p:cNvSpPr>
          <p:nvPr/>
        </p:nvSpPr>
        <p:spPr bwMode="auto">
          <a:xfrm>
            <a:off x="6285260" y="5278206"/>
            <a:ext cx="4667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hangingPunct="1">
              <a:lnSpc>
                <a:spcPct val="150000"/>
              </a:lnSpc>
            </a:pPr>
            <a:r>
              <a:rPr lang="zh-CN" altLang="en-US" sz="1200" kern="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kern="0" dirty="0">
              <a:solidFill>
                <a:srgbClr val="595959"/>
              </a:solidFill>
              <a:latin typeface="+mn-lt"/>
              <a:ea typeface="+mn-ea"/>
              <a:cs typeface="+mn-ea"/>
              <a:sym typeface="+mn-lt"/>
            </a:endParaRPr>
          </a:p>
        </p:txBody>
      </p:sp>
    </p:spTree>
    <p:extLst>
      <p:ext uri="{BB962C8B-B14F-4D97-AF65-F5344CB8AC3E}">
        <p14:creationId xmlns:p14="http://schemas.microsoft.com/office/powerpoint/2010/main" val="413446178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heel(1)">
                                      <p:cBhvr>
                                        <p:cTn id="16" dur="1000"/>
                                        <p:tgtEl>
                                          <p:spTgt spid="27"/>
                                        </p:tgtEl>
                                      </p:cBhvr>
                                    </p:animEffect>
                                  </p:childTnLst>
                                </p:cTn>
                              </p:par>
                              <p:par>
                                <p:cTn id="17" presetID="21" presetClass="entr" presetSubtype="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heel(1)">
                                      <p:cBhvr>
                                        <p:cTn id="19" dur="1000"/>
                                        <p:tgtEl>
                                          <p:spTgt spid="28"/>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heel(1)">
                                      <p:cBhvr>
                                        <p:cTn id="22" dur="1000"/>
                                        <p:tgtEl>
                                          <p:spTgt spid="2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000"/>
                            </p:stCondLst>
                            <p:childTnLst>
                              <p:par>
                                <p:cTn id="30" presetID="52"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30"/>
                                        </p:tgtEl>
                                        <p:attrNameLst>
                                          <p:attrName>ppt_x,ppt_y</p:attrName>
                                        </p:attrNameLst>
                                      </p:cBhvr>
                                      <p:rCtr x="0" y="0"/>
                                    </p:animMotion>
                                    <p:animEffect transition="in" filter="fade">
                                      <p:cBhvr>
                                        <p:cTn id="39" dur="1000"/>
                                        <p:tgtEl>
                                          <p:spTgt spid="30"/>
                                        </p:tgtEl>
                                      </p:cBhvr>
                                    </p:animEffect>
                                  </p:childTnLst>
                                </p:cTn>
                              </p:par>
                            </p:childTnLst>
                          </p:cTn>
                        </p:par>
                        <p:par>
                          <p:cTn id="40" fill="hold">
                            <p:stCondLst>
                              <p:cond delay="3000"/>
                            </p:stCondLst>
                            <p:childTnLst>
                              <p:par>
                                <p:cTn id="41" presetID="1"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9486E-6 -1.16631E-6 L -0.17358 0.29065 " pathEditMode="relative" rAng="0" ptsTypes="AA">
                                      <p:cBhvr>
                                        <p:cTn id="52" dur="500" spd="-99900" fill="hold"/>
                                        <p:tgtEl>
                                          <p:spTgt spid="21"/>
                                        </p:tgtEl>
                                        <p:attrNameLst>
                                          <p:attrName>ppt_x,ppt_y</p:attrName>
                                        </p:attrNameLst>
                                      </p:cBhvr>
                                      <p:rCtr x="-8679" y="14533"/>
                                    </p:animMotion>
                                  </p:childTnLst>
                                </p:cTn>
                              </p:par>
                              <p:par>
                                <p:cTn id="53" presetID="35" presetClass="path" presetSubtype="0" accel="50000" decel="50000" fill="hold" grpId="1" nodeType="withEffect">
                                  <p:stCondLst>
                                    <p:cond delay="0"/>
                                  </p:stCondLst>
                                  <p:childTnLst>
                                    <p:animMotion origin="layout" path="M 1.13001E-6 3.9062E-6 L -0.23138 0.1555 " pathEditMode="relative" rAng="0" ptsTypes="AA">
                                      <p:cBhvr>
                                        <p:cTn id="54" dur="500" spd="-99900" fill="hold"/>
                                        <p:tgtEl>
                                          <p:spTgt spid="24"/>
                                        </p:tgtEl>
                                        <p:attrNameLst>
                                          <p:attrName>ppt_x,ppt_y</p:attrName>
                                        </p:attrNameLst>
                                      </p:cBhvr>
                                      <p:rCtr x="-11578" y="7775"/>
                                    </p:animMotion>
                                  </p:childTnLst>
                                </p:cTn>
                              </p:par>
                              <p:par>
                                <p:cTn id="55" presetID="35" presetClass="path" presetSubtype="0" accel="50000" decel="50000" fill="hold" grpId="1" nodeType="withEffect">
                                  <p:stCondLst>
                                    <p:cond delay="0"/>
                                  </p:stCondLst>
                                  <p:childTnLst>
                                    <p:animMotion origin="layout" path="M -2.03437E-6 -3.65319E-6 L -0.24995 -3.65319E-6 " pathEditMode="relative" rAng="0" ptsTypes="AA">
                                      <p:cBhvr>
                                        <p:cTn id="56" dur="500" spd="-99900" fill="hold"/>
                                        <p:tgtEl>
                                          <p:spTgt spid="25"/>
                                        </p:tgtEl>
                                        <p:attrNameLst>
                                          <p:attrName>ppt_x,ppt_y</p:attrName>
                                        </p:attrNameLst>
                                      </p:cBhvr>
                                      <p:rCtr x="-12498" y="0"/>
                                    </p:animMotion>
                                  </p:childTnLst>
                                </p:cTn>
                              </p:par>
                              <p:par>
                                <p:cTn id="57" presetID="35" presetClass="path" presetSubtype="0" accel="50000" decel="50000" fill="hold" grpId="1" nodeType="withEffect">
                                  <p:stCondLst>
                                    <p:cond delay="0"/>
                                  </p:stCondLst>
                                  <p:childTnLst>
                                    <p:animMotion origin="layout" path="M 1.13001E-6 -1.21259E-6 L -0.23138 -0.15551 " pathEditMode="relative" rAng="0" ptsTypes="AA">
                                      <p:cBhvr>
                                        <p:cTn id="58" dur="500" spd="-99900" fill="hold"/>
                                        <p:tgtEl>
                                          <p:spTgt spid="23"/>
                                        </p:tgtEl>
                                        <p:attrNameLst>
                                          <p:attrName>ppt_x,ppt_y</p:attrName>
                                        </p:attrNameLst>
                                      </p:cBhvr>
                                      <p:rCtr x="-11578" y="-7775"/>
                                    </p:animMotion>
                                  </p:childTnLst>
                                </p:cTn>
                              </p:par>
                              <p:par>
                                <p:cTn id="59" presetID="35" presetClass="path" presetSubtype="0" accel="50000" decel="50000" fill="hold" grpId="1" nodeType="withEffect">
                                  <p:stCondLst>
                                    <p:cond delay="0"/>
                                  </p:stCondLst>
                                  <p:childTnLst>
                                    <p:animMotion origin="layout" path="M 3.59486E-6 3.85992E-6 L -0.17358 -0.29065 " pathEditMode="relative" rAng="0" ptsTypes="AA">
                                      <p:cBhvr>
                                        <p:cTn id="60" dur="500" spd="-99900" fill="hold"/>
                                        <p:tgtEl>
                                          <p:spTgt spid="22"/>
                                        </p:tgtEl>
                                        <p:attrNameLst>
                                          <p:attrName>ppt_x,ppt_y</p:attrName>
                                        </p:attrNameLst>
                                      </p:cBhvr>
                                      <p:rCtr x="-8679" y="-14533"/>
                                    </p:animMotion>
                                  </p:childTnLst>
                                </p:cTn>
                              </p:par>
                            </p:childTnLst>
                          </p:cTn>
                        </p:par>
                        <p:par>
                          <p:cTn id="61" fill="hold">
                            <p:stCondLst>
                              <p:cond delay="3500"/>
                            </p:stCondLst>
                            <p:childTnLst>
                              <p:par>
                                <p:cTn id="62" presetID="47"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anim calcmode="lin" valueType="num">
                                      <p:cBhvr>
                                        <p:cTn id="65" dur="1000" fill="hold"/>
                                        <p:tgtEl>
                                          <p:spTgt spid="31"/>
                                        </p:tgtEl>
                                        <p:attrNameLst>
                                          <p:attrName>ppt_x</p:attrName>
                                        </p:attrNameLst>
                                      </p:cBhvr>
                                      <p:tavLst>
                                        <p:tav tm="0">
                                          <p:val>
                                            <p:strVal val="#ppt_x"/>
                                          </p:val>
                                        </p:tav>
                                        <p:tav tm="100000">
                                          <p:val>
                                            <p:strVal val="#ppt_x"/>
                                          </p:val>
                                        </p:tav>
                                      </p:tavLst>
                                    </p:anim>
                                    <p:anim calcmode="lin" valueType="num">
                                      <p:cBhvr>
                                        <p:cTn id="66" dur="1000" fill="hold"/>
                                        <p:tgtEl>
                                          <p:spTgt spid="31"/>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1000"/>
                                        <p:tgtEl>
                                          <p:spTgt spid="34"/>
                                        </p:tgtEl>
                                      </p:cBhvr>
                                    </p:animEffect>
                                    <p:anim calcmode="lin" valueType="num">
                                      <p:cBhvr>
                                        <p:cTn id="80" dur="1000" fill="hold"/>
                                        <p:tgtEl>
                                          <p:spTgt spid="34"/>
                                        </p:tgtEl>
                                        <p:attrNameLst>
                                          <p:attrName>ppt_x</p:attrName>
                                        </p:attrNameLst>
                                      </p:cBhvr>
                                      <p:tavLst>
                                        <p:tav tm="0">
                                          <p:val>
                                            <p:strVal val="#ppt_x"/>
                                          </p:val>
                                        </p:tav>
                                        <p:tav tm="100000">
                                          <p:val>
                                            <p:strVal val="#ppt_x"/>
                                          </p:val>
                                        </p:tav>
                                      </p:tavLst>
                                    </p:anim>
                                    <p:anim calcmode="lin" valueType="num">
                                      <p:cBhvr>
                                        <p:cTn id="81" dur="1000" fill="hold"/>
                                        <p:tgtEl>
                                          <p:spTgt spid="34"/>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autoUpdateAnimBg="0"/>
      <p:bldP spid="21" grpId="1" animBg="1" autoUpdateAnimBg="0"/>
      <p:bldP spid="22" grpId="0" animBg="1" autoUpdateAnimBg="0"/>
      <p:bldP spid="22" grpId="1" animBg="1" autoUpdateAnimBg="0"/>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7" grpId="0" animBg="1" autoUpdateAnimBg="0"/>
      <p:bldP spid="29" grpId="0" animBg="1" autoUpdateAnimBg="0"/>
      <p:bldP spid="30" grpId="0" autoUpdateAnimBg="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6"/>
          <p:cNvSpPr>
            <a:spLocks/>
          </p:cNvSpPr>
          <p:nvPr/>
        </p:nvSpPr>
        <p:spPr bwMode="auto">
          <a:xfrm>
            <a:off x="1119136" y="1343766"/>
            <a:ext cx="10110237"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1" name="Freeform 7"/>
          <p:cNvSpPr>
            <a:spLocks/>
          </p:cNvSpPr>
          <p:nvPr/>
        </p:nvSpPr>
        <p:spPr bwMode="auto">
          <a:xfrm>
            <a:off x="1119136" y="2651866"/>
            <a:ext cx="10110237"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Freeform 8"/>
          <p:cNvSpPr>
            <a:spLocks/>
          </p:cNvSpPr>
          <p:nvPr/>
        </p:nvSpPr>
        <p:spPr bwMode="auto">
          <a:xfrm>
            <a:off x="1119136" y="3904403"/>
            <a:ext cx="10110237"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3" name="Freeform 9"/>
          <p:cNvSpPr>
            <a:spLocks/>
          </p:cNvSpPr>
          <p:nvPr/>
        </p:nvSpPr>
        <p:spPr bwMode="auto">
          <a:xfrm>
            <a:off x="1119136" y="5126778"/>
            <a:ext cx="10110237"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4" name="Freeform 10"/>
          <p:cNvSpPr>
            <a:spLocks noEditPoints="1"/>
          </p:cNvSpPr>
          <p:nvPr/>
        </p:nvSpPr>
        <p:spPr bwMode="auto">
          <a:xfrm>
            <a:off x="1829962" y="988165"/>
            <a:ext cx="1867506" cy="1455739"/>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5" name="Freeform 11"/>
          <p:cNvSpPr>
            <a:spLocks noEditPoints="1"/>
          </p:cNvSpPr>
          <p:nvPr/>
        </p:nvSpPr>
        <p:spPr bwMode="auto">
          <a:xfrm>
            <a:off x="1829962" y="2285154"/>
            <a:ext cx="1867506"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6" name="Freeform 12"/>
          <p:cNvSpPr>
            <a:spLocks noEditPoints="1"/>
          </p:cNvSpPr>
          <p:nvPr/>
        </p:nvSpPr>
        <p:spPr bwMode="auto">
          <a:xfrm>
            <a:off x="1829962" y="3526579"/>
            <a:ext cx="1867506"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7" name="Freeform 13"/>
          <p:cNvSpPr>
            <a:spLocks noEditPoints="1"/>
          </p:cNvSpPr>
          <p:nvPr/>
        </p:nvSpPr>
        <p:spPr bwMode="auto">
          <a:xfrm>
            <a:off x="1829962" y="4752129"/>
            <a:ext cx="1867506" cy="1419225"/>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8" name="TextBox 18"/>
          <p:cNvSpPr txBox="1"/>
          <p:nvPr/>
        </p:nvSpPr>
        <p:spPr>
          <a:xfrm>
            <a:off x="4121802" y="1363499"/>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cs typeface="+mn-ea"/>
                <a:sym typeface="+mn-lt"/>
              </a:rPr>
              <a:t>这里可以添加主要内容这里可以添加主要内容这里可以添加主要内容这里可以添加主要内容可以添加主要内容</a:t>
            </a:r>
          </a:p>
        </p:txBody>
      </p:sp>
      <p:sp>
        <p:nvSpPr>
          <p:cNvPr id="29" name="TextBox 19"/>
          <p:cNvSpPr txBox="1"/>
          <p:nvPr/>
        </p:nvSpPr>
        <p:spPr>
          <a:xfrm>
            <a:off x="1981391" y="1296059"/>
            <a:ext cx="1564649" cy="748752"/>
          </a:xfrm>
          <a:prstGeom prst="rect">
            <a:avLst/>
          </a:prstGeom>
          <a:noFill/>
        </p:spPr>
        <p:txBody>
          <a:bodyPr wrap="square" lIns="91400" tIns="45699" rIns="91400" bIns="45699" rtlCol="0">
            <a:spAutoFit/>
          </a:bodyPr>
          <a:lstStyle/>
          <a:p>
            <a:pPr defTabSz="1218804">
              <a:defRPr/>
            </a:pPr>
            <a:r>
              <a:rPr lang="zh-CN" altLang="en-US" sz="2133" kern="0" dirty="0">
                <a:solidFill>
                  <a:srgbClr val="FFFFFF"/>
                </a:solidFill>
                <a:cs typeface="+mn-ea"/>
                <a:sym typeface="+mn-lt"/>
              </a:rPr>
              <a:t>存在的问题标题</a:t>
            </a:r>
            <a:endParaRPr lang="en-US" altLang="zh-CN" sz="2133" kern="0" dirty="0">
              <a:solidFill>
                <a:srgbClr val="FFFFFF"/>
              </a:solidFill>
              <a:cs typeface="+mn-ea"/>
              <a:sym typeface="+mn-lt"/>
            </a:endParaRPr>
          </a:p>
        </p:txBody>
      </p:sp>
      <p:sp>
        <p:nvSpPr>
          <p:cNvPr id="30" name="TextBox 20"/>
          <p:cNvSpPr txBox="1"/>
          <p:nvPr/>
        </p:nvSpPr>
        <p:spPr>
          <a:xfrm>
            <a:off x="1981391" y="2718020"/>
            <a:ext cx="1564649" cy="748752"/>
          </a:xfrm>
          <a:prstGeom prst="rect">
            <a:avLst/>
          </a:prstGeom>
          <a:noFill/>
        </p:spPr>
        <p:txBody>
          <a:bodyPr wrap="square" lIns="91400" tIns="45699" rIns="91400" bIns="45699" rtlCol="0">
            <a:spAutoFit/>
          </a:bodyPr>
          <a:lstStyle/>
          <a:p>
            <a:pPr defTabSz="1218804">
              <a:defRPr/>
            </a:pPr>
            <a:r>
              <a:rPr lang="zh-CN" altLang="en-US" sz="2133" kern="0" dirty="0">
                <a:solidFill>
                  <a:srgbClr val="FFFFFF"/>
                </a:solidFill>
                <a:cs typeface="+mn-ea"/>
                <a:sym typeface="+mn-lt"/>
              </a:rPr>
              <a:t>存在的问题标题</a:t>
            </a:r>
            <a:endParaRPr lang="en-US" altLang="zh-CN" sz="2133" kern="0" dirty="0">
              <a:solidFill>
                <a:srgbClr val="FFFFFF"/>
              </a:solidFill>
              <a:cs typeface="+mn-ea"/>
              <a:sym typeface="+mn-lt"/>
            </a:endParaRPr>
          </a:p>
        </p:txBody>
      </p:sp>
      <p:sp>
        <p:nvSpPr>
          <p:cNvPr id="31" name="TextBox 21"/>
          <p:cNvSpPr txBox="1"/>
          <p:nvPr/>
        </p:nvSpPr>
        <p:spPr>
          <a:xfrm>
            <a:off x="1981391" y="4077946"/>
            <a:ext cx="1564649" cy="748752"/>
          </a:xfrm>
          <a:prstGeom prst="rect">
            <a:avLst/>
          </a:prstGeom>
          <a:noFill/>
        </p:spPr>
        <p:txBody>
          <a:bodyPr wrap="square" lIns="91400" tIns="45699" rIns="91400" bIns="45699" rtlCol="0">
            <a:spAutoFit/>
          </a:bodyPr>
          <a:lstStyle/>
          <a:p>
            <a:pPr defTabSz="1218804">
              <a:defRPr/>
            </a:pPr>
            <a:r>
              <a:rPr lang="zh-CN" altLang="en-US" sz="2133" kern="0" dirty="0">
                <a:solidFill>
                  <a:srgbClr val="FFFFFF"/>
                </a:solidFill>
                <a:cs typeface="+mn-ea"/>
                <a:sym typeface="+mn-lt"/>
              </a:rPr>
              <a:t>存在的问题标题</a:t>
            </a:r>
            <a:endParaRPr lang="en-US" altLang="zh-CN" sz="2133" kern="0" dirty="0">
              <a:solidFill>
                <a:srgbClr val="FFFFFF"/>
              </a:solidFill>
              <a:cs typeface="+mn-ea"/>
              <a:sym typeface="+mn-lt"/>
            </a:endParaRPr>
          </a:p>
        </p:txBody>
      </p:sp>
      <p:sp>
        <p:nvSpPr>
          <p:cNvPr id="32" name="TextBox 22"/>
          <p:cNvSpPr txBox="1"/>
          <p:nvPr/>
        </p:nvSpPr>
        <p:spPr>
          <a:xfrm>
            <a:off x="1981391" y="5155668"/>
            <a:ext cx="1564649" cy="748752"/>
          </a:xfrm>
          <a:prstGeom prst="rect">
            <a:avLst/>
          </a:prstGeom>
          <a:noFill/>
        </p:spPr>
        <p:txBody>
          <a:bodyPr wrap="square" lIns="91400" tIns="45699" rIns="91400" bIns="45699" rtlCol="0">
            <a:spAutoFit/>
          </a:bodyPr>
          <a:lstStyle/>
          <a:p>
            <a:pPr defTabSz="1218804">
              <a:defRPr/>
            </a:pPr>
            <a:r>
              <a:rPr lang="zh-CN" altLang="en-US" sz="2133" kern="0" dirty="0">
                <a:solidFill>
                  <a:srgbClr val="FFFFFF"/>
                </a:solidFill>
                <a:cs typeface="+mn-ea"/>
                <a:sym typeface="+mn-lt"/>
              </a:rPr>
              <a:t>存在的问题标题</a:t>
            </a:r>
            <a:endParaRPr lang="en-US" altLang="zh-CN" sz="2133" kern="0" dirty="0">
              <a:solidFill>
                <a:srgbClr val="FFFFFF"/>
              </a:solidFill>
              <a:cs typeface="+mn-ea"/>
              <a:sym typeface="+mn-lt"/>
            </a:endParaRPr>
          </a:p>
        </p:txBody>
      </p:sp>
      <p:sp>
        <p:nvSpPr>
          <p:cNvPr id="33" name="TextBox 23"/>
          <p:cNvSpPr txBox="1"/>
          <p:nvPr/>
        </p:nvSpPr>
        <p:spPr>
          <a:xfrm>
            <a:off x="4121802" y="2687332"/>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cs typeface="+mn-ea"/>
                <a:sym typeface="+mn-lt"/>
              </a:rPr>
              <a:t>这里可以添加主要内容这里可以添加主要内容这里可以添加主要内容这里可以添加主要内容可以添加主要内容</a:t>
            </a:r>
          </a:p>
        </p:txBody>
      </p:sp>
      <p:sp>
        <p:nvSpPr>
          <p:cNvPr id="34" name="TextBox 24"/>
          <p:cNvSpPr txBox="1"/>
          <p:nvPr/>
        </p:nvSpPr>
        <p:spPr>
          <a:xfrm>
            <a:off x="4121802" y="3942927"/>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cs typeface="+mn-ea"/>
                <a:sym typeface="+mn-lt"/>
              </a:rPr>
              <a:t>这里可以添加主要内容这里可以添加主要内容这里可以添加主要内容这里可以添加主要内容可以添加主要内容</a:t>
            </a:r>
          </a:p>
        </p:txBody>
      </p:sp>
      <p:sp>
        <p:nvSpPr>
          <p:cNvPr id="35" name="TextBox 25"/>
          <p:cNvSpPr txBox="1"/>
          <p:nvPr/>
        </p:nvSpPr>
        <p:spPr>
          <a:xfrm>
            <a:off x="4121802" y="5143930"/>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cs typeface="+mn-ea"/>
                <a:sym typeface="+mn-lt"/>
              </a:rPr>
              <a:t>这里可以添加主要内容这里可以添加主要内容这里可以添加主要内容这里可以添加主要内容可以添加主要内容</a:t>
            </a:r>
          </a:p>
        </p:txBody>
      </p:sp>
      <p:sp>
        <p:nvSpPr>
          <p:cNvPr id="36" name="TextBox 26"/>
          <p:cNvSpPr txBox="1"/>
          <p:nvPr/>
        </p:nvSpPr>
        <p:spPr>
          <a:xfrm>
            <a:off x="1171024" y="1347859"/>
            <a:ext cx="605107" cy="707715"/>
          </a:xfrm>
          <a:prstGeom prst="rect">
            <a:avLst/>
          </a:prstGeom>
          <a:noFill/>
        </p:spPr>
        <p:txBody>
          <a:bodyPr wrap="square" lIns="91400" tIns="45699" rIns="91400" bIns="45699" rtlCol="0">
            <a:spAutoFit/>
          </a:bodyPr>
          <a:lstStyle/>
          <a:p>
            <a:pPr defTabSz="1218804">
              <a:defRPr/>
            </a:pPr>
            <a:r>
              <a:rPr lang="en-US" altLang="zh-CN" sz="3999" kern="0" dirty="0">
                <a:solidFill>
                  <a:srgbClr val="484849"/>
                </a:solidFill>
                <a:cs typeface="+mn-ea"/>
                <a:sym typeface="+mn-lt"/>
              </a:rPr>
              <a:t>1</a:t>
            </a:r>
          </a:p>
        </p:txBody>
      </p:sp>
      <p:sp>
        <p:nvSpPr>
          <p:cNvPr id="37" name="TextBox 27"/>
          <p:cNvSpPr txBox="1"/>
          <p:nvPr/>
        </p:nvSpPr>
        <p:spPr>
          <a:xfrm>
            <a:off x="1171024" y="2671692"/>
            <a:ext cx="605107" cy="707715"/>
          </a:xfrm>
          <a:prstGeom prst="rect">
            <a:avLst/>
          </a:prstGeom>
          <a:noFill/>
        </p:spPr>
        <p:txBody>
          <a:bodyPr wrap="square" lIns="91400" tIns="45699" rIns="91400" bIns="45699" rtlCol="0">
            <a:spAutoFit/>
          </a:bodyPr>
          <a:lstStyle/>
          <a:p>
            <a:pPr defTabSz="1218804">
              <a:defRPr/>
            </a:pPr>
            <a:r>
              <a:rPr lang="en-US" altLang="zh-CN" sz="3999" kern="0" dirty="0">
                <a:solidFill>
                  <a:srgbClr val="484849"/>
                </a:solidFill>
                <a:cs typeface="+mn-ea"/>
                <a:sym typeface="+mn-lt"/>
              </a:rPr>
              <a:t>2</a:t>
            </a:r>
          </a:p>
        </p:txBody>
      </p:sp>
      <p:sp>
        <p:nvSpPr>
          <p:cNvPr id="38" name="TextBox 28"/>
          <p:cNvSpPr txBox="1"/>
          <p:nvPr/>
        </p:nvSpPr>
        <p:spPr>
          <a:xfrm>
            <a:off x="1171024" y="3927286"/>
            <a:ext cx="605107" cy="707715"/>
          </a:xfrm>
          <a:prstGeom prst="rect">
            <a:avLst/>
          </a:prstGeom>
          <a:noFill/>
        </p:spPr>
        <p:txBody>
          <a:bodyPr wrap="square" lIns="91400" tIns="45699" rIns="91400" bIns="45699" rtlCol="0">
            <a:spAutoFit/>
          </a:bodyPr>
          <a:lstStyle/>
          <a:p>
            <a:pPr defTabSz="1218804">
              <a:defRPr/>
            </a:pPr>
            <a:r>
              <a:rPr lang="en-US" altLang="zh-CN" sz="3999" kern="0" dirty="0">
                <a:solidFill>
                  <a:srgbClr val="484849"/>
                </a:solidFill>
                <a:cs typeface="+mn-ea"/>
                <a:sym typeface="+mn-lt"/>
              </a:rPr>
              <a:t>3</a:t>
            </a:r>
          </a:p>
        </p:txBody>
      </p:sp>
      <p:sp>
        <p:nvSpPr>
          <p:cNvPr id="39" name="TextBox 29"/>
          <p:cNvSpPr txBox="1"/>
          <p:nvPr/>
        </p:nvSpPr>
        <p:spPr>
          <a:xfrm>
            <a:off x="1171024" y="5114640"/>
            <a:ext cx="605107" cy="707715"/>
          </a:xfrm>
          <a:prstGeom prst="rect">
            <a:avLst/>
          </a:prstGeom>
          <a:noFill/>
        </p:spPr>
        <p:txBody>
          <a:bodyPr wrap="square" lIns="91400" tIns="45699" rIns="91400" bIns="45699" rtlCol="0">
            <a:spAutoFit/>
          </a:bodyPr>
          <a:lstStyle/>
          <a:p>
            <a:pPr defTabSz="1218804">
              <a:defRPr/>
            </a:pPr>
            <a:r>
              <a:rPr lang="en-US" altLang="zh-CN" sz="3999" kern="0" dirty="0">
                <a:solidFill>
                  <a:srgbClr val="484849"/>
                </a:solidFill>
                <a:cs typeface="+mn-ea"/>
                <a:sym typeface="+mn-lt"/>
              </a:rPr>
              <a:t>4</a:t>
            </a:r>
          </a:p>
        </p:txBody>
      </p:sp>
    </p:spTree>
    <p:extLst>
      <p:ext uri="{BB962C8B-B14F-4D97-AF65-F5344CB8AC3E}">
        <p14:creationId xmlns:p14="http://schemas.microsoft.com/office/powerpoint/2010/main" val="4765598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1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8" fill="hold" grpId="0" nodeType="withEffect">
                                  <p:stCondLst>
                                    <p:cond delay="20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1300"/>
                            </p:stCondLst>
                            <p:childTnLst>
                              <p:par>
                                <p:cTn id="27" presetID="47"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4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4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0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childTnLst>
                          </p:cTn>
                        </p:par>
                        <p:par>
                          <p:cTn id="67" fill="hold">
                            <p:stCondLst>
                              <p:cond delay="2900"/>
                            </p:stCondLst>
                            <p:childTnLst>
                              <p:par>
                                <p:cTn id="68" presetID="31"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400" fill="hold"/>
                                        <p:tgtEl>
                                          <p:spTgt spid="36"/>
                                        </p:tgtEl>
                                        <p:attrNameLst>
                                          <p:attrName>ppt_w</p:attrName>
                                        </p:attrNameLst>
                                      </p:cBhvr>
                                      <p:tavLst>
                                        <p:tav tm="0">
                                          <p:val>
                                            <p:fltVal val="0"/>
                                          </p:val>
                                        </p:tav>
                                        <p:tav tm="100000">
                                          <p:val>
                                            <p:strVal val="#ppt_w"/>
                                          </p:val>
                                        </p:tav>
                                      </p:tavLst>
                                    </p:anim>
                                    <p:anim calcmode="lin" valueType="num">
                                      <p:cBhvr>
                                        <p:cTn id="71" dur="400" fill="hold"/>
                                        <p:tgtEl>
                                          <p:spTgt spid="36"/>
                                        </p:tgtEl>
                                        <p:attrNameLst>
                                          <p:attrName>ppt_h</p:attrName>
                                        </p:attrNameLst>
                                      </p:cBhvr>
                                      <p:tavLst>
                                        <p:tav tm="0">
                                          <p:val>
                                            <p:fltVal val="0"/>
                                          </p:val>
                                        </p:tav>
                                        <p:tav tm="100000">
                                          <p:val>
                                            <p:strVal val="#ppt_h"/>
                                          </p:val>
                                        </p:tav>
                                      </p:tavLst>
                                    </p:anim>
                                    <p:anim calcmode="lin" valueType="num">
                                      <p:cBhvr>
                                        <p:cTn id="72" dur="400" fill="hold"/>
                                        <p:tgtEl>
                                          <p:spTgt spid="36"/>
                                        </p:tgtEl>
                                        <p:attrNameLst>
                                          <p:attrName>style.rotation</p:attrName>
                                        </p:attrNameLst>
                                      </p:cBhvr>
                                      <p:tavLst>
                                        <p:tav tm="0">
                                          <p:val>
                                            <p:fltVal val="90"/>
                                          </p:val>
                                        </p:tav>
                                        <p:tav tm="100000">
                                          <p:val>
                                            <p:fltVal val="0"/>
                                          </p:val>
                                        </p:tav>
                                      </p:tavLst>
                                    </p:anim>
                                    <p:animEffect transition="in" filter="fade">
                                      <p:cBhvr>
                                        <p:cTn id="73" dur="400"/>
                                        <p:tgtEl>
                                          <p:spTgt spid="36"/>
                                        </p:tgtEl>
                                      </p:cBhvr>
                                    </p:animEffect>
                                  </p:childTnLst>
                                </p:cTn>
                              </p:par>
                            </p:childTnLst>
                          </p:cTn>
                        </p:par>
                        <p:par>
                          <p:cTn id="74" fill="hold">
                            <p:stCondLst>
                              <p:cond delay="3300"/>
                            </p:stCondLst>
                            <p:childTnLst>
                              <p:par>
                                <p:cTn id="75" presetID="22" presetClass="entr" presetSubtype="8"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childTnLst>
                          </p:cTn>
                        </p:par>
                        <p:par>
                          <p:cTn id="78" fill="hold">
                            <p:stCondLst>
                              <p:cond delay="3800"/>
                            </p:stCondLst>
                            <p:childTnLst>
                              <p:par>
                                <p:cTn id="79" presetID="31" presetClass="entr" presetSubtype="0"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 calcmode="lin" valueType="num">
                                      <p:cBhvr>
                                        <p:cTn id="81" dur="400" fill="hold"/>
                                        <p:tgtEl>
                                          <p:spTgt spid="37"/>
                                        </p:tgtEl>
                                        <p:attrNameLst>
                                          <p:attrName>ppt_w</p:attrName>
                                        </p:attrNameLst>
                                      </p:cBhvr>
                                      <p:tavLst>
                                        <p:tav tm="0">
                                          <p:val>
                                            <p:fltVal val="0"/>
                                          </p:val>
                                        </p:tav>
                                        <p:tav tm="100000">
                                          <p:val>
                                            <p:strVal val="#ppt_w"/>
                                          </p:val>
                                        </p:tav>
                                      </p:tavLst>
                                    </p:anim>
                                    <p:anim calcmode="lin" valueType="num">
                                      <p:cBhvr>
                                        <p:cTn id="82" dur="400" fill="hold"/>
                                        <p:tgtEl>
                                          <p:spTgt spid="37"/>
                                        </p:tgtEl>
                                        <p:attrNameLst>
                                          <p:attrName>ppt_h</p:attrName>
                                        </p:attrNameLst>
                                      </p:cBhvr>
                                      <p:tavLst>
                                        <p:tav tm="0">
                                          <p:val>
                                            <p:fltVal val="0"/>
                                          </p:val>
                                        </p:tav>
                                        <p:tav tm="100000">
                                          <p:val>
                                            <p:strVal val="#ppt_h"/>
                                          </p:val>
                                        </p:tav>
                                      </p:tavLst>
                                    </p:anim>
                                    <p:anim calcmode="lin" valueType="num">
                                      <p:cBhvr>
                                        <p:cTn id="83" dur="400" fill="hold"/>
                                        <p:tgtEl>
                                          <p:spTgt spid="37"/>
                                        </p:tgtEl>
                                        <p:attrNameLst>
                                          <p:attrName>style.rotation</p:attrName>
                                        </p:attrNameLst>
                                      </p:cBhvr>
                                      <p:tavLst>
                                        <p:tav tm="0">
                                          <p:val>
                                            <p:fltVal val="90"/>
                                          </p:val>
                                        </p:tav>
                                        <p:tav tm="100000">
                                          <p:val>
                                            <p:fltVal val="0"/>
                                          </p:val>
                                        </p:tav>
                                      </p:tavLst>
                                    </p:anim>
                                    <p:animEffect transition="in" filter="fade">
                                      <p:cBhvr>
                                        <p:cTn id="84" dur="400"/>
                                        <p:tgtEl>
                                          <p:spTgt spid="37"/>
                                        </p:tgtEl>
                                      </p:cBhvr>
                                    </p:animEffect>
                                  </p:childTnLst>
                                </p:cTn>
                              </p:par>
                            </p:childTnLst>
                          </p:cTn>
                        </p:par>
                        <p:par>
                          <p:cTn id="85" fill="hold">
                            <p:stCondLst>
                              <p:cond delay="4200"/>
                            </p:stCondLst>
                            <p:childTnLst>
                              <p:par>
                                <p:cTn id="86" presetID="22" presetClass="entr" presetSubtype="8"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500"/>
                                        <p:tgtEl>
                                          <p:spTgt spid="33"/>
                                        </p:tgtEl>
                                      </p:cBhvr>
                                    </p:animEffect>
                                  </p:childTnLst>
                                </p:cTn>
                              </p:par>
                            </p:childTnLst>
                          </p:cTn>
                        </p:par>
                        <p:par>
                          <p:cTn id="89" fill="hold">
                            <p:stCondLst>
                              <p:cond delay="4700"/>
                            </p:stCondLst>
                            <p:childTnLst>
                              <p:par>
                                <p:cTn id="90" presetID="31" presetClass="entr" presetSubtype="0"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p:cTn id="92" dur="400" fill="hold"/>
                                        <p:tgtEl>
                                          <p:spTgt spid="38"/>
                                        </p:tgtEl>
                                        <p:attrNameLst>
                                          <p:attrName>ppt_w</p:attrName>
                                        </p:attrNameLst>
                                      </p:cBhvr>
                                      <p:tavLst>
                                        <p:tav tm="0">
                                          <p:val>
                                            <p:fltVal val="0"/>
                                          </p:val>
                                        </p:tav>
                                        <p:tav tm="100000">
                                          <p:val>
                                            <p:strVal val="#ppt_w"/>
                                          </p:val>
                                        </p:tav>
                                      </p:tavLst>
                                    </p:anim>
                                    <p:anim calcmode="lin" valueType="num">
                                      <p:cBhvr>
                                        <p:cTn id="93" dur="400" fill="hold"/>
                                        <p:tgtEl>
                                          <p:spTgt spid="38"/>
                                        </p:tgtEl>
                                        <p:attrNameLst>
                                          <p:attrName>ppt_h</p:attrName>
                                        </p:attrNameLst>
                                      </p:cBhvr>
                                      <p:tavLst>
                                        <p:tav tm="0">
                                          <p:val>
                                            <p:fltVal val="0"/>
                                          </p:val>
                                        </p:tav>
                                        <p:tav tm="100000">
                                          <p:val>
                                            <p:strVal val="#ppt_h"/>
                                          </p:val>
                                        </p:tav>
                                      </p:tavLst>
                                    </p:anim>
                                    <p:anim calcmode="lin" valueType="num">
                                      <p:cBhvr>
                                        <p:cTn id="94" dur="400" fill="hold"/>
                                        <p:tgtEl>
                                          <p:spTgt spid="38"/>
                                        </p:tgtEl>
                                        <p:attrNameLst>
                                          <p:attrName>style.rotation</p:attrName>
                                        </p:attrNameLst>
                                      </p:cBhvr>
                                      <p:tavLst>
                                        <p:tav tm="0">
                                          <p:val>
                                            <p:fltVal val="90"/>
                                          </p:val>
                                        </p:tav>
                                        <p:tav tm="100000">
                                          <p:val>
                                            <p:fltVal val="0"/>
                                          </p:val>
                                        </p:tav>
                                      </p:tavLst>
                                    </p:anim>
                                    <p:animEffect transition="in" filter="fade">
                                      <p:cBhvr>
                                        <p:cTn id="95" dur="400"/>
                                        <p:tgtEl>
                                          <p:spTgt spid="38"/>
                                        </p:tgtEl>
                                      </p:cBhvr>
                                    </p:animEffect>
                                  </p:childTnLst>
                                </p:cTn>
                              </p:par>
                            </p:childTnLst>
                          </p:cTn>
                        </p:par>
                        <p:par>
                          <p:cTn id="96" fill="hold">
                            <p:stCondLst>
                              <p:cond delay="5100"/>
                            </p:stCondLst>
                            <p:childTnLst>
                              <p:par>
                                <p:cTn id="97" presetID="22" presetClass="entr" presetSubtype="8" fill="hold" grpId="0"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wipe(left)">
                                      <p:cBhvr>
                                        <p:cTn id="99" dur="500"/>
                                        <p:tgtEl>
                                          <p:spTgt spid="34"/>
                                        </p:tgtEl>
                                      </p:cBhvr>
                                    </p:animEffect>
                                  </p:childTnLst>
                                </p:cTn>
                              </p:par>
                            </p:childTnLst>
                          </p:cTn>
                        </p:par>
                        <p:par>
                          <p:cTn id="100" fill="hold">
                            <p:stCondLst>
                              <p:cond delay="5600"/>
                            </p:stCondLst>
                            <p:childTnLst>
                              <p:par>
                                <p:cTn id="101" presetID="31" presetClass="entr" presetSubtype="0"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400" fill="hold"/>
                                        <p:tgtEl>
                                          <p:spTgt spid="39"/>
                                        </p:tgtEl>
                                        <p:attrNameLst>
                                          <p:attrName>ppt_w</p:attrName>
                                        </p:attrNameLst>
                                      </p:cBhvr>
                                      <p:tavLst>
                                        <p:tav tm="0">
                                          <p:val>
                                            <p:fltVal val="0"/>
                                          </p:val>
                                        </p:tav>
                                        <p:tav tm="100000">
                                          <p:val>
                                            <p:strVal val="#ppt_w"/>
                                          </p:val>
                                        </p:tav>
                                      </p:tavLst>
                                    </p:anim>
                                    <p:anim calcmode="lin" valueType="num">
                                      <p:cBhvr>
                                        <p:cTn id="104" dur="400" fill="hold"/>
                                        <p:tgtEl>
                                          <p:spTgt spid="39"/>
                                        </p:tgtEl>
                                        <p:attrNameLst>
                                          <p:attrName>ppt_h</p:attrName>
                                        </p:attrNameLst>
                                      </p:cBhvr>
                                      <p:tavLst>
                                        <p:tav tm="0">
                                          <p:val>
                                            <p:fltVal val="0"/>
                                          </p:val>
                                        </p:tav>
                                        <p:tav tm="100000">
                                          <p:val>
                                            <p:strVal val="#ppt_h"/>
                                          </p:val>
                                        </p:tav>
                                      </p:tavLst>
                                    </p:anim>
                                    <p:anim calcmode="lin" valueType="num">
                                      <p:cBhvr>
                                        <p:cTn id="105" dur="400" fill="hold"/>
                                        <p:tgtEl>
                                          <p:spTgt spid="39"/>
                                        </p:tgtEl>
                                        <p:attrNameLst>
                                          <p:attrName>style.rotation</p:attrName>
                                        </p:attrNameLst>
                                      </p:cBhvr>
                                      <p:tavLst>
                                        <p:tav tm="0">
                                          <p:val>
                                            <p:fltVal val="90"/>
                                          </p:val>
                                        </p:tav>
                                        <p:tav tm="100000">
                                          <p:val>
                                            <p:fltVal val="0"/>
                                          </p:val>
                                        </p:tav>
                                      </p:tavLst>
                                    </p:anim>
                                    <p:animEffect transition="in" filter="fade">
                                      <p:cBhvr>
                                        <p:cTn id="106" dur="400"/>
                                        <p:tgtEl>
                                          <p:spTgt spid="39"/>
                                        </p:tgtEl>
                                      </p:cBhvr>
                                    </p:animEffect>
                                  </p:childTnLst>
                                </p:cTn>
                              </p:par>
                            </p:childTnLst>
                          </p:cTn>
                        </p:par>
                        <p:par>
                          <p:cTn id="107" fill="hold">
                            <p:stCondLst>
                              <p:cond delay="600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Group 3"/>
          <p:cNvGrpSpPr>
            <a:grpSpLocks/>
          </p:cNvGrpSpPr>
          <p:nvPr/>
        </p:nvGrpSpPr>
        <p:grpSpPr bwMode="auto">
          <a:xfrm>
            <a:off x="818238" y="1463557"/>
            <a:ext cx="5838171" cy="3855146"/>
            <a:chOff x="0" y="0"/>
            <a:chExt cx="5166566" cy="3409678"/>
          </a:xfrm>
        </p:grpSpPr>
        <p:sp>
          <p:nvSpPr>
            <p:cNvPr id="21"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cs typeface="+mn-ea"/>
                <a:sym typeface="+mn-lt"/>
              </a:endParaRPr>
            </a:p>
          </p:txBody>
        </p:sp>
        <p:sp>
          <p:nvSpPr>
            <p:cNvPr id="22"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cs typeface="+mn-ea"/>
                <a:sym typeface="+mn-lt"/>
              </a:endParaRPr>
            </a:p>
          </p:txBody>
        </p:sp>
        <p:sp>
          <p:nvSpPr>
            <p:cNvPr id="23"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cs typeface="+mn-ea"/>
                <a:sym typeface="+mn-lt"/>
              </a:endParaRPr>
            </a:p>
          </p:txBody>
        </p:sp>
        <p:sp>
          <p:nvSpPr>
            <p:cNvPr id="24"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defTabSz="1218804">
                <a:defRPr/>
              </a:pPr>
              <a:endParaRPr lang="zh-CN" altLang="en-US" sz="2399" kern="0">
                <a:solidFill>
                  <a:sysClr val="windowText" lastClr="000000"/>
                </a:solidFill>
                <a:cs typeface="+mn-ea"/>
                <a:sym typeface="+mn-lt"/>
              </a:endParaRPr>
            </a:p>
          </p:txBody>
        </p:sp>
      </p:grpSp>
      <p:sp>
        <p:nvSpPr>
          <p:cNvPr id="25" name="KSO_GN4"/>
          <p:cNvSpPr>
            <a:spLocks noChangeArrowheads="1"/>
          </p:cNvSpPr>
          <p:nvPr/>
        </p:nvSpPr>
        <p:spPr bwMode="auto">
          <a:xfrm>
            <a:off x="967366" y="1619099"/>
            <a:ext cx="2219456" cy="2220399"/>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defTabSz="914103">
              <a:lnSpc>
                <a:spcPct val="130000"/>
              </a:lnSpc>
              <a:defRPr/>
            </a:pPr>
            <a:r>
              <a:rPr lang="en-US" altLang="zh-CN" sz="7198" kern="0">
                <a:solidFill>
                  <a:sysClr val="window" lastClr="FFFFFF"/>
                </a:solidFill>
                <a:latin typeface="+mn-lt"/>
                <a:ea typeface="+mn-ea"/>
                <a:cs typeface="+mn-ea"/>
                <a:sym typeface="+mn-lt"/>
              </a:rPr>
              <a:t>04</a:t>
            </a:r>
          </a:p>
        </p:txBody>
      </p:sp>
      <p:sp>
        <p:nvSpPr>
          <p:cNvPr id="26" name="KSO_GN3"/>
          <p:cNvSpPr>
            <a:spLocks noChangeArrowheads="1"/>
          </p:cNvSpPr>
          <p:nvPr/>
        </p:nvSpPr>
        <p:spPr bwMode="auto">
          <a:xfrm>
            <a:off x="3010727" y="3245910"/>
            <a:ext cx="1570595" cy="1571262"/>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defTabSz="914103">
              <a:lnSpc>
                <a:spcPct val="130000"/>
              </a:lnSpc>
              <a:defRPr/>
            </a:pPr>
            <a:r>
              <a:rPr lang="en-US" altLang="zh-CN" sz="5332" kern="0">
                <a:solidFill>
                  <a:sysClr val="window" lastClr="FFFFFF"/>
                </a:solidFill>
                <a:latin typeface="+mn-lt"/>
                <a:ea typeface="+mn-ea"/>
                <a:cs typeface="+mn-ea"/>
                <a:sym typeface="+mn-lt"/>
              </a:rPr>
              <a:t>03</a:t>
            </a:r>
          </a:p>
        </p:txBody>
      </p:sp>
      <p:sp>
        <p:nvSpPr>
          <p:cNvPr id="27" name="KSO_GN2"/>
          <p:cNvSpPr>
            <a:spLocks noChangeArrowheads="1"/>
          </p:cNvSpPr>
          <p:nvPr/>
        </p:nvSpPr>
        <p:spPr bwMode="auto">
          <a:xfrm rot="10800000" flipV="1">
            <a:off x="4640019" y="4114071"/>
            <a:ext cx="1120040" cy="1120515"/>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defTabSz="914103">
              <a:lnSpc>
                <a:spcPct val="130000"/>
              </a:lnSpc>
              <a:defRPr/>
            </a:pPr>
            <a:r>
              <a:rPr lang="en-US" altLang="zh-CN" sz="3599" kern="0">
                <a:solidFill>
                  <a:sysClr val="window" lastClr="FFFFFF"/>
                </a:solidFill>
                <a:latin typeface="+mn-lt"/>
                <a:ea typeface="+mn-ea"/>
                <a:cs typeface="+mn-ea"/>
                <a:sym typeface="+mn-lt"/>
              </a:rPr>
              <a:t>02</a:t>
            </a:r>
            <a:endParaRPr lang="en-US" altLang="zh-CN" sz="1999" kern="0">
              <a:solidFill>
                <a:sysClr val="window" lastClr="FFFFFF"/>
              </a:solidFill>
              <a:latin typeface="+mn-lt"/>
              <a:ea typeface="+mn-ea"/>
              <a:cs typeface="+mn-ea"/>
              <a:sym typeface="+mn-lt"/>
            </a:endParaRPr>
          </a:p>
        </p:txBody>
      </p:sp>
      <p:sp>
        <p:nvSpPr>
          <p:cNvPr id="28" name="KSO_GN1"/>
          <p:cNvSpPr>
            <a:spLocks noChangeArrowheads="1"/>
          </p:cNvSpPr>
          <p:nvPr/>
        </p:nvSpPr>
        <p:spPr bwMode="auto">
          <a:xfrm>
            <a:off x="5707708" y="4937791"/>
            <a:ext cx="772606" cy="772933"/>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defTabSz="914103">
              <a:lnSpc>
                <a:spcPct val="130000"/>
              </a:lnSpc>
              <a:defRPr/>
            </a:pPr>
            <a:r>
              <a:rPr lang="en-US" altLang="zh-CN" sz="3599" kern="0" dirty="0">
                <a:solidFill>
                  <a:sysClr val="window" lastClr="FFFFFF"/>
                </a:solidFill>
                <a:latin typeface="+mn-lt"/>
                <a:ea typeface="+mn-ea"/>
                <a:cs typeface="+mn-ea"/>
                <a:sym typeface="+mn-lt"/>
              </a:rPr>
              <a:t>01</a:t>
            </a:r>
          </a:p>
        </p:txBody>
      </p:sp>
      <p:sp>
        <p:nvSpPr>
          <p:cNvPr id="29" name="文本框 11"/>
          <p:cNvSpPr txBox="1">
            <a:spLocks noChangeArrowheads="1"/>
          </p:cNvSpPr>
          <p:nvPr/>
        </p:nvSpPr>
        <p:spPr bwMode="auto">
          <a:xfrm>
            <a:off x="3196697" y="1092921"/>
            <a:ext cx="5598739" cy="105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endParaRPr lang="en-US" altLang="zh-CN" sz="1599" kern="0" dirty="0">
              <a:solidFill>
                <a:srgbClr val="262626"/>
              </a:solidFill>
              <a:latin typeface="+mn-lt"/>
              <a:ea typeface="+mn-ea"/>
              <a:cs typeface="+mn-ea"/>
              <a:sym typeface="+mn-lt"/>
            </a:endParaRPr>
          </a:p>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endParaRPr lang="en-US" altLang="zh-CN" sz="1599" kern="0" dirty="0">
              <a:solidFill>
                <a:srgbClr val="262626"/>
              </a:solidFill>
              <a:latin typeface="+mn-lt"/>
              <a:ea typeface="+mn-ea"/>
              <a:cs typeface="+mn-ea"/>
              <a:sym typeface="+mn-lt"/>
            </a:endParaRPr>
          </a:p>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p>
        </p:txBody>
      </p:sp>
      <p:sp>
        <p:nvSpPr>
          <p:cNvPr id="30" name="文本框 12"/>
          <p:cNvSpPr txBox="1">
            <a:spLocks noChangeArrowheads="1"/>
          </p:cNvSpPr>
          <p:nvPr/>
        </p:nvSpPr>
        <p:spPr bwMode="auto">
          <a:xfrm>
            <a:off x="4440903" y="2602673"/>
            <a:ext cx="5245953"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endParaRPr lang="en-US" altLang="zh-CN" sz="1599" kern="0" dirty="0">
              <a:solidFill>
                <a:srgbClr val="262626"/>
              </a:solidFill>
              <a:latin typeface="+mn-lt"/>
              <a:ea typeface="+mn-ea"/>
              <a:cs typeface="+mn-ea"/>
              <a:sym typeface="+mn-lt"/>
            </a:endParaRPr>
          </a:p>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p>
        </p:txBody>
      </p:sp>
      <p:sp>
        <p:nvSpPr>
          <p:cNvPr id="31" name="文本框 13"/>
          <p:cNvSpPr txBox="1">
            <a:spLocks noChangeArrowheads="1"/>
          </p:cNvSpPr>
          <p:nvPr/>
        </p:nvSpPr>
        <p:spPr bwMode="auto">
          <a:xfrm>
            <a:off x="5736196" y="3826526"/>
            <a:ext cx="5088304"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endParaRPr lang="en-US" altLang="zh-CN" sz="1599" kern="0" dirty="0">
              <a:solidFill>
                <a:srgbClr val="262626"/>
              </a:solidFill>
              <a:latin typeface="+mn-lt"/>
              <a:ea typeface="+mn-ea"/>
              <a:cs typeface="+mn-ea"/>
              <a:sym typeface="+mn-lt"/>
            </a:endParaRPr>
          </a:p>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p>
        </p:txBody>
      </p:sp>
      <p:sp>
        <p:nvSpPr>
          <p:cNvPr id="32" name="文本框 14"/>
          <p:cNvSpPr txBox="1">
            <a:spLocks noChangeArrowheads="1"/>
          </p:cNvSpPr>
          <p:nvPr/>
        </p:nvSpPr>
        <p:spPr bwMode="auto">
          <a:xfrm>
            <a:off x="6650816" y="4906396"/>
            <a:ext cx="5130090"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endParaRPr lang="en-US" altLang="zh-CN" sz="1599" kern="0" dirty="0">
              <a:solidFill>
                <a:srgbClr val="262626"/>
              </a:solidFill>
              <a:latin typeface="+mn-lt"/>
              <a:ea typeface="+mn-ea"/>
              <a:cs typeface="+mn-ea"/>
              <a:sym typeface="+mn-lt"/>
            </a:endParaRPr>
          </a:p>
          <a:p>
            <a:pPr algn="just" defTabSz="1218804">
              <a:lnSpc>
                <a:spcPct val="130000"/>
              </a:lnSpc>
              <a:defRPr/>
            </a:pPr>
            <a:r>
              <a:rPr lang="zh-CN" altLang="en-US" sz="1599" kern="0" dirty="0">
                <a:solidFill>
                  <a:srgbClr val="262626"/>
                </a:solidFill>
                <a:latin typeface="+mn-lt"/>
                <a:ea typeface="+mn-ea"/>
                <a:cs typeface="+mn-ea"/>
                <a:sym typeface="+mn-lt"/>
              </a:rPr>
              <a:t>点击此处输入文字点击此处输入文字点击此处输入文字</a:t>
            </a:r>
          </a:p>
        </p:txBody>
      </p:sp>
    </p:spTree>
    <p:extLst>
      <p:ext uri="{BB962C8B-B14F-4D97-AF65-F5344CB8AC3E}">
        <p14:creationId xmlns:p14="http://schemas.microsoft.com/office/powerpoint/2010/main" val="41236457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2750"/>
                                        <p:tgtEl>
                                          <p:spTgt spid="2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325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autoUpdateAnimBg="0"/>
      <p:bldP spid="27" grpId="0" animBg="1" autoUpdateAnimBg="0"/>
      <p:bldP spid="28" grpId="0" animBg="1" autoUpdateAnimBg="0"/>
      <p:bldP spid="29"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组合 19"/>
          <p:cNvGrpSpPr/>
          <p:nvPr/>
        </p:nvGrpSpPr>
        <p:grpSpPr>
          <a:xfrm>
            <a:off x="1231175" y="3082962"/>
            <a:ext cx="2579428" cy="675290"/>
            <a:chOff x="1120140" y="2609650"/>
            <a:chExt cx="1935168" cy="506624"/>
          </a:xfrm>
          <a:solidFill>
            <a:srgbClr val="0067B4"/>
          </a:solidFill>
        </p:grpSpPr>
        <p:sp>
          <p:nvSpPr>
            <p:cNvPr id="21" name="圆角矩形 20"/>
            <p:cNvSpPr/>
            <p:nvPr/>
          </p:nvSpPr>
          <p:spPr>
            <a:xfrm>
              <a:off x="1120140" y="2683639"/>
              <a:ext cx="1935168" cy="432635"/>
            </a:xfrm>
            <a:prstGeom prst="roundRect">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2" name="等腰三角形 21"/>
            <p:cNvSpPr/>
            <p:nvPr/>
          </p:nvSpPr>
          <p:spPr>
            <a:xfrm>
              <a:off x="2022799" y="2609650"/>
              <a:ext cx="129852" cy="95220"/>
            </a:xfrm>
            <a:prstGeom prst="triangle">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
        <p:nvSpPr>
          <p:cNvPr id="23" name="椭圆 22"/>
          <p:cNvSpPr/>
          <p:nvPr/>
        </p:nvSpPr>
        <p:spPr>
          <a:xfrm>
            <a:off x="1814166" y="1331054"/>
            <a:ext cx="1413446" cy="1413446"/>
          </a:xfrm>
          <a:prstGeom prst="ellipse">
            <a:avLst/>
          </a:pr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nvGrpSpPr>
          <p:cNvPr id="24" name="组合 23"/>
          <p:cNvGrpSpPr/>
          <p:nvPr/>
        </p:nvGrpSpPr>
        <p:grpSpPr>
          <a:xfrm flipV="1">
            <a:off x="3656278" y="3181583"/>
            <a:ext cx="2579428" cy="675290"/>
            <a:chOff x="2939529" y="2609650"/>
            <a:chExt cx="1935168" cy="506624"/>
          </a:xfrm>
          <a:solidFill>
            <a:srgbClr val="00B0F0"/>
          </a:solidFill>
        </p:grpSpPr>
        <p:sp>
          <p:nvSpPr>
            <p:cNvPr id="25" name="圆角矩形 24"/>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6" name="等腰三角形 25"/>
            <p:cNvSpPr/>
            <p:nvPr/>
          </p:nvSpPr>
          <p:spPr>
            <a:xfrm>
              <a:off x="3842188" y="2609650"/>
              <a:ext cx="129852" cy="95220"/>
            </a:xfrm>
            <a:prstGeom prst="triangle">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
        <p:nvSpPr>
          <p:cNvPr id="27" name="椭圆 26"/>
          <p:cNvSpPr/>
          <p:nvPr/>
        </p:nvSpPr>
        <p:spPr>
          <a:xfrm>
            <a:off x="4325812" y="4088235"/>
            <a:ext cx="1413446" cy="1413446"/>
          </a:xfrm>
          <a:prstGeom prst="ellipse">
            <a:avLst/>
          </a:pr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nvGrpSpPr>
          <p:cNvPr id="28" name="组合 27"/>
          <p:cNvGrpSpPr/>
          <p:nvPr/>
        </p:nvGrpSpPr>
        <p:grpSpPr>
          <a:xfrm>
            <a:off x="6086968" y="3082962"/>
            <a:ext cx="2579428" cy="675290"/>
            <a:chOff x="4763109" y="2609650"/>
            <a:chExt cx="1935168" cy="506624"/>
          </a:xfrm>
          <a:solidFill>
            <a:srgbClr val="0067B4"/>
          </a:solidFill>
        </p:grpSpPr>
        <p:sp>
          <p:nvSpPr>
            <p:cNvPr id="29" name="圆角矩形 28"/>
            <p:cNvSpPr/>
            <p:nvPr/>
          </p:nvSpPr>
          <p:spPr>
            <a:xfrm>
              <a:off x="4763109" y="2683639"/>
              <a:ext cx="1935168" cy="432635"/>
            </a:xfrm>
            <a:prstGeom prst="roundRect">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0" name="等腰三角形 29"/>
            <p:cNvSpPr/>
            <p:nvPr/>
          </p:nvSpPr>
          <p:spPr>
            <a:xfrm>
              <a:off x="5665768" y="2609650"/>
              <a:ext cx="129852" cy="95220"/>
            </a:xfrm>
            <a:prstGeom prst="triangle">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
        <p:nvSpPr>
          <p:cNvPr id="31" name="椭圆 30"/>
          <p:cNvSpPr/>
          <p:nvPr/>
        </p:nvSpPr>
        <p:spPr>
          <a:xfrm>
            <a:off x="6669959" y="1331054"/>
            <a:ext cx="1413446" cy="1413446"/>
          </a:xfrm>
          <a:prstGeom prst="ellipse">
            <a:avLst/>
          </a:pr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2" name="椭圆 31"/>
          <p:cNvSpPr/>
          <p:nvPr/>
        </p:nvSpPr>
        <p:spPr>
          <a:xfrm>
            <a:off x="9095063" y="4088235"/>
            <a:ext cx="1413446" cy="1413446"/>
          </a:xfrm>
          <a:prstGeom prst="ellipse">
            <a:avLst/>
          </a:pr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3" name="TextBox 103"/>
          <p:cNvSpPr txBox="1"/>
          <p:nvPr/>
        </p:nvSpPr>
        <p:spPr>
          <a:xfrm>
            <a:off x="1589801" y="4550040"/>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cs typeface="+mn-ea"/>
                <a:sym typeface="+mn-lt"/>
              </a:rPr>
              <a:t>详写内容</a:t>
            </a:r>
            <a:r>
              <a:rPr lang="en-US" altLang="zh-CN" sz="1333" kern="0" dirty="0">
                <a:solidFill>
                  <a:srgbClr val="7F7F7F">
                    <a:lumMod val="50000"/>
                  </a:srgbClr>
                </a:solidFill>
                <a:cs typeface="+mn-ea"/>
                <a:sym typeface="+mn-lt"/>
              </a:rPr>
              <a:t>……</a:t>
            </a:r>
            <a:r>
              <a:rPr lang="zh-CN" altLang="en-US" sz="1333" kern="0" dirty="0">
                <a:solidFill>
                  <a:srgbClr val="7F7F7F">
                    <a:lumMod val="50000"/>
                  </a:srgbClr>
                </a:solidFill>
                <a:cs typeface="+mn-ea"/>
                <a:sym typeface="+mn-lt"/>
              </a:rPr>
              <a:t>点击输入本栏的具体文字，简明扼要的说明分项内容，此为概念图解，请根据您的具体内容酌情修改</a:t>
            </a:r>
            <a:endParaRPr lang="en-US" altLang="zh-CN" sz="1333" kern="0" dirty="0">
              <a:solidFill>
                <a:srgbClr val="7F7F7F">
                  <a:lumMod val="50000"/>
                </a:srgbClr>
              </a:solidFill>
              <a:cs typeface="+mn-ea"/>
              <a:sym typeface="+mn-lt"/>
            </a:endParaRPr>
          </a:p>
        </p:txBody>
      </p:sp>
      <p:sp>
        <p:nvSpPr>
          <p:cNvPr id="34" name="TextBox 104"/>
          <p:cNvSpPr txBox="1"/>
          <p:nvPr/>
        </p:nvSpPr>
        <p:spPr>
          <a:xfrm>
            <a:off x="1724541" y="4159643"/>
            <a:ext cx="1592699" cy="246093"/>
          </a:xfrm>
          <a:prstGeom prst="rect">
            <a:avLst/>
          </a:prstGeom>
          <a:noFill/>
        </p:spPr>
        <p:txBody>
          <a:bodyPr wrap="square" lIns="0" tIns="0" rIns="0" bIns="0" rtlCol="0">
            <a:spAutoFit/>
          </a:bodyPr>
          <a:lstStyle/>
          <a:p>
            <a:pPr defTabSz="1218804">
              <a:defRPr/>
            </a:pPr>
            <a:r>
              <a:rPr lang="zh-CN" altLang="en-US" sz="1599" kern="0" dirty="0">
                <a:solidFill>
                  <a:srgbClr val="7F7F7F">
                    <a:lumMod val="50000"/>
                  </a:srgbClr>
                </a:solidFill>
                <a:cs typeface="+mn-ea"/>
                <a:sym typeface="+mn-lt"/>
              </a:rPr>
              <a:t>提出建议</a:t>
            </a:r>
          </a:p>
        </p:txBody>
      </p:sp>
      <p:sp>
        <p:nvSpPr>
          <p:cNvPr id="35" name="TextBox 105"/>
          <p:cNvSpPr txBox="1"/>
          <p:nvPr/>
        </p:nvSpPr>
        <p:spPr>
          <a:xfrm>
            <a:off x="1724541" y="3346845"/>
            <a:ext cx="1592699" cy="246093"/>
          </a:xfrm>
          <a:prstGeom prst="rect">
            <a:avLst/>
          </a:prstGeom>
          <a:noFill/>
        </p:spPr>
        <p:txBody>
          <a:bodyPr wrap="square" lIns="0" tIns="0" rIns="0" bIns="0" rtlCol="0">
            <a:spAutoFit/>
          </a:bodyPr>
          <a:lstStyle/>
          <a:p>
            <a:pPr defTabSz="1218804">
              <a:defRPr/>
            </a:pPr>
            <a:r>
              <a:rPr lang="zh-CN" altLang="en-US" sz="1599" kern="0" dirty="0">
                <a:solidFill>
                  <a:sysClr val="window" lastClr="FFFFFF"/>
                </a:solidFill>
                <a:cs typeface="+mn-ea"/>
                <a:sym typeface="+mn-lt"/>
              </a:rPr>
              <a:t>对策</a:t>
            </a:r>
            <a:r>
              <a:rPr lang="en-US" altLang="zh-CN" sz="1599" kern="0" dirty="0">
                <a:solidFill>
                  <a:sysClr val="window" lastClr="FFFFFF"/>
                </a:solidFill>
                <a:cs typeface="+mn-ea"/>
                <a:sym typeface="+mn-lt"/>
              </a:rPr>
              <a:t>1</a:t>
            </a:r>
            <a:endParaRPr lang="zh-CN" altLang="en-US" sz="1599" kern="0" dirty="0">
              <a:solidFill>
                <a:sysClr val="window" lastClr="FFFFFF"/>
              </a:solidFill>
              <a:cs typeface="+mn-ea"/>
              <a:sym typeface="+mn-lt"/>
            </a:endParaRPr>
          </a:p>
        </p:txBody>
      </p:sp>
      <p:sp>
        <p:nvSpPr>
          <p:cNvPr id="36" name="TextBox 106"/>
          <p:cNvSpPr txBox="1"/>
          <p:nvPr/>
        </p:nvSpPr>
        <p:spPr>
          <a:xfrm>
            <a:off x="4149643" y="3346845"/>
            <a:ext cx="1592699" cy="246093"/>
          </a:xfrm>
          <a:prstGeom prst="rect">
            <a:avLst/>
          </a:prstGeom>
          <a:noFill/>
        </p:spPr>
        <p:txBody>
          <a:bodyPr wrap="square" lIns="0" tIns="0" rIns="0" bIns="0" rtlCol="0">
            <a:spAutoFit/>
          </a:bodyPr>
          <a:lstStyle/>
          <a:p>
            <a:pPr defTabSz="1218804">
              <a:defRPr/>
            </a:pPr>
            <a:r>
              <a:rPr lang="zh-CN" altLang="en-US" sz="1599" kern="0" dirty="0">
                <a:solidFill>
                  <a:sysClr val="window" lastClr="FFFFFF"/>
                </a:solidFill>
                <a:cs typeface="+mn-ea"/>
                <a:sym typeface="+mn-lt"/>
              </a:rPr>
              <a:t>对策</a:t>
            </a:r>
            <a:r>
              <a:rPr lang="en-US" altLang="zh-CN" sz="1599" kern="0" dirty="0">
                <a:solidFill>
                  <a:sysClr val="window" lastClr="FFFFFF"/>
                </a:solidFill>
                <a:cs typeface="+mn-ea"/>
                <a:sym typeface="+mn-lt"/>
              </a:rPr>
              <a:t>2</a:t>
            </a:r>
            <a:endParaRPr lang="zh-CN" altLang="en-US" sz="1599" kern="0" dirty="0">
              <a:solidFill>
                <a:sysClr val="window" lastClr="FFFFFF"/>
              </a:solidFill>
              <a:cs typeface="+mn-ea"/>
              <a:sym typeface="+mn-lt"/>
            </a:endParaRPr>
          </a:p>
        </p:txBody>
      </p:sp>
      <p:sp>
        <p:nvSpPr>
          <p:cNvPr id="37" name="TextBox 107"/>
          <p:cNvSpPr txBox="1"/>
          <p:nvPr/>
        </p:nvSpPr>
        <p:spPr>
          <a:xfrm>
            <a:off x="6686668" y="3346845"/>
            <a:ext cx="1592699" cy="246093"/>
          </a:xfrm>
          <a:prstGeom prst="rect">
            <a:avLst/>
          </a:prstGeom>
          <a:noFill/>
        </p:spPr>
        <p:txBody>
          <a:bodyPr wrap="square" lIns="0" tIns="0" rIns="0" bIns="0" rtlCol="0">
            <a:spAutoFit/>
          </a:bodyPr>
          <a:lstStyle/>
          <a:p>
            <a:pPr defTabSz="1218804">
              <a:defRPr/>
            </a:pPr>
            <a:r>
              <a:rPr lang="zh-CN" altLang="en-US" sz="1599" kern="0" dirty="0">
                <a:solidFill>
                  <a:sysClr val="window" lastClr="FFFFFF"/>
                </a:solidFill>
                <a:cs typeface="+mn-ea"/>
                <a:sym typeface="+mn-lt"/>
              </a:rPr>
              <a:t>对策</a:t>
            </a:r>
            <a:r>
              <a:rPr lang="en-US" altLang="zh-CN" sz="1599" kern="0" dirty="0">
                <a:solidFill>
                  <a:sysClr val="window" lastClr="FFFFFF"/>
                </a:solidFill>
                <a:cs typeface="+mn-ea"/>
                <a:sym typeface="+mn-lt"/>
              </a:rPr>
              <a:t>3</a:t>
            </a:r>
            <a:endParaRPr lang="zh-CN" altLang="en-US" sz="1599" kern="0" dirty="0">
              <a:solidFill>
                <a:sysClr val="window" lastClr="FFFFFF"/>
              </a:solidFill>
              <a:cs typeface="+mn-ea"/>
              <a:sym typeface="+mn-lt"/>
            </a:endParaRPr>
          </a:p>
        </p:txBody>
      </p:sp>
      <p:grpSp>
        <p:nvGrpSpPr>
          <p:cNvPr id="38" name="组合 37"/>
          <p:cNvGrpSpPr/>
          <p:nvPr/>
        </p:nvGrpSpPr>
        <p:grpSpPr>
          <a:xfrm flipV="1">
            <a:off x="8512072" y="3181583"/>
            <a:ext cx="2579428" cy="675290"/>
            <a:chOff x="2939529" y="2609650"/>
            <a:chExt cx="1935168" cy="506624"/>
          </a:xfrm>
          <a:solidFill>
            <a:srgbClr val="00B0F0"/>
          </a:solidFill>
        </p:grpSpPr>
        <p:sp>
          <p:nvSpPr>
            <p:cNvPr id="39" name="圆角矩形 38"/>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40" name="等腰三角形 39"/>
            <p:cNvSpPr/>
            <p:nvPr/>
          </p:nvSpPr>
          <p:spPr>
            <a:xfrm>
              <a:off x="3842188" y="2609650"/>
              <a:ext cx="129852" cy="95220"/>
            </a:xfrm>
            <a:prstGeom prst="triangle">
              <a:avLst/>
            </a:prstGeom>
            <a:grp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
        <p:nvSpPr>
          <p:cNvPr id="41" name="TextBox 111"/>
          <p:cNvSpPr txBox="1"/>
          <p:nvPr/>
        </p:nvSpPr>
        <p:spPr>
          <a:xfrm>
            <a:off x="8918896" y="3346845"/>
            <a:ext cx="1592699" cy="246093"/>
          </a:xfrm>
          <a:prstGeom prst="rect">
            <a:avLst/>
          </a:prstGeom>
          <a:noFill/>
        </p:spPr>
        <p:txBody>
          <a:bodyPr wrap="square" lIns="0" tIns="0" rIns="0" bIns="0" rtlCol="0">
            <a:spAutoFit/>
          </a:bodyPr>
          <a:lstStyle/>
          <a:p>
            <a:pPr defTabSz="1218804">
              <a:defRPr/>
            </a:pPr>
            <a:r>
              <a:rPr lang="zh-CN" altLang="en-US" sz="1599" kern="0" dirty="0">
                <a:solidFill>
                  <a:sysClr val="window" lastClr="FFFFFF"/>
                </a:solidFill>
                <a:cs typeface="+mn-ea"/>
                <a:sym typeface="+mn-lt"/>
              </a:rPr>
              <a:t>对策</a:t>
            </a:r>
            <a:r>
              <a:rPr lang="en-US" altLang="zh-CN" sz="1599" kern="0" dirty="0">
                <a:solidFill>
                  <a:sysClr val="window" lastClr="FFFFFF"/>
                </a:solidFill>
                <a:cs typeface="+mn-ea"/>
                <a:sym typeface="+mn-lt"/>
              </a:rPr>
              <a:t>4</a:t>
            </a:r>
            <a:endParaRPr lang="zh-CN" altLang="en-US" sz="1599" kern="0" dirty="0">
              <a:solidFill>
                <a:sysClr val="window" lastClr="FFFFFF"/>
              </a:solidFill>
              <a:cs typeface="+mn-ea"/>
              <a:sym typeface="+mn-lt"/>
            </a:endParaRPr>
          </a:p>
        </p:txBody>
      </p:sp>
      <p:sp>
        <p:nvSpPr>
          <p:cNvPr id="42" name="TextBox 112"/>
          <p:cNvSpPr txBox="1"/>
          <p:nvPr/>
        </p:nvSpPr>
        <p:spPr>
          <a:xfrm>
            <a:off x="4101447" y="1584887"/>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cs typeface="+mn-ea"/>
                <a:sym typeface="+mn-lt"/>
              </a:rPr>
              <a:t>详写内容</a:t>
            </a:r>
            <a:r>
              <a:rPr lang="en-US" altLang="zh-CN" sz="1333" kern="0" dirty="0">
                <a:solidFill>
                  <a:srgbClr val="7F7F7F">
                    <a:lumMod val="50000"/>
                  </a:srgbClr>
                </a:solidFill>
                <a:cs typeface="+mn-ea"/>
                <a:sym typeface="+mn-lt"/>
              </a:rPr>
              <a:t>……</a:t>
            </a:r>
            <a:r>
              <a:rPr lang="zh-CN" altLang="en-US" sz="1333" kern="0" dirty="0">
                <a:solidFill>
                  <a:srgbClr val="7F7F7F">
                    <a:lumMod val="50000"/>
                  </a:srgbClr>
                </a:solidFill>
                <a:cs typeface="+mn-ea"/>
                <a:sym typeface="+mn-lt"/>
              </a:rPr>
              <a:t>点击输入本栏的具体文字，简明扼要的说明分项内容，此为概念图解，请根据您的具体内容酌情修改</a:t>
            </a:r>
            <a:endParaRPr lang="en-US" altLang="zh-CN" sz="1333" kern="0" dirty="0">
              <a:solidFill>
                <a:srgbClr val="7F7F7F">
                  <a:lumMod val="50000"/>
                </a:srgbClr>
              </a:solidFill>
              <a:cs typeface="+mn-ea"/>
              <a:sym typeface="+mn-lt"/>
            </a:endParaRPr>
          </a:p>
        </p:txBody>
      </p:sp>
      <p:sp>
        <p:nvSpPr>
          <p:cNvPr id="43" name="TextBox 113"/>
          <p:cNvSpPr txBox="1"/>
          <p:nvPr/>
        </p:nvSpPr>
        <p:spPr>
          <a:xfrm>
            <a:off x="4236187" y="1194490"/>
            <a:ext cx="1592699" cy="246093"/>
          </a:xfrm>
          <a:prstGeom prst="rect">
            <a:avLst/>
          </a:prstGeom>
          <a:noFill/>
        </p:spPr>
        <p:txBody>
          <a:bodyPr wrap="square" lIns="0" tIns="0" rIns="0" bIns="0" rtlCol="0">
            <a:spAutoFit/>
          </a:bodyPr>
          <a:lstStyle/>
          <a:p>
            <a:pPr defTabSz="1218804">
              <a:defRPr/>
            </a:pPr>
            <a:r>
              <a:rPr lang="zh-CN" altLang="en-US" sz="1599" kern="0" dirty="0">
                <a:solidFill>
                  <a:srgbClr val="7F7F7F">
                    <a:lumMod val="50000"/>
                  </a:srgbClr>
                </a:solidFill>
                <a:cs typeface="+mn-ea"/>
                <a:sym typeface="+mn-lt"/>
              </a:rPr>
              <a:t>提出建议</a:t>
            </a:r>
          </a:p>
        </p:txBody>
      </p:sp>
      <p:sp>
        <p:nvSpPr>
          <p:cNvPr id="44" name="TextBox 114"/>
          <p:cNvSpPr txBox="1"/>
          <p:nvPr/>
        </p:nvSpPr>
        <p:spPr>
          <a:xfrm>
            <a:off x="6445595" y="4565598"/>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cs typeface="+mn-ea"/>
                <a:sym typeface="+mn-lt"/>
              </a:rPr>
              <a:t>详写内容</a:t>
            </a:r>
            <a:r>
              <a:rPr lang="en-US" altLang="zh-CN" sz="1333" kern="0" dirty="0">
                <a:solidFill>
                  <a:srgbClr val="7F7F7F">
                    <a:lumMod val="50000"/>
                  </a:srgbClr>
                </a:solidFill>
                <a:cs typeface="+mn-ea"/>
                <a:sym typeface="+mn-lt"/>
              </a:rPr>
              <a:t>……</a:t>
            </a:r>
            <a:r>
              <a:rPr lang="zh-CN" altLang="en-US" sz="1333" kern="0" dirty="0">
                <a:solidFill>
                  <a:srgbClr val="7F7F7F">
                    <a:lumMod val="50000"/>
                  </a:srgbClr>
                </a:solidFill>
                <a:cs typeface="+mn-ea"/>
                <a:sym typeface="+mn-lt"/>
              </a:rPr>
              <a:t>点击输入本栏的具体文字，简明扼要的说明分项内容，此为概念图解，请根据您的具体内容酌情修改</a:t>
            </a:r>
            <a:endParaRPr lang="en-US" altLang="zh-CN" sz="1333" kern="0" dirty="0">
              <a:solidFill>
                <a:srgbClr val="7F7F7F">
                  <a:lumMod val="50000"/>
                </a:srgbClr>
              </a:solidFill>
              <a:cs typeface="+mn-ea"/>
              <a:sym typeface="+mn-lt"/>
            </a:endParaRPr>
          </a:p>
        </p:txBody>
      </p:sp>
      <p:sp>
        <p:nvSpPr>
          <p:cNvPr id="45" name="TextBox 115"/>
          <p:cNvSpPr txBox="1"/>
          <p:nvPr/>
        </p:nvSpPr>
        <p:spPr>
          <a:xfrm>
            <a:off x="6580334" y="4175201"/>
            <a:ext cx="1592699" cy="246093"/>
          </a:xfrm>
          <a:prstGeom prst="rect">
            <a:avLst/>
          </a:prstGeom>
          <a:noFill/>
        </p:spPr>
        <p:txBody>
          <a:bodyPr wrap="square" lIns="0" tIns="0" rIns="0" bIns="0" rtlCol="0">
            <a:spAutoFit/>
          </a:bodyPr>
          <a:lstStyle/>
          <a:p>
            <a:pPr defTabSz="1218804">
              <a:defRPr/>
            </a:pPr>
            <a:r>
              <a:rPr lang="zh-CN" altLang="en-US" sz="1599" kern="0" dirty="0">
                <a:solidFill>
                  <a:srgbClr val="7F7F7F">
                    <a:lumMod val="50000"/>
                  </a:srgbClr>
                </a:solidFill>
                <a:cs typeface="+mn-ea"/>
                <a:sym typeface="+mn-lt"/>
              </a:rPr>
              <a:t>提出建议</a:t>
            </a:r>
          </a:p>
        </p:txBody>
      </p:sp>
      <p:sp>
        <p:nvSpPr>
          <p:cNvPr id="46" name="TextBox 116"/>
          <p:cNvSpPr txBox="1"/>
          <p:nvPr/>
        </p:nvSpPr>
        <p:spPr>
          <a:xfrm>
            <a:off x="8784157" y="1584887"/>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cs typeface="+mn-ea"/>
                <a:sym typeface="+mn-lt"/>
              </a:rPr>
              <a:t>详写内容</a:t>
            </a:r>
            <a:r>
              <a:rPr lang="en-US" altLang="zh-CN" sz="1333" kern="0" dirty="0">
                <a:solidFill>
                  <a:srgbClr val="7F7F7F">
                    <a:lumMod val="50000"/>
                  </a:srgbClr>
                </a:solidFill>
                <a:cs typeface="+mn-ea"/>
                <a:sym typeface="+mn-lt"/>
              </a:rPr>
              <a:t>……</a:t>
            </a:r>
            <a:r>
              <a:rPr lang="zh-CN" altLang="en-US" sz="1333" kern="0" dirty="0">
                <a:solidFill>
                  <a:srgbClr val="7F7F7F">
                    <a:lumMod val="50000"/>
                  </a:srgbClr>
                </a:solidFill>
                <a:cs typeface="+mn-ea"/>
                <a:sym typeface="+mn-lt"/>
              </a:rPr>
              <a:t>点击输入本栏的具体文字，简明扼要的说明分项内容，此为概念图解，请根据您的具体内容酌情修改</a:t>
            </a:r>
            <a:endParaRPr lang="en-US" altLang="zh-CN" sz="1333" kern="0" dirty="0">
              <a:solidFill>
                <a:srgbClr val="7F7F7F">
                  <a:lumMod val="50000"/>
                </a:srgbClr>
              </a:solidFill>
              <a:cs typeface="+mn-ea"/>
              <a:sym typeface="+mn-lt"/>
            </a:endParaRPr>
          </a:p>
        </p:txBody>
      </p:sp>
      <p:sp>
        <p:nvSpPr>
          <p:cNvPr id="47" name="TextBox 117"/>
          <p:cNvSpPr txBox="1"/>
          <p:nvPr/>
        </p:nvSpPr>
        <p:spPr>
          <a:xfrm>
            <a:off x="8918896" y="1194490"/>
            <a:ext cx="1592699" cy="246093"/>
          </a:xfrm>
          <a:prstGeom prst="rect">
            <a:avLst/>
          </a:prstGeom>
          <a:noFill/>
        </p:spPr>
        <p:txBody>
          <a:bodyPr wrap="square" lIns="0" tIns="0" rIns="0" bIns="0" rtlCol="0">
            <a:spAutoFit/>
          </a:bodyPr>
          <a:lstStyle/>
          <a:p>
            <a:pPr defTabSz="1218804">
              <a:defRPr/>
            </a:pPr>
            <a:r>
              <a:rPr lang="zh-CN" altLang="en-US" sz="1599" kern="0" dirty="0">
                <a:solidFill>
                  <a:srgbClr val="7F7F7F">
                    <a:lumMod val="50000"/>
                  </a:srgbClr>
                </a:solidFill>
                <a:cs typeface="+mn-ea"/>
                <a:sym typeface="+mn-lt"/>
              </a:rPr>
              <a:t>提出建议</a:t>
            </a:r>
          </a:p>
        </p:txBody>
      </p:sp>
      <p:sp>
        <p:nvSpPr>
          <p:cNvPr id="48" name="TextBox 118"/>
          <p:cNvSpPr txBox="1"/>
          <p:nvPr/>
        </p:nvSpPr>
        <p:spPr>
          <a:xfrm>
            <a:off x="2146813" y="1709584"/>
            <a:ext cx="748154" cy="656462"/>
          </a:xfrm>
          <a:prstGeom prst="rect">
            <a:avLst/>
          </a:prstGeom>
          <a:noFill/>
        </p:spPr>
        <p:txBody>
          <a:bodyPr wrap="square" lIns="0" tIns="0" rIns="0" bIns="0" rtlCol="0">
            <a:spAutoFit/>
          </a:bodyPr>
          <a:lstStyle/>
          <a:p>
            <a:pPr defTabSz="1218804">
              <a:defRPr/>
            </a:pPr>
            <a:r>
              <a:rPr lang="zh-CN" altLang="en-US" sz="2133" kern="0" dirty="0">
                <a:solidFill>
                  <a:srgbClr val="FFFFFF"/>
                </a:solidFill>
                <a:cs typeface="+mn-ea"/>
                <a:sym typeface="+mn-lt"/>
              </a:rPr>
              <a:t>突出问题</a:t>
            </a:r>
          </a:p>
        </p:txBody>
      </p:sp>
      <p:sp>
        <p:nvSpPr>
          <p:cNvPr id="49" name="TextBox 119"/>
          <p:cNvSpPr txBox="1"/>
          <p:nvPr/>
        </p:nvSpPr>
        <p:spPr>
          <a:xfrm>
            <a:off x="7002606" y="1709584"/>
            <a:ext cx="748154" cy="656462"/>
          </a:xfrm>
          <a:prstGeom prst="rect">
            <a:avLst/>
          </a:prstGeom>
          <a:noFill/>
        </p:spPr>
        <p:txBody>
          <a:bodyPr wrap="square" lIns="0" tIns="0" rIns="0" bIns="0" rtlCol="0">
            <a:spAutoFit/>
          </a:bodyPr>
          <a:lstStyle/>
          <a:p>
            <a:pPr defTabSz="1218804">
              <a:defRPr/>
            </a:pPr>
            <a:r>
              <a:rPr lang="zh-CN" altLang="en-US" sz="2133" kern="0" dirty="0">
                <a:solidFill>
                  <a:srgbClr val="FFFFFF"/>
                </a:solidFill>
                <a:cs typeface="+mn-ea"/>
                <a:sym typeface="+mn-lt"/>
              </a:rPr>
              <a:t>突出问题</a:t>
            </a:r>
          </a:p>
        </p:txBody>
      </p:sp>
      <p:sp>
        <p:nvSpPr>
          <p:cNvPr id="50" name="TextBox 120"/>
          <p:cNvSpPr txBox="1"/>
          <p:nvPr/>
        </p:nvSpPr>
        <p:spPr>
          <a:xfrm>
            <a:off x="4658459" y="4466764"/>
            <a:ext cx="748154" cy="656462"/>
          </a:xfrm>
          <a:prstGeom prst="rect">
            <a:avLst/>
          </a:prstGeom>
          <a:noFill/>
        </p:spPr>
        <p:txBody>
          <a:bodyPr wrap="square" lIns="0" tIns="0" rIns="0" bIns="0" rtlCol="0">
            <a:spAutoFit/>
          </a:bodyPr>
          <a:lstStyle/>
          <a:p>
            <a:pPr defTabSz="1218804">
              <a:defRPr/>
            </a:pPr>
            <a:r>
              <a:rPr lang="zh-CN" altLang="en-US" sz="2133" kern="0" dirty="0">
                <a:solidFill>
                  <a:srgbClr val="FFFFFF"/>
                </a:solidFill>
                <a:cs typeface="+mn-ea"/>
                <a:sym typeface="+mn-lt"/>
              </a:rPr>
              <a:t>突出问题</a:t>
            </a:r>
          </a:p>
        </p:txBody>
      </p:sp>
      <p:sp>
        <p:nvSpPr>
          <p:cNvPr id="51" name="TextBox 121"/>
          <p:cNvSpPr txBox="1"/>
          <p:nvPr/>
        </p:nvSpPr>
        <p:spPr>
          <a:xfrm>
            <a:off x="9427710" y="4466764"/>
            <a:ext cx="748154" cy="656462"/>
          </a:xfrm>
          <a:prstGeom prst="rect">
            <a:avLst/>
          </a:prstGeom>
          <a:noFill/>
        </p:spPr>
        <p:txBody>
          <a:bodyPr wrap="square" lIns="0" tIns="0" rIns="0" bIns="0" rtlCol="0">
            <a:spAutoFit/>
          </a:bodyPr>
          <a:lstStyle/>
          <a:p>
            <a:pPr defTabSz="1218804">
              <a:defRPr/>
            </a:pPr>
            <a:r>
              <a:rPr lang="zh-CN" altLang="en-US" sz="2133" kern="0" dirty="0">
                <a:solidFill>
                  <a:srgbClr val="FFFFFF"/>
                </a:solidFill>
                <a:cs typeface="+mn-ea"/>
                <a:sym typeface="+mn-lt"/>
              </a:rPr>
              <a:t>突出问题</a:t>
            </a:r>
          </a:p>
        </p:txBody>
      </p:sp>
    </p:spTree>
    <p:extLst>
      <p:ext uri="{BB962C8B-B14F-4D97-AF65-F5344CB8AC3E}">
        <p14:creationId xmlns:p14="http://schemas.microsoft.com/office/powerpoint/2010/main" val="247146764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300" fill="hold"/>
                                        <p:tgtEl>
                                          <p:spTgt spid="35"/>
                                        </p:tgtEl>
                                        <p:attrNameLst>
                                          <p:attrName>ppt_w</p:attrName>
                                        </p:attrNameLst>
                                      </p:cBhvr>
                                      <p:tavLst>
                                        <p:tav tm="0">
                                          <p:val>
                                            <p:fltVal val="0"/>
                                          </p:val>
                                        </p:tav>
                                        <p:tav tm="100000">
                                          <p:val>
                                            <p:strVal val="#ppt_w"/>
                                          </p:val>
                                        </p:tav>
                                      </p:tavLst>
                                    </p:anim>
                                    <p:anim calcmode="lin" valueType="num">
                                      <p:cBhvr>
                                        <p:cTn id="16" dur="300" fill="hold"/>
                                        <p:tgtEl>
                                          <p:spTgt spid="35"/>
                                        </p:tgtEl>
                                        <p:attrNameLst>
                                          <p:attrName>ppt_h</p:attrName>
                                        </p:attrNameLst>
                                      </p:cBhvr>
                                      <p:tavLst>
                                        <p:tav tm="0">
                                          <p:val>
                                            <p:fltVal val="0"/>
                                          </p:val>
                                        </p:tav>
                                        <p:tav tm="100000">
                                          <p:val>
                                            <p:strVal val="#ppt_h"/>
                                          </p:val>
                                        </p:tav>
                                      </p:tavLst>
                                    </p:anim>
                                    <p:animEffect transition="in" filter="fade">
                                      <p:cBhvr>
                                        <p:cTn id="17" dur="300"/>
                                        <p:tgtEl>
                                          <p:spTgt spid="35"/>
                                        </p:tgtEl>
                                      </p:cBhvr>
                                    </p:animEffect>
                                  </p:childTnLst>
                                </p:cTn>
                              </p:par>
                              <p:par>
                                <p:cTn id="18" presetID="53" presetClass="entr" presetSubtype="16"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00" fill="hold"/>
                                        <p:tgtEl>
                                          <p:spTgt spid="20"/>
                                        </p:tgtEl>
                                        <p:attrNameLst>
                                          <p:attrName>ppt_w</p:attrName>
                                        </p:attrNameLst>
                                      </p:cBhvr>
                                      <p:tavLst>
                                        <p:tav tm="0">
                                          <p:val>
                                            <p:fltVal val="0"/>
                                          </p:val>
                                        </p:tav>
                                        <p:tav tm="100000">
                                          <p:val>
                                            <p:strVal val="#ppt_w"/>
                                          </p:val>
                                        </p:tav>
                                      </p:tavLst>
                                    </p:anim>
                                    <p:anim calcmode="lin" valueType="num">
                                      <p:cBhvr>
                                        <p:cTn id="21" dur="300" fill="hold"/>
                                        <p:tgtEl>
                                          <p:spTgt spid="20"/>
                                        </p:tgtEl>
                                        <p:attrNameLst>
                                          <p:attrName>ppt_h</p:attrName>
                                        </p:attrNameLst>
                                      </p:cBhvr>
                                      <p:tavLst>
                                        <p:tav tm="0">
                                          <p:val>
                                            <p:fltVal val="0"/>
                                          </p:val>
                                        </p:tav>
                                        <p:tav tm="100000">
                                          <p:val>
                                            <p:strVal val="#ppt_h"/>
                                          </p:val>
                                        </p:tav>
                                      </p:tavLst>
                                    </p:anim>
                                    <p:animEffect transition="in" filter="fade">
                                      <p:cBhvr>
                                        <p:cTn id="22" dur="300"/>
                                        <p:tgtEl>
                                          <p:spTgt spid="20"/>
                                        </p:tgtEl>
                                      </p:cBhvr>
                                    </p:animEffect>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600"/>
                                        <p:tgtEl>
                                          <p:spTgt spid="34"/>
                                        </p:tgtEl>
                                      </p:cBhvr>
                                    </p:animEffect>
                                    <p:anim calcmode="lin" valueType="num">
                                      <p:cBhvr>
                                        <p:cTn id="27" dur="600" fill="hold"/>
                                        <p:tgtEl>
                                          <p:spTgt spid="34"/>
                                        </p:tgtEl>
                                        <p:attrNameLst>
                                          <p:attrName>ppt_x</p:attrName>
                                        </p:attrNameLst>
                                      </p:cBhvr>
                                      <p:tavLst>
                                        <p:tav tm="0">
                                          <p:val>
                                            <p:strVal val="#ppt_x"/>
                                          </p:val>
                                        </p:tav>
                                        <p:tav tm="100000">
                                          <p:val>
                                            <p:strVal val="#ppt_x"/>
                                          </p:val>
                                        </p:tav>
                                      </p:tavLst>
                                    </p:anim>
                                    <p:anim calcmode="lin" valueType="num">
                                      <p:cBhvr>
                                        <p:cTn id="28" dur="600" fill="hold"/>
                                        <p:tgtEl>
                                          <p:spTgt spid="3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600"/>
                                        <p:tgtEl>
                                          <p:spTgt spid="33"/>
                                        </p:tgtEl>
                                      </p:cBhvr>
                                    </p:animEffect>
                                    <p:anim calcmode="lin" valueType="num">
                                      <p:cBhvr>
                                        <p:cTn id="32" dur="600" fill="hold"/>
                                        <p:tgtEl>
                                          <p:spTgt spid="33"/>
                                        </p:tgtEl>
                                        <p:attrNameLst>
                                          <p:attrName>ppt_x</p:attrName>
                                        </p:attrNameLst>
                                      </p:cBhvr>
                                      <p:tavLst>
                                        <p:tav tm="0">
                                          <p:val>
                                            <p:strVal val="#ppt_x"/>
                                          </p:val>
                                        </p:tav>
                                        <p:tav tm="100000">
                                          <p:val>
                                            <p:strVal val="#ppt_x"/>
                                          </p:val>
                                        </p:tav>
                                      </p:tavLst>
                                    </p:anim>
                                    <p:anim calcmode="lin" valueType="num">
                                      <p:cBhvr>
                                        <p:cTn id="33" dur="6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600"/>
                                        <p:tgtEl>
                                          <p:spTgt spid="23"/>
                                        </p:tgtEl>
                                      </p:cBhvr>
                                    </p:animEffect>
                                    <p:anim calcmode="lin" valueType="num">
                                      <p:cBhvr>
                                        <p:cTn id="37" dur="600" fill="hold"/>
                                        <p:tgtEl>
                                          <p:spTgt spid="23"/>
                                        </p:tgtEl>
                                        <p:attrNameLst>
                                          <p:attrName>ppt_x</p:attrName>
                                        </p:attrNameLst>
                                      </p:cBhvr>
                                      <p:tavLst>
                                        <p:tav tm="0">
                                          <p:val>
                                            <p:strVal val="#ppt_x"/>
                                          </p:val>
                                        </p:tav>
                                        <p:tav tm="100000">
                                          <p:val>
                                            <p:strVal val="#ppt_x"/>
                                          </p:val>
                                        </p:tav>
                                      </p:tavLst>
                                    </p:anim>
                                    <p:anim calcmode="lin" valueType="num">
                                      <p:cBhvr>
                                        <p:cTn id="38" dur="600" fill="hold"/>
                                        <p:tgtEl>
                                          <p:spTgt spid="23"/>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600"/>
                                        <p:tgtEl>
                                          <p:spTgt spid="48"/>
                                        </p:tgtEl>
                                      </p:cBhvr>
                                    </p:animEffect>
                                    <p:anim calcmode="lin" valueType="num">
                                      <p:cBhvr>
                                        <p:cTn id="42" dur="600" fill="hold"/>
                                        <p:tgtEl>
                                          <p:spTgt spid="48"/>
                                        </p:tgtEl>
                                        <p:attrNameLst>
                                          <p:attrName>ppt_x</p:attrName>
                                        </p:attrNameLst>
                                      </p:cBhvr>
                                      <p:tavLst>
                                        <p:tav tm="0">
                                          <p:val>
                                            <p:strVal val="#ppt_x"/>
                                          </p:val>
                                        </p:tav>
                                        <p:tav tm="100000">
                                          <p:val>
                                            <p:strVal val="#ppt_x"/>
                                          </p:val>
                                        </p:tav>
                                      </p:tavLst>
                                    </p:anim>
                                    <p:anim calcmode="lin" valueType="num">
                                      <p:cBhvr>
                                        <p:cTn id="43" dur="600" fill="hold"/>
                                        <p:tgtEl>
                                          <p:spTgt spid="48"/>
                                        </p:tgtEl>
                                        <p:attrNameLst>
                                          <p:attrName>ppt_y</p:attrName>
                                        </p:attrNameLst>
                                      </p:cBhvr>
                                      <p:tavLst>
                                        <p:tav tm="0">
                                          <p:val>
                                            <p:strVal val="#ppt_y-.1"/>
                                          </p:val>
                                        </p:tav>
                                        <p:tav tm="100000">
                                          <p:val>
                                            <p:strVal val="#ppt_y"/>
                                          </p:val>
                                        </p:tav>
                                      </p:tavLst>
                                    </p:anim>
                                  </p:childTnLst>
                                </p:cTn>
                              </p:par>
                            </p:childTnLst>
                          </p:cTn>
                        </p:par>
                        <p:par>
                          <p:cTn id="44" fill="hold">
                            <p:stCondLst>
                              <p:cond delay="1100"/>
                            </p:stCondLst>
                            <p:childTnLst>
                              <p:par>
                                <p:cTn id="45" presetID="53" presetClass="entr" presetSubtype="16"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300" fill="hold"/>
                                        <p:tgtEl>
                                          <p:spTgt spid="36"/>
                                        </p:tgtEl>
                                        <p:attrNameLst>
                                          <p:attrName>ppt_w</p:attrName>
                                        </p:attrNameLst>
                                      </p:cBhvr>
                                      <p:tavLst>
                                        <p:tav tm="0">
                                          <p:val>
                                            <p:fltVal val="0"/>
                                          </p:val>
                                        </p:tav>
                                        <p:tav tm="100000">
                                          <p:val>
                                            <p:strVal val="#ppt_w"/>
                                          </p:val>
                                        </p:tav>
                                      </p:tavLst>
                                    </p:anim>
                                    <p:anim calcmode="lin" valueType="num">
                                      <p:cBhvr>
                                        <p:cTn id="48" dur="300" fill="hold"/>
                                        <p:tgtEl>
                                          <p:spTgt spid="36"/>
                                        </p:tgtEl>
                                        <p:attrNameLst>
                                          <p:attrName>ppt_h</p:attrName>
                                        </p:attrNameLst>
                                      </p:cBhvr>
                                      <p:tavLst>
                                        <p:tav tm="0">
                                          <p:val>
                                            <p:fltVal val="0"/>
                                          </p:val>
                                        </p:tav>
                                        <p:tav tm="100000">
                                          <p:val>
                                            <p:strVal val="#ppt_h"/>
                                          </p:val>
                                        </p:tav>
                                      </p:tavLst>
                                    </p:anim>
                                    <p:animEffect transition="in" filter="fade">
                                      <p:cBhvr>
                                        <p:cTn id="49" dur="300"/>
                                        <p:tgtEl>
                                          <p:spTgt spid="36"/>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300" fill="hold"/>
                                        <p:tgtEl>
                                          <p:spTgt spid="24"/>
                                        </p:tgtEl>
                                        <p:attrNameLst>
                                          <p:attrName>ppt_w</p:attrName>
                                        </p:attrNameLst>
                                      </p:cBhvr>
                                      <p:tavLst>
                                        <p:tav tm="0">
                                          <p:val>
                                            <p:fltVal val="0"/>
                                          </p:val>
                                        </p:tav>
                                        <p:tav tm="100000">
                                          <p:val>
                                            <p:strVal val="#ppt_w"/>
                                          </p:val>
                                        </p:tav>
                                      </p:tavLst>
                                    </p:anim>
                                    <p:anim calcmode="lin" valueType="num">
                                      <p:cBhvr>
                                        <p:cTn id="53" dur="300" fill="hold"/>
                                        <p:tgtEl>
                                          <p:spTgt spid="24"/>
                                        </p:tgtEl>
                                        <p:attrNameLst>
                                          <p:attrName>ppt_h</p:attrName>
                                        </p:attrNameLst>
                                      </p:cBhvr>
                                      <p:tavLst>
                                        <p:tav tm="0">
                                          <p:val>
                                            <p:fltVal val="0"/>
                                          </p:val>
                                        </p:tav>
                                        <p:tav tm="100000">
                                          <p:val>
                                            <p:strVal val="#ppt_h"/>
                                          </p:val>
                                        </p:tav>
                                      </p:tavLst>
                                    </p:anim>
                                    <p:animEffect transition="in" filter="fade">
                                      <p:cBhvr>
                                        <p:cTn id="54" dur="300"/>
                                        <p:tgtEl>
                                          <p:spTgt spid="24"/>
                                        </p:tgtEl>
                                      </p:cBhvr>
                                    </p:animEffect>
                                  </p:childTnLst>
                                </p:cTn>
                              </p:par>
                            </p:childTnLst>
                          </p:cTn>
                        </p:par>
                        <p:par>
                          <p:cTn id="55" fill="hold">
                            <p:stCondLst>
                              <p:cond delay="1400"/>
                            </p:stCondLst>
                            <p:childTnLst>
                              <p:par>
                                <p:cTn id="56" presetID="47" presetClass="entr" presetSubtype="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600"/>
                                        <p:tgtEl>
                                          <p:spTgt spid="43"/>
                                        </p:tgtEl>
                                      </p:cBhvr>
                                    </p:animEffect>
                                    <p:anim calcmode="lin" valueType="num">
                                      <p:cBhvr>
                                        <p:cTn id="59" dur="600" fill="hold"/>
                                        <p:tgtEl>
                                          <p:spTgt spid="43"/>
                                        </p:tgtEl>
                                        <p:attrNameLst>
                                          <p:attrName>ppt_x</p:attrName>
                                        </p:attrNameLst>
                                      </p:cBhvr>
                                      <p:tavLst>
                                        <p:tav tm="0">
                                          <p:val>
                                            <p:strVal val="#ppt_x"/>
                                          </p:val>
                                        </p:tav>
                                        <p:tav tm="100000">
                                          <p:val>
                                            <p:strVal val="#ppt_x"/>
                                          </p:val>
                                        </p:tav>
                                      </p:tavLst>
                                    </p:anim>
                                    <p:anim calcmode="lin" valueType="num">
                                      <p:cBhvr>
                                        <p:cTn id="60" dur="600" fill="hold"/>
                                        <p:tgtEl>
                                          <p:spTgt spid="4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600"/>
                                        <p:tgtEl>
                                          <p:spTgt spid="42"/>
                                        </p:tgtEl>
                                      </p:cBhvr>
                                    </p:animEffect>
                                    <p:anim calcmode="lin" valueType="num">
                                      <p:cBhvr>
                                        <p:cTn id="64" dur="600" fill="hold"/>
                                        <p:tgtEl>
                                          <p:spTgt spid="42"/>
                                        </p:tgtEl>
                                        <p:attrNameLst>
                                          <p:attrName>ppt_x</p:attrName>
                                        </p:attrNameLst>
                                      </p:cBhvr>
                                      <p:tavLst>
                                        <p:tav tm="0">
                                          <p:val>
                                            <p:strVal val="#ppt_x"/>
                                          </p:val>
                                        </p:tav>
                                        <p:tav tm="100000">
                                          <p:val>
                                            <p:strVal val="#ppt_x"/>
                                          </p:val>
                                        </p:tav>
                                      </p:tavLst>
                                    </p:anim>
                                    <p:anim calcmode="lin" valueType="num">
                                      <p:cBhvr>
                                        <p:cTn id="65" dur="600" fill="hold"/>
                                        <p:tgtEl>
                                          <p:spTgt spid="4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600"/>
                                        <p:tgtEl>
                                          <p:spTgt spid="27"/>
                                        </p:tgtEl>
                                      </p:cBhvr>
                                    </p:animEffect>
                                    <p:anim calcmode="lin" valueType="num">
                                      <p:cBhvr>
                                        <p:cTn id="69" dur="600" fill="hold"/>
                                        <p:tgtEl>
                                          <p:spTgt spid="27"/>
                                        </p:tgtEl>
                                        <p:attrNameLst>
                                          <p:attrName>ppt_x</p:attrName>
                                        </p:attrNameLst>
                                      </p:cBhvr>
                                      <p:tavLst>
                                        <p:tav tm="0">
                                          <p:val>
                                            <p:strVal val="#ppt_x"/>
                                          </p:val>
                                        </p:tav>
                                        <p:tav tm="100000">
                                          <p:val>
                                            <p:strVal val="#ppt_x"/>
                                          </p:val>
                                        </p:tav>
                                      </p:tavLst>
                                    </p:anim>
                                    <p:anim calcmode="lin" valueType="num">
                                      <p:cBhvr>
                                        <p:cTn id="70" dur="600" fill="hold"/>
                                        <p:tgtEl>
                                          <p:spTgt spid="2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600"/>
                                        <p:tgtEl>
                                          <p:spTgt spid="50"/>
                                        </p:tgtEl>
                                      </p:cBhvr>
                                    </p:animEffect>
                                    <p:anim calcmode="lin" valueType="num">
                                      <p:cBhvr>
                                        <p:cTn id="74" dur="600" fill="hold"/>
                                        <p:tgtEl>
                                          <p:spTgt spid="50"/>
                                        </p:tgtEl>
                                        <p:attrNameLst>
                                          <p:attrName>ppt_x</p:attrName>
                                        </p:attrNameLst>
                                      </p:cBhvr>
                                      <p:tavLst>
                                        <p:tav tm="0">
                                          <p:val>
                                            <p:strVal val="#ppt_x"/>
                                          </p:val>
                                        </p:tav>
                                        <p:tav tm="100000">
                                          <p:val>
                                            <p:strVal val="#ppt_x"/>
                                          </p:val>
                                        </p:tav>
                                      </p:tavLst>
                                    </p:anim>
                                    <p:anim calcmode="lin" valueType="num">
                                      <p:cBhvr>
                                        <p:cTn id="75" dur="600" fill="hold"/>
                                        <p:tgtEl>
                                          <p:spTgt spid="50"/>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300" fill="hold"/>
                                        <p:tgtEl>
                                          <p:spTgt spid="37"/>
                                        </p:tgtEl>
                                        <p:attrNameLst>
                                          <p:attrName>ppt_w</p:attrName>
                                        </p:attrNameLst>
                                      </p:cBhvr>
                                      <p:tavLst>
                                        <p:tav tm="0">
                                          <p:val>
                                            <p:fltVal val="0"/>
                                          </p:val>
                                        </p:tav>
                                        <p:tav tm="100000">
                                          <p:val>
                                            <p:strVal val="#ppt_w"/>
                                          </p:val>
                                        </p:tav>
                                      </p:tavLst>
                                    </p:anim>
                                    <p:anim calcmode="lin" valueType="num">
                                      <p:cBhvr>
                                        <p:cTn id="80" dur="300" fill="hold"/>
                                        <p:tgtEl>
                                          <p:spTgt spid="37"/>
                                        </p:tgtEl>
                                        <p:attrNameLst>
                                          <p:attrName>ppt_h</p:attrName>
                                        </p:attrNameLst>
                                      </p:cBhvr>
                                      <p:tavLst>
                                        <p:tav tm="0">
                                          <p:val>
                                            <p:fltVal val="0"/>
                                          </p:val>
                                        </p:tav>
                                        <p:tav tm="100000">
                                          <p:val>
                                            <p:strVal val="#ppt_h"/>
                                          </p:val>
                                        </p:tav>
                                      </p:tavLst>
                                    </p:anim>
                                    <p:animEffect transition="in" filter="fade">
                                      <p:cBhvr>
                                        <p:cTn id="81" dur="300"/>
                                        <p:tgtEl>
                                          <p:spTgt spid="37"/>
                                        </p:tgtEl>
                                      </p:cBhvr>
                                    </p:animEffect>
                                  </p:childTnLst>
                                </p:cTn>
                              </p:par>
                              <p:par>
                                <p:cTn id="82" presetID="53" presetClass="entr" presetSubtype="16"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300" fill="hold"/>
                                        <p:tgtEl>
                                          <p:spTgt spid="28"/>
                                        </p:tgtEl>
                                        <p:attrNameLst>
                                          <p:attrName>ppt_w</p:attrName>
                                        </p:attrNameLst>
                                      </p:cBhvr>
                                      <p:tavLst>
                                        <p:tav tm="0">
                                          <p:val>
                                            <p:fltVal val="0"/>
                                          </p:val>
                                        </p:tav>
                                        <p:tav tm="100000">
                                          <p:val>
                                            <p:strVal val="#ppt_w"/>
                                          </p:val>
                                        </p:tav>
                                      </p:tavLst>
                                    </p:anim>
                                    <p:anim calcmode="lin" valueType="num">
                                      <p:cBhvr>
                                        <p:cTn id="85" dur="300" fill="hold"/>
                                        <p:tgtEl>
                                          <p:spTgt spid="28"/>
                                        </p:tgtEl>
                                        <p:attrNameLst>
                                          <p:attrName>ppt_h</p:attrName>
                                        </p:attrNameLst>
                                      </p:cBhvr>
                                      <p:tavLst>
                                        <p:tav tm="0">
                                          <p:val>
                                            <p:fltVal val="0"/>
                                          </p:val>
                                        </p:tav>
                                        <p:tav tm="100000">
                                          <p:val>
                                            <p:strVal val="#ppt_h"/>
                                          </p:val>
                                        </p:tav>
                                      </p:tavLst>
                                    </p:anim>
                                    <p:animEffect transition="in" filter="fade">
                                      <p:cBhvr>
                                        <p:cTn id="86" dur="300"/>
                                        <p:tgtEl>
                                          <p:spTgt spid="28"/>
                                        </p:tgtEl>
                                      </p:cBhvr>
                                    </p:animEffect>
                                  </p:childTnLst>
                                </p:cTn>
                              </p:par>
                            </p:childTnLst>
                          </p:cTn>
                        </p:par>
                        <p:par>
                          <p:cTn id="87" fill="hold">
                            <p:stCondLst>
                              <p:cond delay="23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600"/>
                                        <p:tgtEl>
                                          <p:spTgt spid="45"/>
                                        </p:tgtEl>
                                      </p:cBhvr>
                                    </p:animEffect>
                                    <p:anim calcmode="lin" valueType="num">
                                      <p:cBhvr>
                                        <p:cTn id="91" dur="600" fill="hold"/>
                                        <p:tgtEl>
                                          <p:spTgt spid="45"/>
                                        </p:tgtEl>
                                        <p:attrNameLst>
                                          <p:attrName>ppt_x</p:attrName>
                                        </p:attrNameLst>
                                      </p:cBhvr>
                                      <p:tavLst>
                                        <p:tav tm="0">
                                          <p:val>
                                            <p:strVal val="#ppt_x"/>
                                          </p:val>
                                        </p:tav>
                                        <p:tav tm="100000">
                                          <p:val>
                                            <p:strVal val="#ppt_x"/>
                                          </p:val>
                                        </p:tav>
                                      </p:tavLst>
                                    </p:anim>
                                    <p:anim calcmode="lin" valueType="num">
                                      <p:cBhvr>
                                        <p:cTn id="92" dur="6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600"/>
                                        <p:tgtEl>
                                          <p:spTgt spid="44"/>
                                        </p:tgtEl>
                                      </p:cBhvr>
                                    </p:animEffect>
                                    <p:anim calcmode="lin" valueType="num">
                                      <p:cBhvr>
                                        <p:cTn id="96" dur="600" fill="hold"/>
                                        <p:tgtEl>
                                          <p:spTgt spid="44"/>
                                        </p:tgtEl>
                                        <p:attrNameLst>
                                          <p:attrName>ppt_x</p:attrName>
                                        </p:attrNameLst>
                                      </p:cBhvr>
                                      <p:tavLst>
                                        <p:tav tm="0">
                                          <p:val>
                                            <p:strVal val="#ppt_x"/>
                                          </p:val>
                                        </p:tav>
                                        <p:tav tm="100000">
                                          <p:val>
                                            <p:strVal val="#ppt_x"/>
                                          </p:val>
                                        </p:tav>
                                      </p:tavLst>
                                    </p:anim>
                                    <p:anim calcmode="lin" valueType="num">
                                      <p:cBhvr>
                                        <p:cTn id="97" dur="600" fill="hold"/>
                                        <p:tgtEl>
                                          <p:spTgt spid="4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600"/>
                                        <p:tgtEl>
                                          <p:spTgt spid="31"/>
                                        </p:tgtEl>
                                      </p:cBhvr>
                                    </p:animEffect>
                                    <p:anim calcmode="lin" valueType="num">
                                      <p:cBhvr>
                                        <p:cTn id="101" dur="600" fill="hold"/>
                                        <p:tgtEl>
                                          <p:spTgt spid="31"/>
                                        </p:tgtEl>
                                        <p:attrNameLst>
                                          <p:attrName>ppt_x</p:attrName>
                                        </p:attrNameLst>
                                      </p:cBhvr>
                                      <p:tavLst>
                                        <p:tav tm="0">
                                          <p:val>
                                            <p:strVal val="#ppt_x"/>
                                          </p:val>
                                        </p:tav>
                                        <p:tav tm="100000">
                                          <p:val>
                                            <p:strVal val="#ppt_x"/>
                                          </p:val>
                                        </p:tav>
                                      </p:tavLst>
                                    </p:anim>
                                    <p:anim calcmode="lin" valueType="num">
                                      <p:cBhvr>
                                        <p:cTn id="102" dur="600" fill="hold"/>
                                        <p:tgtEl>
                                          <p:spTgt spid="31"/>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600"/>
                                        <p:tgtEl>
                                          <p:spTgt spid="49"/>
                                        </p:tgtEl>
                                      </p:cBhvr>
                                    </p:animEffect>
                                    <p:anim calcmode="lin" valueType="num">
                                      <p:cBhvr>
                                        <p:cTn id="106" dur="600" fill="hold"/>
                                        <p:tgtEl>
                                          <p:spTgt spid="49"/>
                                        </p:tgtEl>
                                        <p:attrNameLst>
                                          <p:attrName>ppt_x</p:attrName>
                                        </p:attrNameLst>
                                      </p:cBhvr>
                                      <p:tavLst>
                                        <p:tav tm="0">
                                          <p:val>
                                            <p:strVal val="#ppt_x"/>
                                          </p:val>
                                        </p:tav>
                                        <p:tav tm="100000">
                                          <p:val>
                                            <p:strVal val="#ppt_x"/>
                                          </p:val>
                                        </p:tav>
                                      </p:tavLst>
                                    </p:anim>
                                    <p:anim calcmode="lin" valueType="num">
                                      <p:cBhvr>
                                        <p:cTn id="107" dur="600" fill="hold"/>
                                        <p:tgtEl>
                                          <p:spTgt spid="49"/>
                                        </p:tgtEl>
                                        <p:attrNameLst>
                                          <p:attrName>ppt_y</p:attrName>
                                        </p:attrNameLst>
                                      </p:cBhvr>
                                      <p:tavLst>
                                        <p:tav tm="0">
                                          <p:val>
                                            <p:strVal val="#ppt_y-.1"/>
                                          </p:val>
                                        </p:tav>
                                        <p:tav tm="100000">
                                          <p:val>
                                            <p:strVal val="#ppt_y"/>
                                          </p:val>
                                        </p:tav>
                                      </p:tavLst>
                                    </p:anim>
                                  </p:childTnLst>
                                </p:cTn>
                              </p:par>
                            </p:childTnLst>
                          </p:cTn>
                        </p:par>
                        <p:par>
                          <p:cTn id="108" fill="hold">
                            <p:stCondLst>
                              <p:cond delay="290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300" fill="hold"/>
                                        <p:tgtEl>
                                          <p:spTgt spid="41"/>
                                        </p:tgtEl>
                                        <p:attrNameLst>
                                          <p:attrName>ppt_w</p:attrName>
                                        </p:attrNameLst>
                                      </p:cBhvr>
                                      <p:tavLst>
                                        <p:tav tm="0">
                                          <p:val>
                                            <p:fltVal val="0"/>
                                          </p:val>
                                        </p:tav>
                                        <p:tav tm="100000">
                                          <p:val>
                                            <p:strVal val="#ppt_w"/>
                                          </p:val>
                                        </p:tav>
                                      </p:tavLst>
                                    </p:anim>
                                    <p:anim calcmode="lin" valueType="num">
                                      <p:cBhvr>
                                        <p:cTn id="112" dur="300" fill="hold"/>
                                        <p:tgtEl>
                                          <p:spTgt spid="41"/>
                                        </p:tgtEl>
                                        <p:attrNameLst>
                                          <p:attrName>ppt_h</p:attrName>
                                        </p:attrNameLst>
                                      </p:cBhvr>
                                      <p:tavLst>
                                        <p:tav tm="0">
                                          <p:val>
                                            <p:fltVal val="0"/>
                                          </p:val>
                                        </p:tav>
                                        <p:tav tm="100000">
                                          <p:val>
                                            <p:strVal val="#ppt_h"/>
                                          </p:val>
                                        </p:tav>
                                      </p:tavLst>
                                    </p:anim>
                                    <p:animEffect transition="in" filter="fade">
                                      <p:cBhvr>
                                        <p:cTn id="113" dur="300"/>
                                        <p:tgtEl>
                                          <p:spTgt spid="41"/>
                                        </p:tgtEl>
                                      </p:cBhvr>
                                    </p:animEffect>
                                  </p:childTnLst>
                                </p:cTn>
                              </p:par>
                              <p:par>
                                <p:cTn id="114" presetID="53" presetClass="entr" presetSubtype="16" fill="hold"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300" fill="hold"/>
                                        <p:tgtEl>
                                          <p:spTgt spid="38"/>
                                        </p:tgtEl>
                                        <p:attrNameLst>
                                          <p:attrName>ppt_w</p:attrName>
                                        </p:attrNameLst>
                                      </p:cBhvr>
                                      <p:tavLst>
                                        <p:tav tm="0">
                                          <p:val>
                                            <p:fltVal val="0"/>
                                          </p:val>
                                        </p:tav>
                                        <p:tav tm="100000">
                                          <p:val>
                                            <p:strVal val="#ppt_w"/>
                                          </p:val>
                                        </p:tav>
                                      </p:tavLst>
                                    </p:anim>
                                    <p:anim calcmode="lin" valueType="num">
                                      <p:cBhvr>
                                        <p:cTn id="117" dur="300" fill="hold"/>
                                        <p:tgtEl>
                                          <p:spTgt spid="38"/>
                                        </p:tgtEl>
                                        <p:attrNameLst>
                                          <p:attrName>ppt_h</p:attrName>
                                        </p:attrNameLst>
                                      </p:cBhvr>
                                      <p:tavLst>
                                        <p:tav tm="0">
                                          <p:val>
                                            <p:fltVal val="0"/>
                                          </p:val>
                                        </p:tav>
                                        <p:tav tm="100000">
                                          <p:val>
                                            <p:strVal val="#ppt_h"/>
                                          </p:val>
                                        </p:tav>
                                      </p:tavLst>
                                    </p:anim>
                                    <p:animEffect transition="in" filter="fade">
                                      <p:cBhvr>
                                        <p:cTn id="118" dur="300"/>
                                        <p:tgtEl>
                                          <p:spTgt spid="38"/>
                                        </p:tgtEl>
                                      </p:cBhvr>
                                    </p:animEffect>
                                  </p:childTnLst>
                                </p:cTn>
                              </p:par>
                            </p:childTnLst>
                          </p:cTn>
                        </p:par>
                        <p:par>
                          <p:cTn id="119" fill="hold">
                            <p:stCondLst>
                              <p:cond delay="3200"/>
                            </p:stCondLst>
                            <p:childTnLst>
                              <p:par>
                                <p:cTn id="120" presetID="47" presetClass="entr" presetSubtype="0" fill="hold" grpId="0" nodeType="afterEffect">
                                  <p:stCondLst>
                                    <p:cond delay="0"/>
                                  </p:stCondLst>
                                  <p:childTnLst>
                                    <p:set>
                                      <p:cBhvr>
                                        <p:cTn id="121" dur="1" fill="hold">
                                          <p:stCondLst>
                                            <p:cond delay="0"/>
                                          </p:stCondLst>
                                        </p:cTn>
                                        <p:tgtEl>
                                          <p:spTgt spid="47"/>
                                        </p:tgtEl>
                                        <p:attrNameLst>
                                          <p:attrName>style.visibility</p:attrName>
                                        </p:attrNameLst>
                                      </p:cBhvr>
                                      <p:to>
                                        <p:strVal val="visible"/>
                                      </p:to>
                                    </p:set>
                                    <p:animEffect transition="in" filter="fade">
                                      <p:cBhvr>
                                        <p:cTn id="122" dur="600"/>
                                        <p:tgtEl>
                                          <p:spTgt spid="47"/>
                                        </p:tgtEl>
                                      </p:cBhvr>
                                    </p:animEffect>
                                    <p:anim calcmode="lin" valueType="num">
                                      <p:cBhvr>
                                        <p:cTn id="123" dur="600" fill="hold"/>
                                        <p:tgtEl>
                                          <p:spTgt spid="47"/>
                                        </p:tgtEl>
                                        <p:attrNameLst>
                                          <p:attrName>ppt_x</p:attrName>
                                        </p:attrNameLst>
                                      </p:cBhvr>
                                      <p:tavLst>
                                        <p:tav tm="0">
                                          <p:val>
                                            <p:strVal val="#ppt_x"/>
                                          </p:val>
                                        </p:tav>
                                        <p:tav tm="100000">
                                          <p:val>
                                            <p:strVal val="#ppt_x"/>
                                          </p:val>
                                        </p:tav>
                                      </p:tavLst>
                                    </p:anim>
                                    <p:anim calcmode="lin" valueType="num">
                                      <p:cBhvr>
                                        <p:cTn id="124" dur="600" fill="hold"/>
                                        <p:tgtEl>
                                          <p:spTgt spid="47"/>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fade">
                                      <p:cBhvr>
                                        <p:cTn id="127" dur="600"/>
                                        <p:tgtEl>
                                          <p:spTgt spid="46"/>
                                        </p:tgtEl>
                                      </p:cBhvr>
                                    </p:animEffect>
                                    <p:anim calcmode="lin" valueType="num">
                                      <p:cBhvr>
                                        <p:cTn id="128" dur="600" fill="hold"/>
                                        <p:tgtEl>
                                          <p:spTgt spid="46"/>
                                        </p:tgtEl>
                                        <p:attrNameLst>
                                          <p:attrName>ppt_x</p:attrName>
                                        </p:attrNameLst>
                                      </p:cBhvr>
                                      <p:tavLst>
                                        <p:tav tm="0">
                                          <p:val>
                                            <p:strVal val="#ppt_x"/>
                                          </p:val>
                                        </p:tav>
                                        <p:tav tm="100000">
                                          <p:val>
                                            <p:strVal val="#ppt_x"/>
                                          </p:val>
                                        </p:tav>
                                      </p:tavLst>
                                    </p:anim>
                                    <p:anim calcmode="lin" valueType="num">
                                      <p:cBhvr>
                                        <p:cTn id="129" dur="600" fill="hold"/>
                                        <p:tgtEl>
                                          <p:spTgt spid="4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2"/>
                                        </p:tgtEl>
                                        <p:attrNameLst>
                                          <p:attrName>style.visibility</p:attrName>
                                        </p:attrNameLst>
                                      </p:cBhvr>
                                      <p:to>
                                        <p:strVal val="visible"/>
                                      </p:to>
                                    </p:set>
                                    <p:animEffect transition="in" filter="fade">
                                      <p:cBhvr>
                                        <p:cTn id="132" dur="600"/>
                                        <p:tgtEl>
                                          <p:spTgt spid="32"/>
                                        </p:tgtEl>
                                      </p:cBhvr>
                                    </p:animEffect>
                                    <p:anim calcmode="lin" valueType="num">
                                      <p:cBhvr>
                                        <p:cTn id="133" dur="600" fill="hold"/>
                                        <p:tgtEl>
                                          <p:spTgt spid="32"/>
                                        </p:tgtEl>
                                        <p:attrNameLst>
                                          <p:attrName>ppt_x</p:attrName>
                                        </p:attrNameLst>
                                      </p:cBhvr>
                                      <p:tavLst>
                                        <p:tav tm="0">
                                          <p:val>
                                            <p:strVal val="#ppt_x"/>
                                          </p:val>
                                        </p:tav>
                                        <p:tav tm="100000">
                                          <p:val>
                                            <p:strVal val="#ppt_x"/>
                                          </p:val>
                                        </p:tav>
                                      </p:tavLst>
                                    </p:anim>
                                    <p:anim calcmode="lin" valueType="num">
                                      <p:cBhvr>
                                        <p:cTn id="134" dur="600" fill="hold"/>
                                        <p:tgtEl>
                                          <p:spTgt spid="3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600"/>
                                        <p:tgtEl>
                                          <p:spTgt spid="51"/>
                                        </p:tgtEl>
                                      </p:cBhvr>
                                    </p:animEffect>
                                    <p:anim calcmode="lin" valueType="num">
                                      <p:cBhvr>
                                        <p:cTn id="138" dur="600" fill="hold"/>
                                        <p:tgtEl>
                                          <p:spTgt spid="51"/>
                                        </p:tgtEl>
                                        <p:attrNameLst>
                                          <p:attrName>ppt_x</p:attrName>
                                        </p:attrNameLst>
                                      </p:cBhvr>
                                      <p:tavLst>
                                        <p:tav tm="0">
                                          <p:val>
                                            <p:strVal val="#ppt_x"/>
                                          </p:val>
                                        </p:tav>
                                        <p:tav tm="100000">
                                          <p:val>
                                            <p:strVal val="#ppt_x"/>
                                          </p:val>
                                        </p:tav>
                                      </p:tavLst>
                                    </p:anim>
                                    <p:anim calcmode="lin" valueType="num">
                                      <p:cBhvr>
                                        <p:cTn id="139" dur="6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31" grpId="0" animBg="1"/>
      <p:bldP spid="32" grpId="0" animBg="1"/>
      <p:bldP spid="33" grpId="0"/>
      <p:bldP spid="34" grpId="0"/>
      <p:bldP spid="35" grpId="0"/>
      <p:bldP spid="36" grpId="0"/>
      <p:bldP spid="37" grpId="0"/>
      <p:bldP spid="41" grpId="0"/>
      <p:bldP spid="42" grpId="0"/>
      <p:bldP spid="43" grpId="0"/>
      <p:bldP spid="44" grpId="0"/>
      <p:bldP spid="45" grpId="0"/>
      <p:bldP spid="46" grpId="0"/>
      <p:bldP spid="47" grpId="0"/>
      <p:bldP spid="48" grpId="0"/>
      <p:bldP spid="49" grpId="0"/>
      <p:bldP spid="50" grpId="0"/>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组合 19"/>
          <p:cNvGrpSpPr/>
          <p:nvPr/>
        </p:nvGrpSpPr>
        <p:grpSpPr>
          <a:xfrm>
            <a:off x="4250330" y="1470684"/>
            <a:ext cx="3553383" cy="4149133"/>
            <a:chOff x="3143150" y="1589878"/>
            <a:chExt cx="2665860" cy="3112810"/>
          </a:xfrm>
        </p:grpSpPr>
        <p:grpSp>
          <p:nvGrpSpPr>
            <p:cNvPr id="21" name="组合 20"/>
            <p:cNvGrpSpPr/>
            <p:nvPr/>
          </p:nvGrpSpPr>
          <p:grpSpPr>
            <a:xfrm>
              <a:off x="3143150" y="1589878"/>
              <a:ext cx="2665860" cy="3112810"/>
              <a:chOff x="3250939" y="1851011"/>
              <a:chExt cx="2448000" cy="2858424"/>
            </a:xfrm>
          </p:grpSpPr>
          <p:sp>
            <p:nvSpPr>
              <p:cNvPr id="28" name="等腰三角形 27"/>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9" name="等腰三角形 28"/>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
          <p:nvSpPr>
            <p:cNvPr id="22" name="TextBox 189"/>
            <p:cNvSpPr txBox="1"/>
            <p:nvPr/>
          </p:nvSpPr>
          <p:spPr>
            <a:xfrm>
              <a:off x="4308447" y="1911755"/>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1</a:t>
              </a:r>
              <a:endParaRPr lang="zh-CN" altLang="en-US" sz="2666" kern="0" dirty="0">
                <a:solidFill>
                  <a:srgbClr val="669FB3">
                    <a:lumMod val="60000"/>
                    <a:lumOff val="40000"/>
                  </a:srgbClr>
                </a:solidFill>
                <a:cs typeface="+mn-ea"/>
                <a:sym typeface="+mn-lt"/>
              </a:endParaRPr>
            </a:p>
          </p:txBody>
        </p:sp>
        <p:sp>
          <p:nvSpPr>
            <p:cNvPr id="23" name="TextBox 190"/>
            <p:cNvSpPr txBox="1"/>
            <p:nvPr/>
          </p:nvSpPr>
          <p:spPr>
            <a:xfrm>
              <a:off x="5231308" y="2412532"/>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6</a:t>
              </a:r>
              <a:endParaRPr lang="zh-CN" altLang="en-US" sz="2666" kern="0" dirty="0">
                <a:solidFill>
                  <a:srgbClr val="669FB3">
                    <a:lumMod val="60000"/>
                    <a:lumOff val="40000"/>
                  </a:srgbClr>
                </a:solidFill>
                <a:cs typeface="+mn-ea"/>
                <a:sym typeface="+mn-lt"/>
              </a:endParaRPr>
            </a:p>
          </p:txBody>
        </p:sp>
        <p:sp>
          <p:nvSpPr>
            <p:cNvPr id="24" name="TextBox 191"/>
            <p:cNvSpPr txBox="1"/>
            <p:nvPr/>
          </p:nvSpPr>
          <p:spPr>
            <a:xfrm>
              <a:off x="5231308" y="3526948"/>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5</a:t>
              </a:r>
              <a:endParaRPr lang="zh-CN" altLang="en-US" sz="2666" kern="0" dirty="0">
                <a:solidFill>
                  <a:srgbClr val="669FB3">
                    <a:lumMod val="60000"/>
                    <a:lumOff val="40000"/>
                  </a:srgbClr>
                </a:solidFill>
                <a:cs typeface="+mn-ea"/>
                <a:sym typeface="+mn-lt"/>
              </a:endParaRPr>
            </a:p>
          </p:txBody>
        </p:sp>
        <p:sp>
          <p:nvSpPr>
            <p:cNvPr id="25" name="TextBox 192"/>
            <p:cNvSpPr txBox="1"/>
            <p:nvPr/>
          </p:nvSpPr>
          <p:spPr>
            <a:xfrm>
              <a:off x="4308447" y="4088289"/>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4</a:t>
              </a:r>
              <a:endParaRPr lang="zh-CN" altLang="en-US" sz="2666" kern="0" dirty="0">
                <a:solidFill>
                  <a:srgbClr val="669FB3">
                    <a:lumMod val="60000"/>
                    <a:lumOff val="40000"/>
                  </a:srgbClr>
                </a:solidFill>
                <a:cs typeface="+mn-ea"/>
                <a:sym typeface="+mn-lt"/>
              </a:endParaRPr>
            </a:p>
          </p:txBody>
        </p:sp>
        <p:sp>
          <p:nvSpPr>
            <p:cNvPr id="26" name="TextBox 193"/>
            <p:cNvSpPr txBox="1"/>
            <p:nvPr/>
          </p:nvSpPr>
          <p:spPr>
            <a:xfrm>
              <a:off x="3383720" y="3565383"/>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3</a:t>
              </a:r>
              <a:endParaRPr lang="zh-CN" altLang="en-US" sz="2666" kern="0" dirty="0">
                <a:solidFill>
                  <a:srgbClr val="669FB3">
                    <a:lumMod val="60000"/>
                    <a:lumOff val="40000"/>
                  </a:srgbClr>
                </a:solidFill>
                <a:cs typeface="+mn-ea"/>
                <a:sym typeface="+mn-lt"/>
              </a:endParaRPr>
            </a:p>
          </p:txBody>
        </p:sp>
        <p:sp>
          <p:nvSpPr>
            <p:cNvPr id="27" name="TextBox 194"/>
            <p:cNvSpPr txBox="1"/>
            <p:nvPr/>
          </p:nvSpPr>
          <p:spPr>
            <a:xfrm>
              <a:off x="3383720" y="2458260"/>
              <a:ext cx="335266" cy="307776"/>
            </a:xfrm>
            <a:prstGeom prst="rect">
              <a:avLst/>
            </a:prstGeom>
            <a:noFill/>
          </p:spPr>
          <p:txBody>
            <a:bodyPr wrap="square" lIns="0" tIns="0" rIns="0" bIns="0" rtlCol="0">
              <a:spAutoFit/>
            </a:bodyPr>
            <a:lstStyle/>
            <a:p>
              <a:pPr defTabSz="1218804">
                <a:defRPr/>
              </a:pPr>
              <a:r>
                <a:rPr lang="en-US" altLang="zh-CN" sz="2666" kern="0" dirty="0">
                  <a:solidFill>
                    <a:srgbClr val="669FB3">
                      <a:lumMod val="60000"/>
                      <a:lumOff val="40000"/>
                    </a:srgbClr>
                  </a:solidFill>
                  <a:cs typeface="+mn-ea"/>
                  <a:sym typeface="+mn-lt"/>
                </a:rPr>
                <a:t>2</a:t>
              </a:r>
              <a:endParaRPr lang="zh-CN" altLang="en-US" sz="2666" kern="0" dirty="0">
                <a:solidFill>
                  <a:srgbClr val="669FB3">
                    <a:lumMod val="60000"/>
                    <a:lumOff val="40000"/>
                  </a:srgbClr>
                </a:solidFill>
                <a:cs typeface="+mn-ea"/>
                <a:sym typeface="+mn-lt"/>
              </a:endParaRPr>
            </a:p>
          </p:txBody>
        </p:sp>
      </p:grpSp>
      <p:sp>
        <p:nvSpPr>
          <p:cNvPr id="30" name="Freeform 5"/>
          <p:cNvSpPr>
            <a:spLocks/>
          </p:cNvSpPr>
          <p:nvPr/>
        </p:nvSpPr>
        <p:spPr bwMode="auto">
          <a:xfrm>
            <a:off x="4842227" y="2510607"/>
            <a:ext cx="2369589" cy="2069287"/>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1" name="TextBox 198"/>
          <p:cNvSpPr txBox="1"/>
          <p:nvPr/>
        </p:nvSpPr>
        <p:spPr>
          <a:xfrm>
            <a:off x="5283451" y="3093985"/>
            <a:ext cx="1573749" cy="90242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defTabSz="1218804">
              <a:defRPr/>
            </a:pPr>
            <a:r>
              <a:rPr lang="zh-CN" altLang="en-US" sz="2932" kern="0" dirty="0">
                <a:solidFill>
                  <a:sysClr val="window" lastClr="FFFFFF"/>
                </a:solidFill>
                <a:latin typeface="+mn-lt"/>
                <a:ea typeface="+mn-ea"/>
                <a:cs typeface="+mn-ea"/>
                <a:sym typeface="+mn-lt"/>
              </a:rPr>
              <a:t>改进方法及措施</a:t>
            </a:r>
          </a:p>
        </p:txBody>
      </p:sp>
      <p:sp>
        <p:nvSpPr>
          <p:cNvPr id="32" name="TextBox 199"/>
          <p:cNvSpPr txBox="1"/>
          <p:nvPr/>
        </p:nvSpPr>
        <p:spPr>
          <a:xfrm>
            <a:off x="8458419" y="1296058"/>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75000"/>
                  </a:srgbClr>
                </a:solidFill>
                <a:cs typeface="+mn-ea"/>
                <a:sym typeface="+mn-lt"/>
              </a:rPr>
              <a:t>概述性文字标题</a:t>
            </a:r>
          </a:p>
        </p:txBody>
      </p:sp>
      <p:sp>
        <p:nvSpPr>
          <p:cNvPr id="33" name="TextBox 200"/>
          <p:cNvSpPr txBox="1"/>
          <p:nvPr/>
        </p:nvSpPr>
        <p:spPr>
          <a:xfrm>
            <a:off x="8458421" y="1751095"/>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34" name="TextBox 201"/>
          <p:cNvSpPr txBox="1"/>
          <p:nvPr/>
        </p:nvSpPr>
        <p:spPr>
          <a:xfrm>
            <a:off x="8458419" y="2870247"/>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50000"/>
                  </a:srgbClr>
                </a:solidFill>
                <a:cs typeface="+mn-ea"/>
                <a:sym typeface="+mn-lt"/>
              </a:rPr>
              <a:t>概述性文字标题</a:t>
            </a:r>
          </a:p>
        </p:txBody>
      </p:sp>
      <p:sp>
        <p:nvSpPr>
          <p:cNvPr id="35" name="TextBox 202"/>
          <p:cNvSpPr txBox="1"/>
          <p:nvPr/>
        </p:nvSpPr>
        <p:spPr>
          <a:xfrm>
            <a:off x="8458421" y="3325284"/>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36" name="TextBox 203"/>
          <p:cNvSpPr txBox="1"/>
          <p:nvPr/>
        </p:nvSpPr>
        <p:spPr>
          <a:xfrm>
            <a:off x="8458419" y="4512248"/>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75000"/>
                  </a:srgbClr>
                </a:solidFill>
                <a:cs typeface="+mn-ea"/>
                <a:sym typeface="+mn-lt"/>
              </a:rPr>
              <a:t>概述性文字标题</a:t>
            </a:r>
          </a:p>
        </p:txBody>
      </p:sp>
      <p:sp>
        <p:nvSpPr>
          <p:cNvPr id="37" name="TextBox 204"/>
          <p:cNvSpPr txBox="1"/>
          <p:nvPr/>
        </p:nvSpPr>
        <p:spPr>
          <a:xfrm>
            <a:off x="8458421" y="4967285"/>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38" name="TextBox 205"/>
          <p:cNvSpPr txBox="1"/>
          <p:nvPr/>
        </p:nvSpPr>
        <p:spPr>
          <a:xfrm>
            <a:off x="1017567" y="1296058"/>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75000"/>
                  </a:srgbClr>
                </a:solidFill>
                <a:cs typeface="+mn-ea"/>
                <a:sym typeface="+mn-lt"/>
              </a:rPr>
              <a:t>概述性文字标题</a:t>
            </a:r>
          </a:p>
        </p:txBody>
      </p:sp>
      <p:sp>
        <p:nvSpPr>
          <p:cNvPr id="39" name="TextBox 206"/>
          <p:cNvSpPr txBox="1"/>
          <p:nvPr/>
        </p:nvSpPr>
        <p:spPr>
          <a:xfrm>
            <a:off x="1017569" y="1751095"/>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40" name="TextBox 207"/>
          <p:cNvSpPr txBox="1"/>
          <p:nvPr/>
        </p:nvSpPr>
        <p:spPr>
          <a:xfrm>
            <a:off x="1017567" y="2870247"/>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75000"/>
                  </a:srgbClr>
                </a:solidFill>
                <a:cs typeface="+mn-ea"/>
                <a:sym typeface="+mn-lt"/>
              </a:rPr>
              <a:t>概述性文字标题</a:t>
            </a:r>
          </a:p>
        </p:txBody>
      </p:sp>
      <p:sp>
        <p:nvSpPr>
          <p:cNvPr id="41" name="TextBox 208"/>
          <p:cNvSpPr txBox="1"/>
          <p:nvPr/>
        </p:nvSpPr>
        <p:spPr>
          <a:xfrm>
            <a:off x="1017569" y="3325284"/>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42" name="TextBox 209"/>
          <p:cNvSpPr txBox="1"/>
          <p:nvPr/>
        </p:nvSpPr>
        <p:spPr>
          <a:xfrm>
            <a:off x="1017567" y="4512248"/>
            <a:ext cx="2833763" cy="287130"/>
          </a:xfrm>
          <a:prstGeom prst="rect">
            <a:avLst/>
          </a:prstGeom>
          <a:noFill/>
        </p:spPr>
        <p:txBody>
          <a:bodyPr wrap="square" lIns="0" tIns="0" rIns="0" bIns="0" rtlCol="0">
            <a:spAutoFit/>
          </a:bodyPr>
          <a:lstStyle/>
          <a:p>
            <a:pPr defTabSz="1218804">
              <a:defRPr/>
            </a:pPr>
            <a:r>
              <a:rPr lang="zh-CN" altLang="en-US" sz="1866" kern="0" dirty="0">
                <a:solidFill>
                  <a:srgbClr val="7F7F7F">
                    <a:lumMod val="75000"/>
                  </a:srgbClr>
                </a:solidFill>
                <a:cs typeface="+mn-ea"/>
                <a:sym typeface="+mn-lt"/>
              </a:rPr>
              <a:t>概述性文字标题</a:t>
            </a:r>
          </a:p>
        </p:txBody>
      </p:sp>
      <p:sp>
        <p:nvSpPr>
          <p:cNvPr id="43" name="TextBox 210"/>
          <p:cNvSpPr txBox="1"/>
          <p:nvPr/>
        </p:nvSpPr>
        <p:spPr>
          <a:xfrm>
            <a:off x="1017569" y="4967285"/>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grpSp>
        <p:nvGrpSpPr>
          <p:cNvPr id="44" name="组合 43"/>
          <p:cNvGrpSpPr/>
          <p:nvPr/>
        </p:nvGrpSpPr>
        <p:grpSpPr>
          <a:xfrm>
            <a:off x="6027023" y="4658644"/>
            <a:ext cx="2354060" cy="718885"/>
            <a:chOff x="4476081" y="3981586"/>
            <a:chExt cx="1766090" cy="539330"/>
          </a:xfrm>
        </p:grpSpPr>
        <p:cxnSp>
          <p:nvCxnSpPr>
            <p:cNvPr id="45" name="直接连接符 44"/>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46" name="直接连接符 45"/>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47" name="直接连接符 46"/>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48" name="组合 47"/>
          <p:cNvGrpSpPr/>
          <p:nvPr/>
        </p:nvGrpSpPr>
        <p:grpSpPr>
          <a:xfrm>
            <a:off x="7594591" y="1457500"/>
            <a:ext cx="786492" cy="1170672"/>
            <a:chOff x="5652120" y="1579986"/>
            <a:chExt cx="590051" cy="878275"/>
          </a:xfrm>
        </p:grpSpPr>
        <p:cxnSp>
          <p:nvCxnSpPr>
            <p:cNvPr id="49" name="直接连接符 48"/>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50" name="直接连接符 49"/>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51" name="直接连接符 50"/>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52" name="组合 51"/>
          <p:cNvGrpSpPr/>
          <p:nvPr/>
        </p:nvGrpSpPr>
        <p:grpSpPr>
          <a:xfrm>
            <a:off x="3467407" y="1439644"/>
            <a:ext cx="2559615" cy="280413"/>
            <a:chOff x="2555777" y="1566590"/>
            <a:chExt cx="1920304" cy="210375"/>
          </a:xfrm>
        </p:grpSpPr>
        <p:cxnSp>
          <p:nvCxnSpPr>
            <p:cNvPr id="53" name="直接连接符 52"/>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54" name="直接连接符 53"/>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55" name="直接连接符 54"/>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56" name="组合 55"/>
          <p:cNvGrpSpPr/>
          <p:nvPr/>
        </p:nvGrpSpPr>
        <p:grpSpPr>
          <a:xfrm>
            <a:off x="3467408" y="2628170"/>
            <a:ext cx="991866" cy="385662"/>
            <a:chOff x="2555777" y="2458260"/>
            <a:chExt cx="744129" cy="289336"/>
          </a:xfrm>
        </p:grpSpPr>
        <p:cxnSp>
          <p:nvCxnSpPr>
            <p:cNvPr id="57" name="直接连接符 56"/>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58" name="直接连接符 57"/>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59" name="直接连接符 58"/>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60" name="组合 59"/>
          <p:cNvGrpSpPr/>
          <p:nvPr/>
        </p:nvGrpSpPr>
        <p:grpSpPr>
          <a:xfrm>
            <a:off x="3467408" y="4474325"/>
            <a:ext cx="991866" cy="184320"/>
            <a:chOff x="2555777" y="3843303"/>
            <a:chExt cx="744129" cy="138283"/>
          </a:xfrm>
        </p:grpSpPr>
        <p:cxnSp>
          <p:nvCxnSpPr>
            <p:cNvPr id="61" name="直接连接符 60"/>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62" name="直接连接符 61"/>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63" name="直接连接符 62"/>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64" name="TextBox 231"/>
          <p:cNvSpPr txBox="1"/>
          <p:nvPr/>
        </p:nvSpPr>
        <p:spPr>
          <a:xfrm>
            <a:off x="8459145" y="2870247"/>
            <a:ext cx="2833763" cy="287130"/>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pPr defTabSz="1218804"/>
            <a:r>
              <a:rPr lang="zh-CN" altLang="en-US" sz="1866" dirty="0">
                <a:solidFill>
                  <a:srgbClr val="7F7F7F">
                    <a:lumMod val="75000"/>
                  </a:srgbClr>
                </a:solidFill>
                <a:latin typeface="+mn-lt"/>
                <a:ea typeface="+mn-ea"/>
                <a:cs typeface="+mn-ea"/>
                <a:sym typeface="+mn-lt"/>
              </a:rPr>
              <a:t>概述性文字标题</a:t>
            </a:r>
          </a:p>
        </p:txBody>
      </p:sp>
      <p:grpSp>
        <p:nvGrpSpPr>
          <p:cNvPr id="65" name="组合 64"/>
          <p:cNvGrpSpPr/>
          <p:nvPr/>
        </p:nvGrpSpPr>
        <p:grpSpPr>
          <a:xfrm>
            <a:off x="7595318" y="3013832"/>
            <a:ext cx="786492" cy="1460493"/>
            <a:chOff x="5652665" y="2747596"/>
            <a:chExt cx="590051" cy="1095708"/>
          </a:xfrm>
        </p:grpSpPr>
        <p:cxnSp>
          <p:nvCxnSpPr>
            <p:cNvPr id="66" name="直接连接符 65"/>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67" name="直接连接符 66"/>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68" name="直接连接符 67"/>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208979652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Effect transition="in" filter="fade">
                                      <p:cBhvr>
                                        <p:cTn id="29" dur="1000"/>
                                        <p:tgtEl>
                                          <p:spTgt spid="20"/>
                                        </p:tgtEl>
                                      </p:cBhvr>
                                    </p:animEffect>
                                  </p:childTnLst>
                                </p:cTn>
                              </p:par>
                              <p:par>
                                <p:cTn id="30" presetID="8" presetClass="emph" presetSubtype="0" fill="hold" nodeType="withEffect">
                                  <p:stCondLst>
                                    <p:cond delay="0"/>
                                  </p:stCondLst>
                                  <p:childTnLst>
                                    <p:animRot by="21600000">
                                      <p:cBhvr>
                                        <p:cTn id="31" dur="1500" fill="hold"/>
                                        <p:tgtEl>
                                          <p:spTgt spid="20"/>
                                        </p:tgtEl>
                                        <p:attrNameLst>
                                          <p:attrName>r</p:attrName>
                                        </p:attrNameLst>
                                      </p:cBhvr>
                                    </p:animRo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par>
                                <p:cTn id="36" presetID="22" presetClass="entr" presetSubtype="2"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right)">
                                      <p:cBhvr>
                                        <p:cTn id="38" dur="500"/>
                                        <p:tgtEl>
                                          <p:spTgt spid="56"/>
                                        </p:tgtEl>
                                      </p:cBhvr>
                                    </p:animEffect>
                                  </p:childTnLst>
                                </p:cTn>
                              </p:par>
                              <p:par>
                                <p:cTn id="39" presetID="22" presetClass="entr" presetSubtype="2" fill="hold"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right)">
                                      <p:cBhvr>
                                        <p:cTn id="41" dur="500"/>
                                        <p:tgtEl>
                                          <p:spTgt spid="60"/>
                                        </p:tgtEl>
                                      </p:cBhvr>
                                    </p:animEffect>
                                  </p:childTnLst>
                                </p:cTn>
                              </p:par>
                              <p:par>
                                <p:cTn id="42" presetID="22" presetClass="entr" presetSubtype="8"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par>
                                <p:cTn id="45" presetID="22" presetClass="entr" presetSubtype="8"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par>
                                <p:cTn id="48" presetID="22" presetClass="entr" presetSubtype="8"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left)">
                                      <p:cBhvr>
                                        <p:cTn id="69" dur="500"/>
                                        <p:tgtEl>
                                          <p:spTgt spid="37"/>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right)">
                                      <p:cBhvr>
                                        <p:cTn id="72" dur="500"/>
                                        <p:tgtEl>
                                          <p:spTgt spid="38"/>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right)">
                                      <p:cBhvr>
                                        <p:cTn id="75" dur="500"/>
                                        <p:tgtEl>
                                          <p:spTgt spid="39"/>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right)">
                                      <p:cBhvr>
                                        <p:cTn id="78" dur="500"/>
                                        <p:tgtEl>
                                          <p:spTgt spid="40"/>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right)">
                                      <p:cBhvr>
                                        <p:cTn id="81" dur="500"/>
                                        <p:tgtEl>
                                          <p:spTgt spid="41"/>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right)">
                                      <p:cBhvr>
                                        <p:cTn id="84" dur="500"/>
                                        <p:tgtEl>
                                          <p:spTgt spid="42"/>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right)">
                                      <p:cBhvr>
                                        <p:cTn id="87" dur="500"/>
                                        <p:tgtEl>
                                          <p:spTgt spid="4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pic>
        <p:nvPicPr>
          <p:cNvPr id="224258" name="Picture 2" descr="C:\Users\PC\Desktop\edss.jp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05</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第五部份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当前形势分析</a:t>
            </a:r>
          </a:p>
        </p:txBody>
      </p:sp>
      <p:sp>
        <p:nvSpPr>
          <p:cNvPr id="22" name="矩形 21"/>
          <p:cNvSpPr/>
          <p:nvPr/>
        </p:nvSpPr>
        <p:spPr>
          <a:xfrm>
            <a:off x="6599612" y="3124294"/>
            <a:ext cx="4981096"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Current situation analysis</a:t>
            </a:r>
            <a:endParaRPr lang="zh-CN" altLang="en-US" sz="2666" kern="0" dirty="0">
              <a:solidFill>
                <a:srgbClr val="0067B4"/>
              </a:solidFill>
              <a:effectLst>
                <a:glow rad="63500">
                  <a:prstClr val="white">
                    <a:lumMod val="65000"/>
                    <a:alpha val="40000"/>
                  </a:prstClr>
                </a:glow>
              </a:effectLst>
              <a:cs typeface="+mn-ea"/>
              <a:sym typeface="+mn-lt"/>
            </a:endParaRPr>
          </a:p>
        </p:txBody>
      </p:sp>
      <p:sp>
        <p:nvSpPr>
          <p:cNvPr id="23" name="TextBox 15"/>
          <p:cNvSpPr txBox="1">
            <a:spLocks noChangeArrowheads="1"/>
          </p:cNvSpPr>
          <p:nvPr/>
        </p:nvSpPr>
        <p:spPr bwMode="auto">
          <a:xfrm>
            <a:off x="6651064" y="3684746"/>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a:r>
              <a:rPr lang="zh-CN" altLang="en-US" sz="1599" dirty="0">
                <a:solidFill>
                  <a:srgbClr val="7F7F7F">
                    <a:lumMod val="50000"/>
                  </a:srgbClr>
                </a:solidFill>
                <a:latin typeface="+mn-lt"/>
                <a:ea typeface="+mn-ea"/>
                <a:cs typeface="+mn-ea"/>
                <a:sym typeface="+mn-lt"/>
              </a:rPr>
              <a:t>★ 当前国内经济形势分析</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 当前国际经济形势分析</a:t>
            </a:r>
            <a:endParaRPr lang="en-US" altLang="zh-CN" sz="1599" dirty="0">
              <a:solidFill>
                <a:srgbClr val="7F7F7F">
                  <a:lumMod val="50000"/>
                </a:srgbClr>
              </a:solidFill>
              <a:latin typeface="+mn-lt"/>
              <a:ea typeface="+mn-ea"/>
              <a:cs typeface="+mn-ea"/>
              <a:sym typeface="+mn-lt"/>
            </a:endParaRPr>
          </a:p>
          <a:p>
            <a:pPr defTabSz="1218804"/>
            <a:r>
              <a:rPr lang="zh-CN" altLang="en-US" sz="1599" dirty="0">
                <a:solidFill>
                  <a:srgbClr val="7F7F7F">
                    <a:lumMod val="50000"/>
                  </a:srgbClr>
                </a:solidFill>
                <a:latin typeface="+mn-lt"/>
                <a:ea typeface="+mn-ea"/>
                <a:cs typeface="+mn-ea"/>
                <a:sym typeface="+mn-lt"/>
              </a:rPr>
              <a:t>★当前其它形势分析</a:t>
            </a:r>
            <a:endParaRPr lang="en-US" altLang="zh-CN" sz="1599" dirty="0">
              <a:solidFill>
                <a:srgbClr val="7F7F7F">
                  <a:lumMod val="50000"/>
                </a:srgbClr>
              </a:solidFill>
              <a:latin typeface="+mn-lt"/>
              <a:ea typeface="+mn-ea"/>
              <a:cs typeface="+mn-ea"/>
              <a:sym typeface="+mn-lt"/>
            </a:endParaRPr>
          </a:p>
        </p:txBody>
      </p:sp>
    </p:spTree>
    <p:extLst>
      <p:ext uri="{BB962C8B-B14F-4D97-AF65-F5344CB8AC3E}">
        <p14:creationId xmlns:p14="http://schemas.microsoft.com/office/powerpoint/2010/main" val="97552949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3"/>
                                        </p:tgtEl>
                                        <p:attrNameLst>
                                          <p:attrName>style.visibility</p:attrName>
                                        </p:attrNameLst>
                                      </p:cBhvr>
                                      <p:to>
                                        <p:strVal val="visible"/>
                                      </p:to>
                                    </p:set>
                                    <p:anim calcmode="discrete" valueType="clr">
                                      <p:cBhvr override="childStyle">
                                        <p:cTn id="45"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3"/>
                                        </p:tgtEl>
                                        <p:attrNameLst>
                                          <p:attrName>fillcolor</p:attrName>
                                        </p:attrNameLst>
                                      </p:cBhvr>
                                      <p:tavLst>
                                        <p:tav tm="0">
                                          <p:val>
                                            <p:clrVal>
                                              <a:schemeClr val="accent2"/>
                                            </p:clrVal>
                                          </p:val>
                                        </p:tav>
                                        <p:tav tm="50000">
                                          <p:val>
                                            <p:clrVal>
                                              <a:schemeClr val="hlink"/>
                                            </p:clrVal>
                                          </p:val>
                                        </p:tav>
                                      </p:tavLst>
                                    </p:anim>
                                    <p:set>
                                      <p:cBhvr>
                                        <p:cTn id="47"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sp>
        <p:nvSpPr>
          <p:cNvPr id="34" name="Freeform 13"/>
          <p:cNvSpPr>
            <a:spLocks/>
          </p:cNvSpPr>
          <p:nvPr/>
        </p:nvSpPr>
        <p:spPr bwMode="auto">
          <a:xfrm>
            <a:off x="15175" y="2206505"/>
            <a:ext cx="1995395" cy="2699859"/>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67B4"/>
          </a:solidFill>
          <a:ln>
            <a:noFill/>
          </a:ln>
          <a:extLst/>
        </p:spPr>
        <p:txBody>
          <a:bodyPr vert="horz" wrap="square" lIns="145021" tIns="72511" rIns="145021" bIns="72511" numCol="1"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defRPr/>
            </a:pPr>
            <a:endParaRPr lang="zh-CN" altLang="en-US" sz="2533" dirty="0">
              <a:solidFill>
                <a:prstClr val="white"/>
              </a:solidFill>
              <a:latin typeface="Calibri"/>
              <a:ea typeface="微软雅黑" pitchFamily="34" charset="-122"/>
            </a:endParaRPr>
          </a:p>
        </p:txBody>
      </p:sp>
      <p:grpSp>
        <p:nvGrpSpPr>
          <p:cNvPr id="74" name="组合 73"/>
          <p:cNvGrpSpPr/>
          <p:nvPr/>
        </p:nvGrpSpPr>
        <p:grpSpPr>
          <a:xfrm>
            <a:off x="1141689" y="2318807"/>
            <a:ext cx="2530675" cy="2475252"/>
            <a:chOff x="855914" y="1739642"/>
            <a:chExt cx="1898592" cy="1857012"/>
          </a:xfrm>
        </p:grpSpPr>
        <p:sp>
          <p:nvSpPr>
            <p:cNvPr id="35" name="Oval 14"/>
            <p:cNvSpPr>
              <a:spLocks noChangeArrowheads="1"/>
            </p:cNvSpPr>
            <p:nvPr/>
          </p:nvSpPr>
          <p:spPr bwMode="auto">
            <a:xfrm>
              <a:off x="855914" y="1739642"/>
              <a:ext cx="1898592" cy="1857012"/>
            </a:xfrm>
            <a:prstGeom prst="ellipse">
              <a:avLst/>
            </a:prstGeom>
            <a:solidFill>
              <a:srgbClr val="0067B4"/>
            </a:solidFill>
            <a:ln>
              <a:noFill/>
            </a:ln>
            <a:extLst/>
          </p:spPr>
          <p:txBody>
            <a:bodyPr vert="horz" wrap="square" lIns="145021" tIns="72511" rIns="145021" bIns="72511" numCol="1"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defRPr/>
              </a:pPr>
              <a:endParaRPr lang="zh-CN" altLang="en-US" sz="2533" dirty="0">
                <a:solidFill>
                  <a:prstClr val="white"/>
                </a:solidFill>
                <a:latin typeface="Calibri"/>
                <a:ea typeface="微软雅黑" pitchFamily="34" charset="-122"/>
              </a:endParaRPr>
            </a:p>
          </p:txBody>
        </p:sp>
        <p:sp>
          <p:nvSpPr>
            <p:cNvPr id="36" name="TextBox 100"/>
            <p:cNvSpPr txBox="1"/>
            <p:nvPr/>
          </p:nvSpPr>
          <p:spPr>
            <a:xfrm>
              <a:off x="1337376" y="1997664"/>
              <a:ext cx="935668" cy="1341060"/>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algn="dist" defTabSz="1218773"/>
              <a:r>
                <a:rPr lang="zh-CN" altLang="en-US" sz="5332" b="1" dirty="0">
                  <a:solidFill>
                    <a:prstClr val="white"/>
                  </a:solidFill>
                  <a:latin typeface="微软雅黑" pitchFamily="34" charset="-122"/>
                  <a:ea typeface="微软雅黑" pitchFamily="34" charset="-122"/>
                </a:rPr>
                <a:t>目</a:t>
              </a:r>
              <a:endParaRPr lang="en-US" altLang="zh-CN" sz="5332" b="1" dirty="0">
                <a:solidFill>
                  <a:prstClr val="white"/>
                </a:solidFill>
                <a:latin typeface="微软雅黑" pitchFamily="34" charset="-122"/>
                <a:ea typeface="微软雅黑" pitchFamily="34" charset="-122"/>
              </a:endParaRPr>
            </a:p>
            <a:p>
              <a:pPr algn="dist" defTabSz="1218773"/>
              <a:r>
                <a:rPr lang="zh-CN" altLang="en-US" sz="5332" b="1" dirty="0">
                  <a:solidFill>
                    <a:prstClr val="white"/>
                  </a:solidFill>
                  <a:latin typeface="微软雅黑" pitchFamily="34" charset="-122"/>
                  <a:ea typeface="微软雅黑" pitchFamily="34" charset="-122"/>
                </a:rPr>
                <a:t>录</a:t>
              </a:r>
            </a:p>
          </p:txBody>
        </p:sp>
      </p:grpSp>
      <p:sp>
        <p:nvSpPr>
          <p:cNvPr id="38" name="Freeform 19"/>
          <p:cNvSpPr>
            <a:spLocks/>
          </p:cNvSpPr>
          <p:nvPr/>
        </p:nvSpPr>
        <p:spPr bwMode="auto">
          <a:xfrm>
            <a:off x="1585077" y="-1069463"/>
            <a:ext cx="3127209" cy="9223337"/>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rgbClr val="0067B4"/>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45021" tIns="72511" rIns="145021" bIns="72511" numCol="1"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defRPr/>
            </a:pPr>
            <a:endParaRPr lang="zh-CN" altLang="en-US" sz="2533" dirty="0">
              <a:solidFill>
                <a:prstClr val="white"/>
              </a:solidFill>
              <a:latin typeface="Calibri"/>
              <a:ea typeface="微软雅黑" pitchFamily="34" charset="-122"/>
            </a:endParaRPr>
          </a:p>
        </p:txBody>
      </p:sp>
      <p:grpSp>
        <p:nvGrpSpPr>
          <p:cNvPr id="75" name="组合 74"/>
          <p:cNvGrpSpPr/>
          <p:nvPr/>
        </p:nvGrpSpPr>
        <p:grpSpPr>
          <a:xfrm>
            <a:off x="3321644" y="384241"/>
            <a:ext cx="768876" cy="884783"/>
            <a:chOff x="2544799" y="336326"/>
            <a:chExt cx="576835" cy="663792"/>
          </a:xfrm>
        </p:grpSpPr>
        <p:sp>
          <p:nvSpPr>
            <p:cNvPr id="39" name="椭圆 38"/>
            <p:cNvSpPr>
              <a:spLocks noChangeAspect="1"/>
            </p:cNvSpPr>
            <p:nvPr/>
          </p:nvSpPr>
          <p:spPr bwMode="auto">
            <a:xfrm>
              <a:off x="2544799" y="395790"/>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45" name="TextBox 92"/>
            <p:cNvSpPr txBox="1"/>
            <p:nvPr/>
          </p:nvSpPr>
          <p:spPr>
            <a:xfrm>
              <a:off x="2597939" y="336326"/>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1</a:t>
              </a:r>
              <a:endParaRPr lang="zh-CN" altLang="en-US" sz="4798" b="1" dirty="0">
                <a:solidFill>
                  <a:prstClr val="white"/>
                </a:solidFill>
                <a:latin typeface="微软雅黑" pitchFamily="34" charset="-122"/>
                <a:ea typeface="微软雅黑" pitchFamily="34" charset="-122"/>
              </a:endParaRPr>
            </a:p>
          </p:txBody>
        </p:sp>
      </p:grpSp>
      <p:grpSp>
        <p:nvGrpSpPr>
          <p:cNvPr id="76" name="组合 75"/>
          <p:cNvGrpSpPr/>
          <p:nvPr/>
        </p:nvGrpSpPr>
        <p:grpSpPr>
          <a:xfrm>
            <a:off x="3969107" y="1414406"/>
            <a:ext cx="768876" cy="884783"/>
            <a:chOff x="2993298" y="1127464"/>
            <a:chExt cx="576835" cy="663792"/>
          </a:xfrm>
        </p:grpSpPr>
        <p:sp>
          <p:nvSpPr>
            <p:cNvPr id="40" name="椭圆 39"/>
            <p:cNvSpPr>
              <a:spLocks noChangeAspect="1"/>
            </p:cNvSpPr>
            <p:nvPr/>
          </p:nvSpPr>
          <p:spPr bwMode="auto">
            <a:xfrm>
              <a:off x="2993298" y="1193237"/>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46" name="TextBox 93"/>
            <p:cNvSpPr txBox="1"/>
            <p:nvPr/>
          </p:nvSpPr>
          <p:spPr>
            <a:xfrm>
              <a:off x="3033462" y="1127464"/>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2</a:t>
              </a:r>
              <a:endParaRPr lang="zh-CN" altLang="en-US" sz="4798" b="1" dirty="0">
                <a:solidFill>
                  <a:prstClr val="white"/>
                </a:solidFill>
                <a:latin typeface="微软雅黑" pitchFamily="34" charset="-122"/>
                <a:ea typeface="微软雅黑" pitchFamily="34" charset="-122"/>
              </a:endParaRPr>
            </a:p>
          </p:txBody>
        </p:sp>
      </p:grpSp>
      <p:grpSp>
        <p:nvGrpSpPr>
          <p:cNvPr id="77" name="组合 76"/>
          <p:cNvGrpSpPr/>
          <p:nvPr/>
        </p:nvGrpSpPr>
        <p:grpSpPr>
          <a:xfrm>
            <a:off x="4271785" y="2523430"/>
            <a:ext cx="768876" cy="884783"/>
            <a:chOff x="3204210" y="1893156"/>
            <a:chExt cx="576835" cy="663792"/>
          </a:xfrm>
        </p:grpSpPr>
        <p:sp>
          <p:nvSpPr>
            <p:cNvPr id="41" name="椭圆 40"/>
            <p:cNvSpPr>
              <a:spLocks noChangeAspect="1"/>
            </p:cNvSpPr>
            <p:nvPr/>
          </p:nvSpPr>
          <p:spPr bwMode="auto">
            <a:xfrm>
              <a:off x="3204210" y="1934502"/>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47" name="TextBox 94"/>
            <p:cNvSpPr txBox="1"/>
            <p:nvPr/>
          </p:nvSpPr>
          <p:spPr>
            <a:xfrm>
              <a:off x="3235534" y="1893156"/>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3</a:t>
              </a:r>
              <a:endParaRPr lang="zh-CN" altLang="en-US" sz="4798" b="1" dirty="0">
                <a:solidFill>
                  <a:prstClr val="white"/>
                </a:solidFill>
                <a:latin typeface="微软雅黑" pitchFamily="34" charset="-122"/>
                <a:ea typeface="微软雅黑" pitchFamily="34" charset="-122"/>
              </a:endParaRPr>
            </a:p>
          </p:txBody>
        </p:sp>
      </p:grpSp>
      <p:grpSp>
        <p:nvGrpSpPr>
          <p:cNvPr id="78" name="组合 77"/>
          <p:cNvGrpSpPr/>
          <p:nvPr/>
        </p:nvGrpSpPr>
        <p:grpSpPr>
          <a:xfrm>
            <a:off x="4332308" y="3558851"/>
            <a:ext cx="768876" cy="884783"/>
            <a:chOff x="3210953" y="2715419"/>
            <a:chExt cx="576835" cy="663792"/>
          </a:xfrm>
        </p:grpSpPr>
        <p:sp>
          <p:nvSpPr>
            <p:cNvPr id="42" name="椭圆 41"/>
            <p:cNvSpPr>
              <a:spLocks noChangeAspect="1"/>
            </p:cNvSpPr>
            <p:nvPr/>
          </p:nvSpPr>
          <p:spPr bwMode="auto">
            <a:xfrm>
              <a:off x="3210953" y="2774588"/>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48" name="TextBox 95"/>
            <p:cNvSpPr txBox="1"/>
            <p:nvPr/>
          </p:nvSpPr>
          <p:spPr>
            <a:xfrm>
              <a:off x="3241374" y="2715419"/>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4</a:t>
              </a:r>
              <a:endParaRPr lang="zh-CN" altLang="en-US" sz="4798" b="1" dirty="0">
                <a:solidFill>
                  <a:prstClr val="white"/>
                </a:solidFill>
                <a:latin typeface="微软雅黑" pitchFamily="34" charset="-122"/>
                <a:ea typeface="微软雅黑" pitchFamily="34" charset="-122"/>
              </a:endParaRPr>
            </a:p>
          </p:txBody>
        </p:sp>
      </p:grpSp>
      <p:grpSp>
        <p:nvGrpSpPr>
          <p:cNvPr id="79" name="组合 78"/>
          <p:cNvGrpSpPr/>
          <p:nvPr/>
        </p:nvGrpSpPr>
        <p:grpSpPr>
          <a:xfrm>
            <a:off x="4042682" y="4648742"/>
            <a:ext cx="768876" cy="884783"/>
            <a:chOff x="2993150" y="3582194"/>
            <a:chExt cx="576835" cy="663792"/>
          </a:xfrm>
        </p:grpSpPr>
        <p:sp>
          <p:nvSpPr>
            <p:cNvPr id="43" name="椭圆 42"/>
            <p:cNvSpPr>
              <a:spLocks noChangeAspect="1"/>
            </p:cNvSpPr>
            <p:nvPr/>
          </p:nvSpPr>
          <p:spPr bwMode="auto">
            <a:xfrm>
              <a:off x="2993150" y="3607817"/>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49" name="TextBox 96"/>
            <p:cNvSpPr txBox="1"/>
            <p:nvPr/>
          </p:nvSpPr>
          <p:spPr>
            <a:xfrm>
              <a:off x="3029040" y="3582194"/>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5</a:t>
              </a:r>
              <a:endParaRPr lang="zh-CN" altLang="en-US" sz="4798" b="1" dirty="0">
                <a:solidFill>
                  <a:prstClr val="white"/>
                </a:solidFill>
                <a:latin typeface="微软雅黑" pitchFamily="34" charset="-122"/>
                <a:ea typeface="微软雅黑" pitchFamily="34" charset="-122"/>
              </a:endParaRPr>
            </a:p>
          </p:txBody>
        </p:sp>
      </p:grpSp>
      <p:grpSp>
        <p:nvGrpSpPr>
          <p:cNvPr id="80" name="组合 79"/>
          <p:cNvGrpSpPr/>
          <p:nvPr/>
        </p:nvGrpSpPr>
        <p:grpSpPr>
          <a:xfrm>
            <a:off x="3397319" y="5663513"/>
            <a:ext cx="768876" cy="884783"/>
            <a:chOff x="2548159" y="4248944"/>
            <a:chExt cx="576835" cy="663792"/>
          </a:xfrm>
        </p:grpSpPr>
        <p:sp>
          <p:nvSpPr>
            <p:cNvPr id="44" name="椭圆 43"/>
            <p:cNvSpPr>
              <a:spLocks noChangeAspect="1"/>
            </p:cNvSpPr>
            <p:nvPr/>
          </p:nvSpPr>
          <p:spPr bwMode="auto">
            <a:xfrm>
              <a:off x="2548159" y="4302124"/>
              <a:ext cx="576835" cy="548242"/>
            </a:xfrm>
            <a:prstGeom prst="ellipse">
              <a:avLst/>
            </a:prstGeom>
            <a:solidFill>
              <a:srgbClr val="0067B4"/>
            </a:solidFill>
            <a:ln w="9525"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50" name="TextBox 97"/>
            <p:cNvSpPr txBox="1"/>
            <p:nvPr/>
          </p:nvSpPr>
          <p:spPr>
            <a:xfrm>
              <a:off x="2565115" y="4248944"/>
              <a:ext cx="504746" cy="663792"/>
            </a:xfrm>
            <a:prstGeom prst="rect">
              <a:avLst/>
            </a:prstGeom>
            <a:noFill/>
            <a:ln>
              <a:noFill/>
            </a:ln>
          </p:spPr>
          <p:txBody>
            <a:bodyPr wrap="non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en-US" altLang="zh-CN" sz="4798" b="1" dirty="0">
                  <a:solidFill>
                    <a:prstClr val="white"/>
                  </a:solidFill>
                  <a:latin typeface="微软雅黑" pitchFamily="34" charset="-122"/>
                  <a:ea typeface="微软雅黑" pitchFamily="34" charset="-122"/>
                </a:rPr>
                <a:t>6</a:t>
              </a:r>
              <a:endParaRPr lang="zh-CN" altLang="en-US" sz="4798" b="1" dirty="0">
                <a:solidFill>
                  <a:prstClr val="white"/>
                </a:solidFill>
                <a:latin typeface="微软雅黑" pitchFamily="34" charset="-122"/>
                <a:ea typeface="微软雅黑" pitchFamily="34" charset="-122"/>
              </a:endParaRPr>
            </a:p>
          </p:txBody>
        </p:sp>
      </p:grpSp>
      <p:grpSp>
        <p:nvGrpSpPr>
          <p:cNvPr id="86" name="组合 85"/>
          <p:cNvGrpSpPr/>
          <p:nvPr/>
        </p:nvGrpSpPr>
        <p:grpSpPr>
          <a:xfrm>
            <a:off x="4633541" y="480276"/>
            <a:ext cx="5728343" cy="703181"/>
            <a:chOff x="3475611" y="360318"/>
            <a:chExt cx="4297583" cy="527549"/>
          </a:xfrm>
        </p:grpSpPr>
        <p:sp>
          <p:nvSpPr>
            <p:cNvPr id="60" name="圆角矩形 59"/>
            <p:cNvSpPr/>
            <p:nvPr/>
          </p:nvSpPr>
          <p:spPr bwMode="auto">
            <a:xfrm>
              <a:off x="3475611" y="360318"/>
              <a:ext cx="4297583"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66" name="TextBox 86"/>
            <p:cNvSpPr txBox="1"/>
            <p:nvPr/>
          </p:nvSpPr>
          <p:spPr>
            <a:xfrm>
              <a:off x="3903873" y="404829"/>
              <a:ext cx="2802677"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年度工作概述</a:t>
              </a:r>
            </a:p>
          </p:txBody>
        </p:sp>
      </p:grpSp>
      <p:grpSp>
        <p:nvGrpSpPr>
          <p:cNvPr id="85" name="组合 84"/>
          <p:cNvGrpSpPr/>
          <p:nvPr/>
        </p:nvGrpSpPr>
        <p:grpSpPr>
          <a:xfrm>
            <a:off x="5401288" y="1536786"/>
            <a:ext cx="5196496" cy="703182"/>
            <a:chOff x="4051599" y="1152946"/>
            <a:chExt cx="3898575" cy="527549"/>
          </a:xfrm>
        </p:grpSpPr>
        <p:sp>
          <p:nvSpPr>
            <p:cNvPr id="61" name="圆角矩形 60"/>
            <p:cNvSpPr/>
            <p:nvPr/>
          </p:nvSpPr>
          <p:spPr bwMode="auto">
            <a:xfrm>
              <a:off x="4051599" y="1152946"/>
              <a:ext cx="3898575"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67" name="TextBox 87"/>
            <p:cNvSpPr txBox="1"/>
            <p:nvPr/>
          </p:nvSpPr>
          <p:spPr>
            <a:xfrm>
              <a:off x="4466662" y="1201843"/>
              <a:ext cx="2802677"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工作完成情况</a:t>
              </a:r>
            </a:p>
          </p:txBody>
        </p:sp>
      </p:grpSp>
      <p:grpSp>
        <p:nvGrpSpPr>
          <p:cNvPr id="84" name="组合 83"/>
          <p:cNvGrpSpPr/>
          <p:nvPr/>
        </p:nvGrpSpPr>
        <p:grpSpPr>
          <a:xfrm>
            <a:off x="5753421" y="2593297"/>
            <a:ext cx="5116305" cy="703181"/>
            <a:chOff x="4315780" y="1945574"/>
            <a:chExt cx="3838413" cy="527549"/>
          </a:xfrm>
        </p:grpSpPr>
        <p:sp>
          <p:nvSpPr>
            <p:cNvPr id="62" name="圆角矩形 61"/>
            <p:cNvSpPr/>
            <p:nvPr/>
          </p:nvSpPr>
          <p:spPr bwMode="auto">
            <a:xfrm>
              <a:off x="4315780" y="1945574"/>
              <a:ext cx="3838413"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68" name="TextBox 88"/>
            <p:cNvSpPr txBox="1"/>
            <p:nvPr/>
          </p:nvSpPr>
          <p:spPr>
            <a:xfrm>
              <a:off x="4698443" y="2002505"/>
              <a:ext cx="2802677"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成功项目展示</a:t>
              </a:r>
            </a:p>
          </p:txBody>
        </p:sp>
      </p:grpSp>
      <p:grpSp>
        <p:nvGrpSpPr>
          <p:cNvPr id="83" name="组合 82"/>
          <p:cNvGrpSpPr/>
          <p:nvPr/>
        </p:nvGrpSpPr>
        <p:grpSpPr>
          <a:xfrm>
            <a:off x="5858759" y="3649810"/>
            <a:ext cx="5010967" cy="703182"/>
            <a:chOff x="4394808" y="2738202"/>
            <a:chExt cx="3759385" cy="527549"/>
          </a:xfrm>
        </p:grpSpPr>
        <p:sp>
          <p:nvSpPr>
            <p:cNvPr id="63" name="圆角矩形 62"/>
            <p:cNvSpPr/>
            <p:nvPr/>
          </p:nvSpPr>
          <p:spPr bwMode="auto">
            <a:xfrm>
              <a:off x="4394808" y="2738202"/>
              <a:ext cx="3759385"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69" name="TextBox 89"/>
            <p:cNvSpPr txBox="1"/>
            <p:nvPr/>
          </p:nvSpPr>
          <p:spPr>
            <a:xfrm>
              <a:off x="4719793" y="2795380"/>
              <a:ext cx="3230381"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经验总结与不足</a:t>
              </a:r>
            </a:p>
          </p:txBody>
        </p:sp>
      </p:grpSp>
      <p:grpSp>
        <p:nvGrpSpPr>
          <p:cNvPr id="82" name="组合 81"/>
          <p:cNvGrpSpPr/>
          <p:nvPr/>
        </p:nvGrpSpPr>
        <p:grpSpPr>
          <a:xfrm>
            <a:off x="5539035" y="4706318"/>
            <a:ext cx="5058749" cy="703181"/>
            <a:chOff x="4154941" y="3530830"/>
            <a:chExt cx="3795233" cy="527549"/>
          </a:xfrm>
        </p:grpSpPr>
        <p:sp>
          <p:nvSpPr>
            <p:cNvPr id="64" name="圆角矩形 63"/>
            <p:cNvSpPr/>
            <p:nvPr/>
          </p:nvSpPr>
          <p:spPr bwMode="auto">
            <a:xfrm>
              <a:off x="4154941" y="3530830"/>
              <a:ext cx="3795233"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70" name="TextBox 90"/>
            <p:cNvSpPr txBox="1"/>
            <p:nvPr/>
          </p:nvSpPr>
          <p:spPr>
            <a:xfrm>
              <a:off x="4597401" y="3608793"/>
              <a:ext cx="2802677"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当前形势分析</a:t>
              </a:r>
            </a:p>
          </p:txBody>
        </p:sp>
      </p:grpSp>
      <p:grpSp>
        <p:nvGrpSpPr>
          <p:cNvPr id="81" name="组合 80"/>
          <p:cNvGrpSpPr/>
          <p:nvPr/>
        </p:nvGrpSpPr>
        <p:grpSpPr>
          <a:xfrm>
            <a:off x="4623438" y="5762832"/>
            <a:ext cx="5738446" cy="703181"/>
            <a:chOff x="3468031" y="4323459"/>
            <a:chExt cx="4305163" cy="527549"/>
          </a:xfrm>
        </p:grpSpPr>
        <p:sp>
          <p:nvSpPr>
            <p:cNvPr id="65" name="圆角矩形 64"/>
            <p:cNvSpPr/>
            <p:nvPr/>
          </p:nvSpPr>
          <p:spPr bwMode="auto">
            <a:xfrm>
              <a:off x="3468031" y="4323459"/>
              <a:ext cx="4305163" cy="527549"/>
            </a:xfrm>
            <a:prstGeom prst="roundRect">
              <a:avLst>
                <a:gd name="adj" fmla="val 50000"/>
              </a:avLst>
            </a:prstGeom>
            <a:solidFill>
              <a:srgbClr val="0067B4"/>
            </a:solidFill>
            <a:ln w="19050" cap="flat" cmpd="sng" algn="ctr">
              <a:noFill/>
              <a:prstDash val="solid"/>
              <a:round/>
              <a:headEnd type="none" w="med" len="med"/>
              <a:tailEnd type="none" w="med" len="med"/>
            </a:ln>
            <a:effectLst/>
            <a:extLst/>
          </p:spPr>
          <p:txBody>
            <a:bodyPr vert="horz" wrap="square" lIns="145021" tIns="72511" rIns="145021" bIns="72511" numCol="1" rtlCol="0" anchor="t" anchorCtr="0" compatLnSpc="1">
              <a:prstTxWarp prst="textNoShape">
                <a:avLst/>
              </a:prstTxWarp>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450375">
                <a:defRPr/>
              </a:pPr>
              <a:endParaRPr lang="zh-CN" altLang="en-US" sz="2533" dirty="0">
                <a:solidFill>
                  <a:prstClr val="white"/>
                </a:solidFill>
                <a:latin typeface="Calibri"/>
                <a:ea typeface="微软雅黑" pitchFamily="34" charset="-122"/>
              </a:endParaRPr>
            </a:p>
          </p:txBody>
        </p:sp>
        <p:sp>
          <p:nvSpPr>
            <p:cNvPr id="71" name="TextBox 91"/>
            <p:cNvSpPr txBox="1"/>
            <p:nvPr/>
          </p:nvSpPr>
          <p:spPr>
            <a:xfrm>
              <a:off x="3903873" y="4348593"/>
              <a:ext cx="3230381" cy="417638"/>
            </a:xfrm>
            <a:prstGeom prst="rect">
              <a:avLst/>
            </a:prstGeom>
            <a:noFill/>
            <a:ln>
              <a:noFill/>
            </a:ln>
          </p:spPr>
          <p:txBody>
            <a:bodyPr wrap="square" lIns="145021" tIns="72511" rIns="145021" bIns="72511" rtlCol="0">
              <a:spAutoFit/>
            </a:bodyPr>
            <a:lstStyle>
              <a:defPPr>
                <a:defRPr lang="zh-CN"/>
              </a:defPPr>
              <a:lvl1pPr marL="0" algn="l" defTabSz="1088187" rtl="0" eaLnBrk="1" latinLnBrk="0" hangingPunct="1">
                <a:defRPr sz="2100" kern="1200">
                  <a:solidFill>
                    <a:schemeClr val="tx1"/>
                  </a:solidFill>
                  <a:latin typeface="+mn-lt"/>
                  <a:ea typeface="+mn-ea"/>
                  <a:cs typeface="+mn-cs"/>
                </a:defRPr>
              </a:lvl1pPr>
              <a:lvl2pPr marL="544093" algn="l" defTabSz="1088187" rtl="0" eaLnBrk="1" latinLnBrk="0" hangingPunct="1">
                <a:defRPr sz="2100" kern="1200">
                  <a:solidFill>
                    <a:schemeClr val="tx1"/>
                  </a:solidFill>
                  <a:latin typeface="+mn-lt"/>
                  <a:ea typeface="+mn-ea"/>
                  <a:cs typeface="+mn-cs"/>
                </a:defRPr>
              </a:lvl2pPr>
              <a:lvl3pPr marL="1088187" algn="l" defTabSz="1088187" rtl="0" eaLnBrk="1" latinLnBrk="0" hangingPunct="1">
                <a:defRPr sz="2100" kern="1200">
                  <a:solidFill>
                    <a:schemeClr val="tx1"/>
                  </a:solidFill>
                  <a:latin typeface="+mn-lt"/>
                  <a:ea typeface="+mn-ea"/>
                  <a:cs typeface="+mn-cs"/>
                </a:defRPr>
              </a:lvl3pPr>
              <a:lvl4pPr marL="1632281" algn="l" defTabSz="1088187" rtl="0" eaLnBrk="1" latinLnBrk="0" hangingPunct="1">
                <a:defRPr sz="2100" kern="1200">
                  <a:solidFill>
                    <a:schemeClr val="tx1"/>
                  </a:solidFill>
                  <a:latin typeface="+mn-lt"/>
                  <a:ea typeface="+mn-ea"/>
                  <a:cs typeface="+mn-cs"/>
                </a:defRPr>
              </a:lvl4pPr>
              <a:lvl5pPr marL="2176375" algn="l" defTabSz="1088187" rtl="0" eaLnBrk="1" latinLnBrk="0" hangingPunct="1">
                <a:defRPr sz="2100" kern="1200">
                  <a:solidFill>
                    <a:schemeClr val="tx1"/>
                  </a:solidFill>
                  <a:latin typeface="+mn-lt"/>
                  <a:ea typeface="+mn-ea"/>
                  <a:cs typeface="+mn-cs"/>
                </a:defRPr>
              </a:lvl5pPr>
              <a:lvl6pPr marL="2720468" algn="l" defTabSz="1088187" rtl="0" eaLnBrk="1" latinLnBrk="0" hangingPunct="1">
                <a:defRPr sz="2100" kern="1200">
                  <a:solidFill>
                    <a:schemeClr val="tx1"/>
                  </a:solidFill>
                  <a:latin typeface="+mn-lt"/>
                  <a:ea typeface="+mn-ea"/>
                  <a:cs typeface="+mn-cs"/>
                </a:defRPr>
              </a:lvl6pPr>
              <a:lvl7pPr marL="3264560" algn="l" defTabSz="1088187" rtl="0" eaLnBrk="1" latinLnBrk="0" hangingPunct="1">
                <a:defRPr sz="2100" kern="1200">
                  <a:solidFill>
                    <a:schemeClr val="tx1"/>
                  </a:solidFill>
                  <a:latin typeface="+mn-lt"/>
                  <a:ea typeface="+mn-ea"/>
                  <a:cs typeface="+mn-cs"/>
                </a:defRPr>
              </a:lvl7pPr>
              <a:lvl8pPr marL="3808655" algn="l" defTabSz="1088187" rtl="0" eaLnBrk="1" latinLnBrk="0" hangingPunct="1">
                <a:defRPr sz="2100" kern="1200">
                  <a:solidFill>
                    <a:schemeClr val="tx1"/>
                  </a:solidFill>
                  <a:latin typeface="+mn-lt"/>
                  <a:ea typeface="+mn-ea"/>
                  <a:cs typeface="+mn-cs"/>
                </a:defRPr>
              </a:lvl8pPr>
              <a:lvl9pPr marL="4352749" algn="l" defTabSz="1088187" rtl="0" eaLnBrk="1" latinLnBrk="0" hangingPunct="1">
                <a:defRPr sz="2100" kern="1200">
                  <a:solidFill>
                    <a:schemeClr val="tx1"/>
                  </a:solidFill>
                  <a:latin typeface="+mn-lt"/>
                  <a:ea typeface="+mn-ea"/>
                  <a:cs typeface="+mn-cs"/>
                </a:defRPr>
              </a:lvl9pPr>
            </a:lstStyle>
            <a:p>
              <a:pPr defTabSz="1218773"/>
              <a:r>
                <a:rPr lang="zh-CN" altLang="en-US" sz="2666" spc="400" dirty="0">
                  <a:solidFill>
                    <a:prstClr val="white"/>
                  </a:solidFill>
                  <a:latin typeface="微软雅黑" pitchFamily="34" charset="-122"/>
                  <a:ea typeface="微软雅黑" pitchFamily="34" charset="-122"/>
                </a:rPr>
                <a:t>明年目标与计划</a:t>
              </a:r>
            </a:p>
          </p:txBody>
        </p:sp>
      </p:grpSp>
    </p:spTree>
    <p:extLst>
      <p:ext uri="{BB962C8B-B14F-4D97-AF65-F5344CB8AC3E}">
        <p14:creationId xmlns:p14="http://schemas.microsoft.com/office/powerpoint/2010/main" val="18296002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p:tgtEl>
                                          <p:spTgt spid="74"/>
                                        </p:tgtEl>
                                        <p:attrNameLst>
                                          <p:attrName>ppt_x</p:attrName>
                                        </p:attrNameLst>
                                      </p:cBhvr>
                                      <p:tavLst>
                                        <p:tav tm="0">
                                          <p:val>
                                            <p:strVal val="#ppt_x-#ppt_w*1.125000"/>
                                          </p:val>
                                        </p:tav>
                                        <p:tav tm="100000">
                                          <p:val>
                                            <p:strVal val="#ppt_x"/>
                                          </p:val>
                                        </p:tav>
                                      </p:tavLst>
                                    </p:anim>
                                    <p:animEffect transition="in" filter="wipe(right)">
                                      <p:cBhvr>
                                        <p:cTn id="12" dur="500"/>
                                        <p:tgtEl>
                                          <p:spTgt spid="74"/>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fade">
                                      <p:cBhvr>
                                        <p:cTn id="20" dur="500"/>
                                        <p:tgtEl>
                                          <p:spTgt spid="75"/>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p:tgtEl>
                                          <p:spTgt spid="86"/>
                                        </p:tgtEl>
                                        <p:attrNameLst>
                                          <p:attrName>ppt_x</p:attrName>
                                        </p:attrNameLst>
                                      </p:cBhvr>
                                      <p:tavLst>
                                        <p:tav tm="0">
                                          <p:val>
                                            <p:strVal val="#ppt_x-#ppt_w*1.125000"/>
                                          </p:val>
                                        </p:tav>
                                        <p:tav tm="100000">
                                          <p:val>
                                            <p:strVal val="#ppt_x"/>
                                          </p:val>
                                        </p:tav>
                                      </p:tavLst>
                                    </p:anim>
                                    <p:animEffect transition="in" filter="wipe(right)">
                                      <p:cBhvr>
                                        <p:cTn id="25" dur="500"/>
                                        <p:tgtEl>
                                          <p:spTgt spid="8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500"/>
                                        <p:tgtEl>
                                          <p:spTgt spid="76"/>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 calcmode="lin" valueType="num">
                                      <p:cBhvr additive="base">
                                        <p:cTn id="33" dur="500"/>
                                        <p:tgtEl>
                                          <p:spTgt spid="85"/>
                                        </p:tgtEl>
                                        <p:attrNameLst>
                                          <p:attrName>ppt_x</p:attrName>
                                        </p:attrNameLst>
                                      </p:cBhvr>
                                      <p:tavLst>
                                        <p:tav tm="0">
                                          <p:val>
                                            <p:strVal val="#ppt_x-#ppt_w*1.125000"/>
                                          </p:val>
                                        </p:tav>
                                        <p:tav tm="100000">
                                          <p:val>
                                            <p:strVal val="#ppt_x"/>
                                          </p:val>
                                        </p:tav>
                                      </p:tavLst>
                                    </p:anim>
                                    <p:animEffect transition="in" filter="wipe(right)">
                                      <p:cBhvr>
                                        <p:cTn id="34" dur="500"/>
                                        <p:tgtEl>
                                          <p:spTgt spid="8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p:tgtEl>
                                          <p:spTgt spid="84"/>
                                        </p:tgtEl>
                                        <p:attrNameLst>
                                          <p:attrName>ppt_x</p:attrName>
                                        </p:attrNameLst>
                                      </p:cBhvr>
                                      <p:tavLst>
                                        <p:tav tm="0">
                                          <p:val>
                                            <p:strVal val="#ppt_x-#ppt_w*1.125000"/>
                                          </p:val>
                                        </p:tav>
                                        <p:tav tm="100000">
                                          <p:val>
                                            <p:strVal val="#ppt_x"/>
                                          </p:val>
                                        </p:tav>
                                      </p:tavLst>
                                    </p:anim>
                                    <p:animEffect transition="in" filter="wipe(right)">
                                      <p:cBhvr>
                                        <p:cTn id="43" dur="500"/>
                                        <p:tgtEl>
                                          <p:spTgt spid="84"/>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500"/>
                                        <p:tgtEl>
                                          <p:spTgt spid="78"/>
                                        </p:tgtEl>
                                      </p:cBhvr>
                                    </p:animEffect>
                                  </p:childTnLst>
                                </p:cTn>
                              </p:par>
                            </p:childTnLst>
                          </p:cTn>
                        </p:par>
                        <p:par>
                          <p:cTn id="48" fill="hold">
                            <p:stCondLst>
                              <p:cond delay="5000"/>
                            </p:stCondLst>
                            <p:childTnLst>
                              <p:par>
                                <p:cTn id="49" presetID="12" presetClass="entr" presetSubtype="8"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p:tgtEl>
                                          <p:spTgt spid="83"/>
                                        </p:tgtEl>
                                        <p:attrNameLst>
                                          <p:attrName>ppt_x</p:attrName>
                                        </p:attrNameLst>
                                      </p:cBhvr>
                                      <p:tavLst>
                                        <p:tav tm="0">
                                          <p:val>
                                            <p:strVal val="#ppt_x-#ppt_w*1.125000"/>
                                          </p:val>
                                        </p:tav>
                                        <p:tav tm="100000">
                                          <p:val>
                                            <p:strVal val="#ppt_x"/>
                                          </p:val>
                                        </p:tav>
                                      </p:tavLst>
                                    </p:anim>
                                    <p:animEffect transition="in" filter="wipe(right)">
                                      <p:cBhvr>
                                        <p:cTn id="52" dur="500"/>
                                        <p:tgtEl>
                                          <p:spTgt spid="83"/>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fade">
                                      <p:cBhvr>
                                        <p:cTn id="56" dur="500"/>
                                        <p:tgtEl>
                                          <p:spTgt spid="79"/>
                                        </p:tgtEl>
                                      </p:cBhvr>
                                    </p:animEffect>
                                  </p:childTnLst>
                                </p:cTn>
                              </p:par>
                            </p:childTnLst>
                          </p:cTn>
                        </p:par>
                        <p:par>
                          <p:cTn id="57" fill="hold">
                            <p:stCondLst>
                              <p:cond delay="6000"/>
                            </p:stCondLst>
                            <p:childTnLst>
                              <p:par>
                                <p:cTn id="58" presetID="12" presetClass="entr" presetSubtype="8"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additive="base">
                                        <p:cTn id="60" dur="500"/>
                                        <p:tgtEl>
                                          <p:spTgt spid="82"/>
                                        </p:tgtEl>
                                        <p:attrNameLst>
                                          <p:attrName>ppt_x</p:attrName>
                                        </p:attrNameLst>
                                      </p:cBhvr>
                                      <p:tavLst>
                                        <p:tav tm="0">
                                          <p:val>
                                            <p:strVal val="#ppt_x-#ppt_w*1.125000"/>
                                          </p:val>
                                        </p:tav>
                                        <p:tav tm="100000">
                                          <p:val>
                                            <p:strVal val="#ppt_x"/>
                                          </p:val>
                                        </p:tav>
                                      </p:tavLst>
                                    </p:anim>
                                    <p:animEffect transition="in" filter="wipe(right)">
                                      <p:cBhvr>
                                        <p:cTn id="61" dur="500"/>
                                        <p:tgtEl>
                                          <p:spTgt spid="82"/>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childTnLst>
                          </p:cTn>
                        </p:par>
                        <p:par>
                          <p:cTn id="66" fill="hold">
                            <p:stCondLst>
                              <p:cond delay="7000"/>
                            </p:stCondLst>
                            <p:childTnLst>
                              <p:par>
                                <p:cTn id="67" presetID="12" presetClass="entr" presetSubtype="8" fill="hold" nodeType="afterEffect">
                                  <p:stCondLst>
                                    <p:cond delay="0"/>
                                  </p:stCondLst>
                                  <p:childTnLst>
                                    <p:set>
                                      <p:cBhvr>
                                        <p:cTn id="68" dur="1" fill="hold">
                                          <p:stCondLst>
                                            <p:cond delay="0"/>
                                          </p:stCondLst>
                                        </p:cTn>
                                        <p:tgtEl>
                                          <p:spTgt spid="81"/>
                                        </p:tgtEl>
                                        <p:attrNameLst>
                                          <p:attrName>style.visibility</p:attrName>
                                        </p:attrNameLst>
                                      </p:cBhvr>
                                      <p:to>
                                        <p:strVal val="visible"/>
                                      </p:to>
                                    </p:set>
                                    <p:anim calcmode="lin" valueType="num">
                                      <p:cBhvr additive="base">
                                        <p:cTn id="69" dur="500"/>
                                        <p:tgtEl>
                                          <p:spTgt spid="81"/>
                                        </p:tgtEl>
                                        <p:attrNameLst>
                                          <p:attrName>ppt_x</p:attrName>
                                        </p:attrNameLst>
                                      </p:cBhvr>
                                      <p:tavLst>
                                        <p:tav tm="0">
                                          <p:val>
                                            <p:strVal val="#ppt_x-#ppt_w*1.125000"/>
                                          </p:val>
                                        </p:tav>
                                        <p:tav tm="100000">
                                          <p:val>
                                            <p:strVal val="#ppt_x"/>
                                          </p:val>
                                        </p:tav>
                                      </p:tavLst>
                                    </p:anim>
                                    <p:animEffect transition="in" filter="wipe(right)">
                                      <p:cBhvr>
                                        <p:cTn id="7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矩形 21"/>
          <p:cNvSpPr/>
          <p:nvPr/>
        </p:nvSpPr>
        <p:spPr>
          <a:xfrm>
            <a:off x="2330785" y="4415968"/>
            <a:ext cx="8538943"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1" name="矩形 21"/>
          <p:cNvSpPr/>
          <p:nvPr/>
        </p:nvSpPr>
        <p:spPr>
          <a:xfrm>
            <a:off x="1423843" y="2994004"/>
            <a:ext cx="8438477"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2" name="矩形 21"/>
          <p:cNvSpPr/>
          <p:nvPr/>
        </p:nvSpPr>
        <p:spPr>
          <a:xfrm>
            <a:off x="2695422" y="1532614"/>
            <a:ext cx="8174305"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3" name="椭圆 22"/>
          <p:cNvSpPr/>
          <p:nvPr/>
        </p:nvSpPr>
        <p:spPr bwMode="auto">
          <a:xfrm>
            <a:off x="1834061" y="1296058"/>
            <a:ext cx="1722723" cy="1723628"/>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1218804">
              <a:defRPr/>
            </a:pPr>
            <a:endParaRPr lang="zh-CN" altLang="en-US" sz="2399" kern="0">
              <a:solidFill>
                <a:srgbClr val="C4261D"/>
              </a:solidFill>
              <a:cs typeface="+mn-ea"/>
              <a:sym typeface="+mn-lt"/>
            </a:endParaRPr>
          </a:p>
        </p:txBody>
      </p:sp>
      <p:sp>
        <p:nvSpPr>
          <p:cNvPr id="24" name="TextBox 35"/>
          <p:cNvSpPr txBox="1"/>
          <p:nvPr/>
        </p:nvSpPr>
        <p:spPr>
          <a:xfrm>
            <a:off x="2015903" y="1927040"/>
            <a:ext cx="1415691" cy="461494"/>
          </a:xfrm>
          <a:prstGeom prst="rect">
            <a:avLst/>
          </a:prstGeom>
          <a:noFill/>
        </p:spPr>
        <p:txBody>
          <a:bodyPr wrap="none" lIns="91400" tIns="45699" rIns="91400" bIns="45699" rtlCol="0">
            <a:spAutoFit/>
          </a:bodyPr>
          <a:lstStyle/>
          <a:p>
            <a:pPr defTabSz="1218804"/>
            <a:r>
              <a:rPr lang="zh-CN" altLang="en-US" sz="2399" kern="0" dirty="0">
                <a:solidFill>
                  <a:srgbClr val="F8F8F8"/>
                </a:solidFill>
                <a:cs typeface="+mn-ea"/>
                <a:sym typeface="+mn-lt"/>
              </a:rPr>
              <a:t>发展趋势</a:t>
            </a:r>
          </a:p>
        </p:txBody>
      </p:sp>
      <p:grpSp>
        <p:nvGrpSpPr>
          <p:cNvPr id="25" name="组合 24"/>
          <p:cNvGrpSpPr/>
          <p:nvPr/>
        </p:nvGrpSpPr>
        <p:grpSpPr>
          <a:xfrm>
            <a:off x="1829561" y="1382242"/>
            <a:ext cx="516817" cy="517088"/>
            <a:chOff x="1807482" y="1521065"/>
            <a:chExt cx="517088" cy="517088"/>
          </a:xfrm>
        </p:grpSpPr>
        <p:sp>
          <p:nvSpPr>
            <p:cNvPr id="26" name="椭圆 25"/>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defTabSz="1218804">
                <a:defRPr/>
              </a:pPr>
              <a:endParaRPr lang="zh-CN" altLang="en-US" sz="2399" kern="0" dirty="0">
                <a:solidFill>
                  <a:srgbClr val="FFFFFF"/>
                </a:solidFill>
                <a:cs typeface="+mn-ea"/>
                <a:sym typeface="+mn-lt"/>
              </a:endParaRPr>
            </a:p>
          </p:txBody>
        </p:sp>
        <p:sp>
          <p:nvSpPr>
            <p:cNvPr id="27" name="TextBox 38"/>
            <p:cNvSpPr txBox="1"/>
            <p:nvPr/>
          </p:nvSpPr>
          <p:spPr>
            <a:xfrm>
              <a:off x="1883122" y="1548776"/>
              <a:ext cx="356375" cy="461537"/>
            </a:xfrm>
            <a:prstGeom prst="rect">
              <a:avLst/>
            </a:prstGeom>
            <a:noFill/>
          </p:spPr>
          <p:txBody>
            <a:bodyPr wrap="none" rtlCol="0">
              <a:spAutoFit/>
            </a:bodyPr>
            <a:lstStyle/>
            <a:p>
              <a:pPr defTabSz="1218804">
                <a:defRPr/>
              </a:pPr>
              <a:r>
                <a:rPr lang="en-US" altLang="zh-CN" sz="2399" kern="0" dirty="0">
                  <a:solidFill>
                    <a:srgbClr val="FFFFFF"/>
                  </a:solidFill>
                  <a:cs typeface="+mn-ea"/>
                  <a:sym typeface="+mn-lt"/>
                </a:rPr>
                <a:t>1</a:t>
              </a:r>
              <a:endParaRPr lang="zh-CN" altLang="en-US" sz="2399" kern="0" dirty="0">
                <a:solidFill>
                  <a:srgbClr val="FFFFFF"/>
                </a:solidFill>
                <a:cs typeface="+mn-ea"/>
                <a:sym typeface="+mn-lt"/>
              </a:endParaRPr>
            </a:p>
          </p:txBody>
        </p:sp>
      </p:grpSp>
      <p:sp>
        <p:nvSpPr>
          <p:cNvPr id="28" name="TextBox 39"/>
          <p:cNvSpPr txBox="1"/>
          <p:nvPr/>
        </p:nvSpPr>
        <p:spPr>
          <a:xfrm>
            <a:off x="4582125" y="1796963"/>
            <a:ext cx="5280196" cy="820481"/>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29" name="椭圆 28"/>
          <p:cNvSpPr/>
          <p:nvPr/>
        </p:nvSpPr>
        <p:spPr bwMode="auto">
          <a:xfrm>
            <a:off x="8741288" y="2634533"/>
            <a:ext cx="1722723" cy="1723628"/>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1218804">
              <a:defRPr/>
            </a:pPr>
            <a:endParaRPr lang="zh-CN" altLang="en-US" sz="2399" kern="0">
              <a:solidFill>
                <a:srgbClr val="C4261D"/>
              </a:solidFill>
              <a:cs typeface="+mn-ea"/>
              <a:sym typeface="+mn-lt"/>
            </a:endParaRPr>
          </a:p>
        </p:txBody>
      </p:sp>
      <p:sp>
        <p:nvSpPr>
          <p:cNvPr id="30" name="TextBox 41"/>
          <p:cNvSpPr txBox="1"/>
          <p:nvPr/>
        </p:nvSpPr>
        <p:spPr>
          <a:xfrm>
            <a:off x="8954927" y="3265515"/>
            <a:ext cx="1415691" cy="461494"/>
          </a:xfrm>
          <a:prstGeom prst="rect">
            <a:avLst/>
          </a:prstGeom>
          <a:noFill/>
        </p:spPr>
        <p:txBody>
          <a:bodyPr wrap="none" lIns="91400" tIns="45699" rIns="91400" bIns="45699" rtlCol="0">
            <a:spAutoFit/>
          </a:bodyPr>
          <a:lstStyle/>
          <a:p>
            <a:pPr defTabSz="1218804">
              <a:defRPr/>
            </a:pPr>
            <a:r>
              <a:rPr lang="zh-CN" altLang="en-US" sz="2399" kern="0" dirty="0">
                <a:solidFill>
                  <a:prstClr val="white"/>
                </a:solidFill>
                <a:cs typeface="+mn-ea"/>
                <a:sym typeface="+mn-lt"/>
              </a:rPr>
              <a:t>消费习惯</a:t>
            </a:r>
          </a:p>
        </p:txBody>
      </p:sp>
      <p:grpSp>
        <p:nvGrpSpPr>
          <p:cNvPr id="31" name="组合 30"/>
          <p:cNvGrpSpPr/>
          <p:nvPr/>
        </p:nvGrpSpPr>
        <p:grpSpPr>
          <a:xfrm>
            <a:off x="8736788" y="2720717"/>
            <a:ext cx="516817" cy="517088"/>
            <a:chOff x="1807482" y="1521065"/>
            <a:chExt cx="517088" cy="517088"/>
          </a:xfrm>
        </p:grpSpPr>
        <p:sp>
          <p:nvSpPr>
            <p:cNvPr id="32" name="椭圆 31"/>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defTabSz="1218804">
                <a:defRPr/>
              </a:pPr>
              <a:endParaRPr lang="zh-CN" altLang="en-US" sz="2399" kern="0" dirty="0">
                <a:solidFill>
                  <a:srgbClr val="FFFFFF"/>
                </a:solidFill>
                <a:cs typeface="+mn-ea"/>
                <a:sym typeface="+mn-lt"/>
              </a:endParaRPr>
            </a:p>
          </p:txBody>
        </p:sp>
        <p:sp>
          <p:nvSpPr>
            <p:cNvPr id="33" name="TextBox 44"/>
            <p:cNvSpPr txBox="1"/>
            <p:nvPr/>
          </p:nvSpPr>
          <p:spPr>
            <a:xfrm>
              <a:off x="1883122" y="1548776"/>
              <a:ext cx="356375" cy="461537"/>
            </a:xfrm>
            <a:prstGeom prst="rect">
              <a:avLst/>
            </a:prstGeom>
            <a:noFill/>
          </p:spPr>
          <p:txBody>
            <a:bodyPr wrap="none" rtlCol="0">
              <a:spAutoFit/>
            </a:bodyPr>
            <a:lstStyle/>
            <a:p>
              <a:pPr defTabSz="1218804">
                <a:defRPr/>
              </a:pPr>
              <a:r>
                <a:rPr lang="en-US" altLang="zh-CN" sz="2399" kern="0" dirty="0">
                  <a:solidFill>
                    <a:srgbClr val="FFFFFF"/>
                  </a:solidFill>
                  <a:cs typeface="+mn-ea"/>
                  <a:sym typeface="+mn-lt"/>
                </a:rPr>
                <a:t>2</a:t>
              </a:r>
              <a:endParaRPr lang="zh-CN" altLang="en-US" sz="2399" kern="0" dirty="0">
                <a:solidFill>
                  <a:srgbClr val="FFFFFF"/>
                </a:solidFill>
                <a:cs typeface="+mn-ea"/>
                <a:sym typeface="+mn-lt"/>
              </a:endParaRPr>
            </a:p>
          </p:txBody>
        </p:sp>
      </p:grpSp>
      <p:sp>
        <p:nvSpPr>
          <p:cNvPr id="34" name="TextBox 45"/>
          <p:cNvSpPr txBox="1"/>
          <p:nvPr/>
        </p:nvSpPr>
        <p:spPr>
          <a:xfrm>
            <a:off x="2392538" y="3258353"/>
            <a:ext cx="5280196" cy="820481"/>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35" name="椭圆 34"/>
          <p:cNvSpPr/>
          <p:nvPr/>
        </p:nvSpPr>
        <p:spPr bwMode="auto">
          <a:xfrm>
            <a:off x="1326775" y="4056494"/>
            <a:ext cx="1722723" cy="1723628"/>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1218804">
              <a:defRPr/>
            </a:pPr>
            <a:endParaRPr lang="zh-CN" altLang="en-US" sz="2399" kern="0">
              <a:solidFill>
                <a:srgbClr val="C4261D"/>
              </a:solidFill>
              <a:cs typeface="+mn-ea"/>
              <a:sym typeface="+mn-lt"/>
            </a:endParaRPr>
          </a:p>
        </p:txBody>
      </p:sp>
      <p:sp>
        <p:nvSpPr>
          <p:cNvPr id="36" name="TextBox 47"/>
          <p:cNvSpPr txBox="1"/>
          <p:nvPr/>
        </p:nvSpPr>
        <p:spPr>
          <a:xfrm>
            <a:off x="1494591" y="4687476"/>
            <a:ext cx="1415691" cy="461494"/>
          </a:xfrm>
          <a:prstGeom prst="rect">
            <a:avLst/>
          </a:prstGeom>
          <a:noFill/>
        </p:spPr>
        <p:txBody>
          <a:bodyPr wrap="none" lIns="91400" tIns="45699" rIns="91400" bIns="45699" rtlCol="0">
            <a:spAutoFit/>
          </a:bodyPr>
          <a:lstStyle/>
          <a:p>
            <a:pPr defTabSz="1218804"/>
            <a:r>
              <a:rPr lang="zh-CN" altLang="en-US" sz="2399" kern="0" dirty="0">
                <a:solidFill>
                  <a:srgbClr val="F8F8F8"/>
                </a:solidFill>
                <a:cs typeface="+mn-ea"/>
                <a:sym typeface="+mn-lt"/>
              </a:rPr>
              <a:t>政策扶持</a:t>
            </a:r>
          </a:p>
        </p:txBody>
      </p:sp>
      <p:grpSp>
        <p:nvGrpSpPr>
          <p:cNvPr id="37" name="组合 36"/>
          <p:cNvGrpSpPr/>
          <p:nvPr/>
        </p:nvGrpSpPr>
        <p:grpSpPr>
          <a:xfrm>
            <a:off x="1322276" y="4142678"/>
            <a:ext cx="516817" cy="517088"/>
            <a:chOff x="1807482" y="1521065"/>
            <a:chExt cx="517088" cy="517088"/>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defTabSz="1218804">
                <a:defRPr/>
              </a:pPr>
              <a:endParaRPr lang="zh-CN" altLang="en-US" sz="2399" kern="0" dirty="0">
                <a:solidFill>
                  <a:srgbClr val="FFFFFF"/>
                </a:solidFill>
                <a:cs typeface="+mn-ea"/>
                <a:sym typeface="+mn-lt"/>
              </a:endParaRPr>
            </a:p>
          </p:txBody>
        </p:sp>
        <p:sp>
          <p:nvSpPr>
            <p:cNvPr id="39" name="TextBox 50"/>
            <p:cNvSpPr txBox="1"/>
            <p:nvPr/>
          </p:nvSpPr>
          <p:spPr>
            <a:xfrm>
              <a:off x="1883122" y="1548776"/>
              <a:ext cx="356375" cy="461537"/>
            </a:xfrm>
            <a:prstGeom prst="rect">
              <a:avLst/>
            </a:prstGeom>
            <a:noFill/>
          </p:spPr>
          <p:txBody>
            <a:bodyPr wrap="none" rtlCol="0">
              <a:spAutoFit/>
            </a:bodyPr>
            <a:lstStyle/>
            <a:p>
              <a:pPr defTabSz="1218804">
                <a:defRPr/>
              </a:pPr>
              <a:r>
                <a:rPr lang="en-US" altLang="zh-CN" sz="2399" kern="0" dirty="0">
                  <a:solidFill>
                    <a:srgbClr val="FFFFFF"/>
                  </a:solidFill>
                  <a:cs typeface="+mn-ea"/>
                  <a:sym typeface="+mn-lt"/>
                </a:rPr>
                <a:t>3</a:t>
              </a:r>
              <a:endParaRPr lang="zh-CN" altLang="en-US" sz="2399" kern="0" dirty="0">
                <a:solidFill>
                  <a:srgbClr val="FFFFFF"/>
                </a:solidFill>
                <a:cs typeface="+mn-ea"/>
                <a:sym typeface="+mn-lt"/>
              </a:endParaRPr>
            </a:p>
          </p:txBody>
        </p:sp>
      </p:grpSp>
      <p:sp>
        <p:nvSpPr>
          <p:cNvPr id="40" name="TextBox 51"/>
          <p:cNvSpPr txBox="1"/>
          <p:nvPr/>
        </p:nvSpPr>
        <p:spPr>
          <a:xfrm>
            <a:off x="4696083" y="4680317"/>
            <a:ext cx="5280196" cy="820481"/>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Tree>
    <p:extLst>
      <p:ext uri="{BB962C8B-B14F-4D97-AF65-F5344CB8AC3E}">
        <p14:creationId xmlns:p14="http://schemas.microsoft.com/office/powerpoint/2010/main" val="959731524"/>
      </p:ext>
    </p:extLst>
  </p:cSld>
  <p:clrMapOvr>
    <a:masterClrMapping/>
  </p:clrMapOvr>
  <p:transition>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600"/>
                                            <p:tgtEl>
                                              <p:spTgt spid="25"/>
                                            </p:tgtEl>
                                          </p:cBhvr>
                                        </p:animEffect>
                                      </p:childTnLst>
                                    </p:cTn>
                                  </p:par>
                                  <p:par>
                                    <p:cTn id="17" presetID="1" presetClass="path" presetSubtype="0" accel="50000" fill="hold" nodeType="withEffect" p14:presetBounceEnd="10000">
                                      <p:stCondLst>
                                        <p:cond delay="0"/>
                                      </p:stCondLst>
                                      <p:childTnLst>
                                        <p:animMotion origin="layout" path="M 0.00191 -0.01296 C 0.02934 -0.05924 0.0729 -0.05739 0.09998 -0.00709 C 0.12654 0.04196 0.12637 0.12095 0.09964 0.16723 C 0.07221 0.21383 0.02864 0.21167 0.00139 0.16199 C -0.02534 0.112 -0.02517 0.03394 0.00191 -0.01296 Z " pathEditMode="relative" rAng="18960000" ptsTypes="AAAAA" p14:bounceEnd="10000">
                                          <p:cBhvr>
                                            <p:cTn id="18" dur="1000" fill="hold"/>
                                            <p:tgtEl>
                                              <p:spTgt spid="25"/>
                                            </p:tgtEl>
                                            <p:attrNameLst>
                                              <p:attrName>ppt_x</p:attrName>
                                              <p:attrName>ppt_y</p:attrName>
                                            </p:attrNameLst>
                                          </p:cBhvr>
                                          <p:rCtr x="4860" y="9040"/>
                                        </p:animMotion>
                                      </p:childTnLst>
                                    </p:cTn>
                                  </p:par>
                                  <p:par>
                                    <p:cTn id="19" presetID="21" presetClass="entr" presetSubtype="1"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childTnLst>
                              </p:cTn>
                            </p:par>
                            <p:par>
                              <p:cTn id="22" fill="hold">
                                <p:stCondLst>
                                  <p:cond delay="1700"/>
                                </p:stCondLst>
                                <p:childTnLst>
                                  <p:par>
                                    <p:cTn id="23" presetID="31"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style.rotation</p:attrName>
                                            </p:attrNameLst>
                                          </p:cBhvr>
                                          <p:tavLst>
                                            <p:tav tm="0">
                                              <p:val>
                                                <p:fltVal val="90"/>
                                              </p:val>
                                            </p:tav>
                                            <p:tav tm="100000">
                                              <p:val>
                                                <p:fltVal val="0"/>
                                              </p:val>
                                            </p:tav>
                                          </p:tavLst>
                                        </p:anim>
                                        <p:animEffect transition="in" filter="fade">
                                          <p:cBhvr>
                                            <p:cTn id="28" dur="500"/>
                                            <p:tgtEl>
                                              <p:spTgt spid="24"/>
                                            </p:tgtEl>
                                          </p:cBhvr>
                                        </p:animEffect>
                                      </p:childTnLst>
                                    </p:cTn>
                                  </p:par>
                                </p:childTnLst>
                              </p:cTn>
                            </p:par>
                            <p:par>
                              <p:cTn id="29" fill="hold">
                                <p:stCondLst>
                                  <p:cond delay="2200"/>
                                </p:stCondLst>
                                <p:childTnLst>
                                  <p:par>
                                    <p:cTn id="30" presetID="2" presetClass="entr" presetSubtype="2"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300"/>
                                            <p:tgtEl>
                                              <p:spTgt spid="2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600"/>
                                            <p:tgtEl>
                                              <p:spTgt spid="31"/>
                                            </p:tgtEl>
                                          </p:cBhvr>
                                        </p:animEffect>
                                      </p:childTnLst>
                                    </p:cTn>
                                  </p:par>
                                  <p:par>
                                    <p:cTn id="42" presetID="1" presetClass="path" presetSubtype="0" accel="50000" fill="hold" nodeType="withEffect" p14:presetBounceEnd="10000">
                                      <p:stCondLst>
                                        <p:cond delay="0"/>
                                      </p:stCondLst>
                                      <p:childTnLst>
                                        <p:animMotion origin="layout" path="M 0.00191 -0.01296 C 0.02934 -0.05924 0.07291 -0.05739 0.09999 -0.00709 C 0.12654 0.04196 0.12637 0.12095 0.09964 0.16723 C 0.07221 0.21383 0.02864 0.21167 0.00139 0.16199 C -0.02534 0.112 -0.02517 0.03394 0.00191 -0.01296 Z " pathEditMode="relative" rAng="18960000" ptsTypes="AAAAA" p14:bounceEnd="10000">
                                          <p:cBhvr>
                                            <p:cTn id="43" dur="1000" fill="hold"/>
                                            <p:tgtEl>
                                              <p:spTgt spid="31"/>
                                            </p:tgtEl>
                                            <p:attrNameLst>
                                              <p:attrName>ppt_x</p:attrName>
                                              <p:attrName>ppt_y</p:attrName>
                                            </p:attrNameLst>
                                          </p:cBhvr>
                                          <p:rCtr x="4860" y="9040"/>
                                        </p:animMotion>
                                      </p:childTnLst>
                                    </p:cTn>
                                  </p:par>
                                  <p:par>
                                    <p:cTn id="44" presetID="21" presetClass="entr" presetSubtype="1" fill="hold" grpId="0" nodeType="withEffect">
                                      <p:stCondLst>
                                        <p:cond delay="200"/>
                                      </p:stCondLst>
                                      <p:childTnLst>
                                        <p:set>
                                          <p:cBhvr>
                                            <p:cTn id="45" dur="1" fill="hold">
                                              <p:stCondLst>
                                                <p:cond delay="0"/>
                                              </p:stCondLst>
                                            </p:cTn>
                                            <p:tgtEl>
                                              <p:spTgt spid="29"/>
                                            </p:tgtEl>
                                            <p:attrNameLst>
                                              <p:attrName>style.visibility</p:attrName>
                                            </p:attrNameLst>
                                          </p:cBhvr>
                                          <p:to>
                                            <p:strVal val="visible"/>
                                          </p:to>
                                        </p:set>
                                        <p:animEffect transition="in" filter="wheel(1)">
                                          <p:cBhvr>
                                            <p:cTn id="46" dur="1000"/>
                                            <p:tgtEl>
                                              <p:spTgt spid="29"/>
                                            </p:tgtEl>
                                          </p:cBhvr>
                                        </p:animEffect>
                                      </p:childTnLst>
                                    </p:cTn>
                                  </p:par>
                                </p:childTnLst>
                              </p:cTn>
                            </p:par>
                            <p:par>
                              <p:cTn id="47" fill="hold">
                                <p:stCondLst>
                                  <p:cond delay="4200"/>
                                </p:stCondLst>
                                <p:childTnLst>
                                  <p:par>
                                    <p:cTn id="48" presetID="31"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90"/>
                                              </p:val>
                                            </p:tav>
                                            <p:tav tm="100000">
                                              <p:val>
                                                <p:fltVal val="0"/>
                                              </p:val>
                                            </p:tav>
                                          </p:tavLst>
                                        </p:anim>
                                        <p:animEffect transition="in" filter="fade">
                                          <p:cBhvr>
                                            <p:cTn id="53" dur="500"/>
                                            <p:tgtEl>
                                              <p:spTgt spid="30"/>
                                            </p:tgtEl>
                                          </p:cBhvr>
                                        </p:animEffect>
                                      </p:childTnLst>
                                    </p:cTn>
                                  </p:par>
                                </p:childTnLst>
                              </p:cTn>
                            </p:par>
                            <p:par>
                              <p:cTn id="54" fill="hold">
                                <p:stCondLst>
                                  <p:cond delay="4700"/>
                                </p:stCondLst>
                                <p:childTnLst>
                                  <p:par>
                                    <p:cTn id="55" presetID="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childTnLst>
                              </p:cTn>
                            </p:par>
                            <p:par>
                              <p:cTn id="59" fill="hold">
                                <p:stCondLst>
                                  <p:cond delay="5200"/>
                                </p:stCondLst>
                                <p:childTnLst>
                                  <p:par>
                                    <p:cTn id="60" presetID="22" presetClass="entr" presetSubtype="2"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right)">
                                          <p:cBhvr>
                                            <p:cTn id="62" dur="300"/>
                                            <p:tgtEl>
                                              <p:spTgt spid="34"/>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600"/>
                                            <p:tgtEl>
                                              <p:spTgt spid="37"/>
                                            </p:tgtEl>
                                          </p:cBhvr>
                                        </p:animEffect>
                                      </p:childTnLst>
                                    </p:cTn>
                                  </p:par>
                                  <p:par>
                                    <p:cTn id="67" presetID="1" presetClass="path" presetSubtype="0" accel="50000" fill="hold" nodeType="withEffect" p14:presetBounceEnd="10000">
                                      <p:stCondLst>
                                        <p:cond delay="0"/>
                                      </p:stCondLst>
                                      <p:childTnLst>
                                        <p:animMotion origin="layout" path="M 0.00191 -0.01296 C 0.02934 -0.05925 0.07291 -0.05739 0.09999 -0.0071 C 0.12655 0.04196 0.12637 0.12095 0.09964 0.16723 C 0.07221 0.21382 0.02865 0.21166 0.00139 0.16198 C -0.02534 0.112 -0.02516 0.03394 0.00191 -0.01296 Z " pathEditMode="relative" rAng="18960000" ptsTypes="AAAAA" p14:bounceEnd="10000">
                                          <p:cBhvr>
                                            <p:cTn id="68" dur="1000" fill="hold"/>
                                            <p:tgtEl>
                                              <p:spTgt spid="37"/>
                                            </p:tgtEl>
                                            <p:attrNameLst>
                                              <p:attrName>ppt_x</p:attrName>
                                              <p:attrName>ppt_y</p:attrName>
                                            </p:attrNameLst>
                                          </p:cBhvr>
                                          <p:rCtr x="4860" y="9040"/>
                                        </p:animMotion>
                                      </p:childTnLst>
                                    </p:cTn>
                                  </p:par>
                                  <p:par>
                                    <p:cTn id="69" presetID="21" presetClass="entr" presetSubtype="1" fill="hold" grpId="0" nodeType="withEffect">
                                      <p:stCondLst>
                                        <p:cond delay="200"/>
                                      </p:stCondLst>
                                      <p:childTnLst>
                                        <p:set>
                                          <p:cBhvr>
                                            <p:cTn id="70" dur="1" fill="hold">
                                              <p:stCondLst>
                                                <p:cond delay="0"/>
                                              </p:stCondLst>
                                            </p:cTn>
                                            <p:tgtEl>
                                              <p:spTgt spid="35"/>
                                            </p:tgtEl>
                                            <p:attrNameLst>
                                              <p:attrName>style.visibility</p:attrName>
                                            </p:attrNameLst>
                                          </p:cBhvr>
                                          <p:to>
                                            <p:strVal val="visible"/>
                                          </p:to>
                                        </p:set>
                                        <p:animEffect transition="in" filter="wheel(1)">
                                          <p:cBhvr>
                                            <p:cTn id="71" dur="1000"/>
                                            <p:tgtEl>
                                              <p:spTgt spid="35"/>
                                            </p:tgtEl>
                                          </p:cBhvr>
                                        </p:animEffect>
                                      </p:childTnLst>
                                    </p:cTn>
                                  </p:par>
                                </p:childTnLst>
                              </p:cTn>
                            </p:par>
                            <p:par>
                              <p:cTn id="72" fill="hold">
                                <p:stCondLst>
                                  <p:cond delay="6700"/>
                                </p:stCondLst>
                                <p:childTnLst>
                                  <p:par>
                                    <p:cTn id="73" presetID="31"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 calcmode="lin" valueType="num">
                                          <p:cBhvr>
                                            <p:cTn id="77" dur="500" fill="hold"/>
                                            <p:tgtEl>
                                              <p:spTgt spid="36"/>
                                            </p:tgtEl>
                                            <p:attrNameLst>
                                              <p:attrName>style.rotation</p:attrName>
                                            </p:attrNameLst>
                                          </p:cBhvr>
                                          <p:tavLst>
                                            <p:tav tm="0">
                                              <p:val>
                                                <p:fltVal val="90"/>
                                              </p:val>
                                            </p:tav>
                                            <p:tav tm="100000">
                                              <p:val>
                                                <p:fltVal val="0"/>
                                              </p:val>
                                            </p:tav>
                                          </p:tavLst>
                                        </p:anim>
                                        <p:animEffect transition="in" filter="fade">
                                          <p:cBhvr>
                                            <p:cTn id="78" dur="500"/>
                                            <p:tgtEl>
                                              <p:spTgt spid="36"/>
                                            </p:tgtEl>
                                          </p:cBhvr>
                                        </p:animEffect>
                                      </p:childTnLst>
                                    </p:cTn>
                                  </p:par>
                                </p:childTnLst>
                              </p:cTn>
                            </p:par>
                            <p:par>
                              <p:cTn id="79" fill="hold">
                                <p:stCondLst>
                                  <p:cond delay="7200"/>
                                </p:stCondLst>
                                <p:childTnLst>
                                  <p:par>
                                    <p:cTn id="80" presetID="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1+#ppt_w/2"/>
                                              </p:val>
                                            </p:tav>
                                            <p:tav tm="100000">
                                              <p:val>
                                                <p:strVal val="#ppt_x"/>
                                              </p:val>
                                            </p:tav>
                                          </p:tavLst>
                                        </p:anim>
                                        <p:anim calcmode="lin" valueType="num">
                                          <p:cBhvr additive="base">
                                            <p:cTn id="83" dur="500" fill="hold"/>
                                            <p:tgtEl>
                                              <p:spTgt spid="20"/>
                                            </p:tgtEl>
                                            <p:attrNameLst>
                                              <p:attrName>ppt_y</p:attrName>
                                            </p:attrNameLst>
                                          </p:cBhvr>
                                          <p:tavLst>
                                            <p:tav tm="0">
                                              <p:val>
                                                <p:strVal val="#ppt_y"/>
                                              </p:val>
                                            </p:tav>
                                            <p:tav tm="100000">
                                              <p:val>
                                                <p:strVal val="#ppt_y"/>
                                              </p:val>
                                            </p:tav>
                                          </p:tavLst>
                                        </p:anim>
                                      </p:childTnLst>
                                    </p:cTn>
                                  </p:par>
                                </p:childTnLst>
                              </p:cTn>
                            </p:par>
                            <p:par>
                              <p:cTn id="84" fill="hold">
                                <p:stCondLst>
                                  <p:cond delay="7700"/>
                                </p:stCondLst>
                                <p:childTnLst>
                                  <p:par>
                                    <p:cTn id="85" presetID="22" presetClass="entr" presetSubtype="8"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8" grpId="0"/>
          <p:bldP spid="29" grpId="0" animBg="1"/>
          <p:bldP spid="30" grpId="0"/>
          <p:bldP spid="34" grpId="0"/>
          <p:bldP spid="35" grpId="0" animBg="1"/>
          <p:bldP spid="36" grpId="0"/>
          <p:bldP spid="40"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600"/>
                                            <p:tgtEl>
                                              <p:spTgt spid="25"/>
                                            </p:tgtEl>
                                          </p:cBhvr>
                                        </p:animEffect>
                                      </p:childTnLst>
                                    </p:cTn>
                                  </p:par>
                                  <p:par>
                                    <p:cTn id="17" presetID="1" presetClass="path" presetSubtype="0" accel="50000" fill="hold" nodeType="withEffect">
                                      <p:stCondLst>
                                        <p:cond delay="0"/>
                                      </p:stCondLst>
                                      <p:childTnLst>
                                        <p:animMotion origin="layout" path="M 0.00191 -0.01296 C 0.02934 -0.05924 0.0729 -0.05739 0.09998 -0.00709 C 0.12654 0.04196 0.12637 0.12095 0.09964 0.16723 C 0.07221 0.21383 0.02864 0.21167 0.00139 0.16199 C -0.02534 0.112 -0.02517 0.03394 0.00191 -0.01296 Z " pathEditMode="relative" rAng="18960000" ptsTypes="AAAAA">
                                          <p:cBhvr>
                                            <p:cTn id="18" dur="1000" fill="hold"/>
                                            <p:tgtEl>
                                              <p:spTgt spid="25"/>
                                            </p:tgtEl>
                                            <p:attrNameLst>
                                              <p:attrName>ppt_x</p:attrName>
                                              <p:attrName>ppt_y</p:attrName>
                                            </p:attrNameLst>
                                          </p:cBhvr>
                                          <p:rCtr x="4860" y="9040"/>
                                        </p:animMotion>
                                      </p:childTnLst>
                                    </p:cTn>
                                  </p:par>
                                  <p:par>
                                    <p:cTn id="19" presetID="21" presetClass="entr" presetSubtype="1"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childTnLst>
                              </p:cTn>
                            </p:par>
                            <p:par>
                              <p:cTn id="22" fill="hold">
                                <p:stCondLst>
                                  <p:cond delay="1700"/>
                                </p:stCondLst>
                                <p:childTnLst>
                                  <p:par>
                                    <p:cTn id="23" presetID="31"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style.rotation</p:attrName>
                                            </p:attrNameLst>
                                          </p:cBhvr>
                                          <p:tavLst>
                                            <p:tav tm="0">
                                              <p:val>
                                                <p:fltVal val="90"/>
                                              </p:val>
                                            </p:tav>
                                            <p:tav tm="100000">
                                              <p:val>
                                                <p:fltVal val="0"/>
                                              </p:val>
                                            </p:tav>
                                          </p:tavLst>
                                        </p:anim>
                                        <p:animEffect transition="in" filter="fade">
                                          <p:cBhvr>
                                            <p:cTn id="28" dur="500"/>
                                            <p:tgtEl>
                                              <p:spTgt spid="24"/>
                                            </p:tgtEl>
                                          </p:cBhvr>
                                        </p:animEffect>
                                      </p:childTnLst>
                                    </p:cTn>
                                  </p:par>
                                </p:childTnLst>
                              </p:cTn>
                            </p:par>
                            <p:par>
                              <p:cTn id="29" fill="hold">
                                <p:stCondLst>
                                  <p:cond delay="2200"/>
                                </p:stCondLst>
                                <p:childTnLst>
                                  <p:par>
                                    <p:cTn id="30" presetID="2" presetClass="entr" presetSubtype="2"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300"/>
                                            <p:tgtEl>
                                              <p:spTgt spid="2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600"/>
                                            <p:tgtEl>
                                              <p:spTgt spid="31"/>
                                            </p:tgtEl>
                                          </p:cBhvr>
                                        </p:animEffect>
                                      </p:childTnLst>
                                    </p:cTn>
                                  </p:par>
                                  <p:par>
                                    <p:cTn id="42" presetID="1" presetClass="path" presetSubtype="0" accel="50000" fill="hold" nodeType="withEffect">
                                      <p:stCondLst>
                                        <p:cond delay="0"/>
                                      </p:stCondLst>
                                      <p:childTnLst>
                                        <p:animMotion origin="layout" path="M 0.00191 -0.01296 C 0.02934 -0.05924 0.07291 -0.05739 0.09999 -0.00709 C 0.12654 0.04196 0.12637 0.12095 0.09964 0.16723 C 0.07221 0.21383 0.02864 0.21167 0.00139 0.16199 C -0.02534 0.112 -0.02517 0.03394 0.00191 -0.01296 Z " pathEditMode="relative" rAng="18960000" ptsTypes="AAAAA">
                                          <p:cBhvr>
                                            <p:cTn id="43" dur="1000" fill="hold"/>
                                            <p:tgtEl>
                                              <p:spTgt spid="31"/>
                                            </p:tgtEl>
                                            <p:attrNameLst>
                                              <p:attrName>ppt_x</p:attrName>
                                              <p:attrName>ppt_y</p:attrName>
                                            </p:attrNameLst>
                                          </p:cBhvr>
                                          <p:rCtr x="4860" y="9040"/>
                                        </p:animMotion>
                                      </p:childTnLst>
                                    </p:cTn>
                                  </p:par>
                                  <p:par>
                                    <p:cTn id="44" presetID="21" presetClass="entr" presetSubtype="1" fill="hold" grpId="0" nodeType="withEffect">
                                      <p:stCondLst>
                                        <p:cond delay="200"/>
                                      </p:stCondLst>
                                      <p:childTnLst>
                                        <p:set>
                                          <p:cBhvr>
                                            <p:cTn id="45" dur="1" fill="hold">
                                              <p:stCondLst>
                                                <p:cond delay="0"/>
                                              </p:stCondLst>
                                            </p:cTn>
                                            <p:tgtEl>
                                              <p:spTgt spid="29"/>
                                            </p:tgtEl>
                                            <p:attrNameLst>
                                              <p:attrName>style.visibility</p:attrName>
                                            </p:attrNameLst>
                                          </p:cBhvr>
                                          <p:to>
                                            <p:strVal val="visible"/>
                                          </p:to>
                                        </p:set>
                                        <p:animEffect transition="in" filter="wheel(1)">
                                          <p:cBhvr>
                                            <p:cTn id="46" dur="1000"/>
                                            <p:tgtEl>
                                              <p:spTgt spid="29"/>
                                            </p:tgtEl>
                                          </p:cBhvr>
                                        </p:animEffect>
                                      </p:childTnLst>
                                    </p:cTn>
                                  </p:par>
                                </p:childTnLst>
                              </p:cTn>
                            </p:par>
                            <p:par>
                              <p:cTn id="47" fill="hold">
                                <p:stCondLst>
                                  <p:cond delay="4200"/>
                                </p:stCondLst>
                                <p:childTnLst>
                                  <p:par>
                                    <p:cTn id="48" presetID="31"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90"/>
                                              </p:val>
                                            </p:tav>
                                            <p:tav tm="100000">
                                              <p:val>
                                                <p:fltVal val="0"/>
                                              </p:val>
                                            </p:tav>
                                          </p:tavLst>
                                        </p:anim>
                                        <p:animEffect transition="in" filter="fade">
                                          <p:cBhvr>
                                            <p:cTn id="53" dur="500"/>
                                            <p:tgtEl>
                                              <p:spTgt spid="30"/>
                                            </p:tgtEl>
                                          </p:cBhvr>
                                        </p:animEffect>
                                      </p:childTnLst>
                                    </p:cTn>
                                  </p:par>
                                </p:childTnLst>
                              </p:cTn>
                            </p:par>
                            <p:par>
                              <p:cTn id="54" fill="hold">
                                <p:stCondLst>
                                  <p:cond delay="4700"/>
                                </p:stCondLst>
                                <p:childTnLst>
                                  <p:par>
                                    <p:cTn id="55" presetID="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childTnLst>
                              </p:cTn>
                            </p:par>
                            <p:par>
                              <p:cTn id="59" fill="hold">
                                <p:stCondLst>
                                  <p:cond delay="5200"/>
                                </p:stCondLst>
                                <p:childTnLst>
                                  <p:par>
                                    <p:cTn id="60" presetID="22" presetClass="entr" presetSubtype="2"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right)">
                                          <p:cBhvr>
                                            <p:cTn id="62" dur="300"/>
                                            <p:tgtEl>
                                              <p:spTgt spid="34"/>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600"/>
                                            <p:tgtEl>
                                              <p:spTgt spid="37"/>
                                            </p:tgtEl>
                                          </p:cBhvr>
                                        </p:animEffect>
                                      </p:childTnLst>
                                    </p:cTn>
                                  </p:par>
                                  <p:par>
                                    <p:cTn id="67" presetID="1" presetClass="path" presetSubtype="0" accel="50000" fill="hold" nodeType="withEffect">
                                      <p:stCondLst>
                                        <p:cond delay="0"/>
                                      </p:stCondLst>
                                      <p:childTnLst>
                                        <p:animMotion origin="layout" path="M 0.00191 -0.01296 C 0.02934 -0.05925 0.07291 -0.05739 0.09999 -0.0071 C 0.12655 0.04196 0.12637 0.12095 0.09964 0.16723 C 0.07221 0.21382 0.02865 0.21166 0.00139 0.16198 C -0.02534 0.112 -0.02516 0.03394 0.00191 -0.01296 Z " pathEditMode="relative" rAng="18960000" ptsTypes="AAAAA">
                                          <p:cBhvr>
                                            <p:cTn id="68" dur="1000" fill="hold"/>
                                            <p:tgtEl>
                                              <p:spTgt spid="37"/>
                                            </p:tgtEl>
                                            <p:attrNameLst>
                                              <p:attrName>ppt_x</p:attrName>
                                              <p:attrName>ppt_y</p:attrName>
                                            </p:attrNameLst>
                                          </p:cBhvr>
                                          <p:rCtr x="4860" y="9040"/>
                                        </p:animMotion>
                                      </p:childTnLst>
                                    </p:cTn>
                                  </p:par>
                                  <p:par>
                                    <p:cTn id="69" presetID="21" presetClass="entr" presetSubtype="1" fill="hold" grpId="0" nodeType="withEffect">
                                      <p:stCondLst>
                                        <p:cond delay="200"/>
                                      </p:stCondLst>
                                      <p:childTnLst>
                                        <p:set>
                                          <p:cBhvr>
                                            <p:cTn id="70" dur="1" fill="hold">
                                              <p:stCondLst>
                                                <p:cond delay="0"/>
                                              </p:stCondLst>
                                            </p:cTn>
                                            <p:tgtEl>
                                              <p:spTgt spid="35"/>
                                            </p:tgtEl>
                                            <p:attrNameLst>
                                              <p:attrName>style.visibility</p:attrName>
                                            </p:attrNameLst>
                                          </p:cBhvr>
                                          <p:to>
                                            <p:strVal val="visible"/>
                                          </p:to>
                                        </p:set>
                                        <p:animEffect transition="in" filter="wheel(1)">
                                          <p:cBhvr>
                                            <p:cTn id="71" dur="1000"/>
                                            <p:tgtEl>
                                              <p:spTgt spid="35"/>
                                            </p:tgtEl>
                                          </p:cBhvr>
                                        </p:animEffect>
                                      </p:childTnLst>
                                    </p:cTn>
                                  </p:par>
                                </p:childTnLst>
                              </p:cTn>
                            </p:par>
                            <p:par>
                              <p:cTn id="72" fill="hold">
                                <p:stCondLst>
                                  <p:cond delay="6700"/>
                                </p:stCondLst>
                                <p:childTnLst>
                                  <p:par>
                                    <p:cTn id="73" presetID="31"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 calcmode="lin" valueType="num">
                                          <p:cBhvr>
                                            <p:cTn id="77" dur="500" fill="hold"/>
                                            <p:tgtEl>
                                              <p:spTgt spid="36"/>
                                            </p:tgtEl>
                                            <p:attrNameLst>
                                              <p:attrName>style.rotation</p:attrName>
                                            </p:attrNameLst>
                                          </p:cBhvr>
                                          <p:tavLst>
                                            <p:tav tm="0">
                                              <p:val>
                                                <p:fltVal val="90"/>
                                              </p:val>
                                            </p:tav>
                                            <p:tav tm="100000">
                                              <p:val>
                                                <p:fltVal val="0"/>
                                              </p:val>
                                            </p:tav>
                                          </p:tavLst>
                                        </p:anim>
                                        <p:animEffect transition="in" filter="fade">
                                          <p:cBhvr>
                                            <p:cTn id="78" dur="500"/>
                                            <p:tgtEl>
                                              <p:spTgt spid="36"/>
                                            </p:tgtEl>
                                          </p:cBhvr>
                                        </p:animEffect>
                                      </p:childTnLst>
                                    </p:cTn>
                                  </p:par>
                                </p:childTnLst>
                              </p:cTn>
                            </p:par>
                            <p:par>
                              <p:cTn id="79" fill="hold">
                                <p:stCondLst>
                                  <p:cond delay="7200"/>
                                </p:stCondLst>
                                <p:childTnLst>
                                  <p:par>
                                    <p:cTn id="80" presetID="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1+#ppt_w/2"/>
                                              </p:val>
                                            </p:tav>
                                            <p:tav tm="100000">
                                              <p:val>
                                                <p:strVal val="#ppt_x"/>
                                              </p:val>
                                            </p:tav>
                                          </p:tavLst>
                                        </p:anim>
                                        <p:anim calcmode="lin" valueType="num">
                                          <p:cBhvr additive="base">
                                            <p:cTn id="83" dur="500" fill="hold"/>
                                            <p:tgtEl>
                                              <p:spTgt spid="20"/>
                                            </p:tgtEl>
                                            <p:attrNameLst>
                                              <p:attrName>ppt_y</p:attrName>
                                            </p:attrNameLst>
                                          </p:cBhvr>
                                          <p:tavLst>
                                            <p:tav tm="0">
                                              <p:val>
                                                <p:strVal val="#ppt_y"/>
                                              </p:val>
                                            </p:tav>
                                            <p:tav tm="100000">
                                              <p:val>
                                                <p:strVal val="#ppt_y"/>
                                              </p:val>
                                            </p:tav>
                                          </p:tavLst>
                                        </p:anim>
                                      </p:childTnLst>
                                    </p:cTn>
                                  </p:par>
                                </p:childTnLst>
                              </p:cTn>
                            </p:par>
                            <p:par>
                              <p:cTn id="84" fill="hold">
                                <p:stCondLst>
                                  <p:cond delay="7700"/>
                                </p:stCondLst>
                                <p:childTnLst>
                                  <p:par>
                                    <p:cTn id="85" presetID="22" presetClass="entr" presetSubtype="8"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8" grpId="0"/>
          <p:bldP spid="29" grpId="0" animBg="1"/>
          <p:bldP spid="30" grpId="0"/>
          <p:bldP spid="34" grpId="0"/>
          <p:bldP spid="35" grpId="0" animBg="1"/>
          <p:bldP spid="36" grpId="0"/>
          <p:bldP spid="4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19"/>
          <p:cNvSpPr>
            <a:spLocks/>
          </p:cNvSpPr>
          <p:nvPr/>
        </p:nvSpPr>
        <p:spPr bwMode="auto">
          <a:xfrm>
            <a:off x="3639025" y="4681291"/>
            <a:ext cx="2565808"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1" name="Freeform 20"/>
          <p:cNvSpPr>
            <a:spLocks/>
          </p:cNvSpPr>
          <p:nvPr/>
        </p:nvSpPr>
        <p:spPr bwMode="auto">
          <a:xfrm>
            <a:off x="6048481" y="4743438"/>
            <a:ext cx="1866225"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2" name="Freeform 21"/>
          <p:cNvSpPr>
            <a:spLocks/>
          </p:cNvSpPr>
          <p:nvPr/>
        </p:nvSpPr>
        <p:spPr bwMode="auto">
          <a:xfrm>
            <a:off x="6291030" y="2285546"/>
            <a:ext cx="170385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3" name="Freeform 22"/>
          <p:cNvSpPr>
            <a:spLocks/>
          </p:cNvSpPr>
          <p:nvPr/>
        </p:nvSpPr>
        <p:spPr bwMode="auto">
          <a:xfrm>
            <a:off x="5068261" y="3137588"/>
            <a:ext cx="739676"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4" name="Freeform 23"/>
          <p:cNvSpPr>
            <a:spLocks/>
          </p:cNvSpPr>
          <p:nvPr/>
        </p:nvSpPr>
        <p:spPr bwMode="auto">
          <a:xfrm>
            <a:off x="6627792" y="3724997"/>
            <a:ext cx="2072691" cy="1657978"/>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5" name="Freeform 24"/>
          <p:cNvSpPr>
            <a:spLocks/>
          </p:cNvSpPr>
          <p:nvPr/>
        </p:nvSpPr>
        <p:spPr bwMode="auto">
          <a:xfrm>
            <a:off x="4410774" y="1722196"/>
            <a:ext cx="1794061"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6" name="Freeform 25"/>
          <p:cNvSpPr>
            <a:spLocks/>
          </p:cNvSpPr>
          <p:nvPr/>
        </p:nvSpPr>
        <p:spPr bwMode="auto">
          <a:xfrm>
            <a:off x="4250412" y="3516498"/>
            <a:ext cx="1405181" cy="715716"/>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7" name="Freeform 26"/>
          <p:cNvSpPr>
            <a:spLocks/>
          </p:cNvSpPr>
          <p:nvPr/>
        </p:nvSpPr>
        <p:spPr bwMode="auto">
          <a:xfrm>
            <a:off x="5655591" y="2451944"/>
            <a:ext cx="715620" cy="1405372"/>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8" name="Freeform 27"/>
          <p:cNvSpPr>
            <a:spLocks/>
          </p:cNvSpPr>
          <p:nvPr/>
        </p:nvSpPr>
        <p:spPr bwMode="auto">
          <a:xfrm>
            <a:off x="6120644" y="1106717"/>
            <a:ext cx="719630" cy="1405372"/>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7F7F7F">
              <a:lumMod val="75000"/>
            </a:srgbClr>
          </a:solidFill>
          <a:ln>
            <a:noFill/>
          </a:ln>
        </p:spPr>
        <p:txBody>
          <a:bodyPr vert="horz" wrap="square" lIns="91424" tIns="45713" rIns="91424" bIns="45713" numCol="1" anchor="t" anchorCtr="0" compatLnSpc="1">
            <a:prstTxWarp prst="textNoShape">
              <a:avLst/>
            </a:prstTxWarp>
          </a:bodyPr>
          <a:lstStyle/>
          <a:p>
            <a:pPr defTabSz="1218804">
              <a:defRPr/>
            </a:pPr>
            <a:endParaRPr lang="zh-CN" altLang="en-US" sz="2399" kern="0">
              <a:solidFill>
                <a:prstClr val="black"/>
              </a:solidFill>
              <a:cs typeface="+mn-ea"/>
              <a:sym typeface="+mn-lt"/>
            </a:endParaRPr>
          </a:p>
        </p:txBody>
      </p:sp>
      <p:sp>
        <p:nvSpPr>
          <p:cNvPr id="29" name="椭圆 28"/>
          <p:cNvSpPr/>
          <p:nvPr/>
        </p:nvSpPr>
        <p:spPr>
          <a:xfrm>
            <a:off x="3436839" y="4633176"/>
            <a:ext cx="428970" cy="429028"/>
          </a:xfrm>
          <a:prstGeom prst="ellipse">
            <a:avLst/>
          </a:prstGeom>
          <a:solidFill>
            <a:srgbClr val="009BD2"/>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0" name="椭圆 29"/>
          <p:cNvSpPr/>
          <p:nvPr/>
        </p:nvSpPr>
        <p:spPr>
          <a:xfrm>
            <a:off x="4158865" y="3197968"/>
            <a:ext cx="428970" cy="429028"/>
          </a:xfrm>
          <a:prstGeom prst="ellipse">
            <a:avLst/>
          </a:prstGeom>
          <a:solidFill>
            <a:srgbClr val="00B0F0"/>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1" name="椭圆 30"/>
          <p:cNvSpPr/>
          <p:nvPr/>
        </p:nvSpPr>
        <p:spPr>
          <a:xfrm>
            <a:off x="8473700" y="3642802"/>
            <a:ext cx="428970" cy="429028"/>
          </a:xfrm>
          <a:prstGeom prst="ellipse">
            <a:avLst/>
          </a:prstGeom>
          <a:solidFill>
            <a:srgbClr val="00B0F0"/>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2" name="椭圆 31"/>
          <p:cNvSpPr/>
          <p:nvPr/>
        </p:nvSpPr>
        <p:spPr>
          <a:xfrm>
            <a:off x="7674823" y="1999232"/>
            <a:ext cx="428970" cy="429028"/>
          </a:xfrm>
          <a:prstGeom prst="ellipse">
            <a:avLst/>
          </a:prstGeom>
          <a:solidFill>
            <a:srgbClr val="0067B4"/>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3" name="椭圆 32"/>
          <p:cNvSpPr/>
          <p:nvPr/>
        </p:nvSpPr>
        <p:spPr>
          <a:xfrm>
            <a:off x="4298798" y="1389834"/>
            <a:ext cx="428970" cy="429028"/>
          </a:xfrm>
          <a:prstGeom prst="ellipse">
            <a:avLst/>
          </a:prstGeom>
          <a:solidFill>
            <a:srgbClr val="0282D0"/>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4" name="椭圆 33"/>
          <p:cNvSpPr/>
          <p:nvPr/>
        </p:nvSpPr>
        <p:spPr>
          <a:xfrm>
            <a:off x="6606038" y="991352"/>
            <a:ext cx="428970" cy="429028"/>
          </a:xfrm>
          <a:prstGeom prst="ellipse">
            <a:avLst/>
          </a:prstGeom>
          <a:solidFill>
            <a:srgbClr val="00B0F0"/>
          </a:solidFill>
          <a:ln w="76200" cap="flat" cmpd="sng" algn="ctr">
            <a:noFill/>
            <a:prstDash val="solid"/>
          </a:ln>
          <a:effectLst/>
        </p:spPr>
        <p:txBody>
          <a:bodyPr lIns="91424" tIns="45713" rIns="91424" bIns="45713" rtlCol="0" anchor="ctr"/>
          <a:lstStyle/>
          <a:p>
            <a:pPr defTabSz="1218804">
              <a:defRPr/>
            </a:pPr>
            <a:endParaRPr lang="zh-CN" altLang="en-US" sz="2399" kern="0">
              <a:solidFill>
                <a:prstClr val="white"/>
              </a:solidFill>
              <a:cs typeface="+mn-ea"/>
              <a:sym typeface="+mn-lt"/>
            </a:endParaRPr>
          </a:p>
        </p:txBody>
      </p:sp>
      <p:sp>
        <p:nvSpPr>
          <p:cNvPr id="35" name="矩形 34"/>
          <p:cNvSpPr/>
          <p:nvPr/>
        </p:nvSpPr>
        <p:spPr>
          <a:xfrm>
            <a:off x="2570270" y="1044459"/>
            <a:ext cx="1281120" cy="519053"/>
          </a:xfrm>
          <a:prstGeom prst="rect">
            <a:avLst/>
          </a:prstGeom>
        </p:spPr>
        <p:txBody>
          <a:bodyPr wrap="none">
            <a:spAutoFit/>
          </a:bodyPr>
          <a:lstStyle/>
          <a:p>
            <a:pPr algn="r" defTabSz="1218804">
              <a:lnSpc>
                <a:spcPct val="130000"/>
              </a:lnSpc>
            </a:pPr>
            <a:r>
              <a:rPr lang="zh-CN" altLang="en-US" sz="2133" kern="0" noProof="1">
                <a:solidFill>
                  <a:srgbClr val="7F7F7F">
                    <a:lumMod val="50000"/>
                  </a:srgbClr>
                </a:solidFill>
                <a:cs typeface="+mn-ea"/>
                <a:sym typeface="+mn-lt"/>
              </a:rPr>
              <a:t>北美市场</a:t>
            </a:r>
            <a:endParaRPr lang="en-US" altLang="zh-CN" sz="2133" kern="0" noProof="1">
              <a:solidFill>
                <a:srgbClr val="7F7F7F">
                  <a:lumMod val="50000"/>
                </a:srgbClr>
              </a:solidFill>
              <a:cs typeface="+mn-ea"/>
              <a:sym typeface="+mn-lt"/>
            </a:endParaRPr>
          </a:p>
        </p:txBody>
      </p:sp>
      <p:sp>
        <p:nvSpPr>
          <p:cNvPr id="36" name="TextBox 22"/>
          <p:cNvSpPr txBox="1"/>
          <p:nvPr/>
        </p:nvSpPr>
        <p:spPr>
          <a:xfrm>
            <a:off x="1423842" y="1499196"/>
            <a:ext cx="2519940" cy="633749"/>
          </a:xfrm>
          <a:prstGeom prst="rect">
            <a:avLst/>
          </a:prstGeom>
          <a:noFill/>
        </p:spPr>
        <p:txBody>
          <a:bodyPr wrap="square" lIns="91424" tIns="45713" rIns="91424" bIns="45713" rtlCol="0">
            <a:spAutoFit/>
          </a:bodyPr>
          <a:lstStyle/>
          <a:p>
            <a:pPr defTabSz="1218804">
              <a:lnSpc>
                <a:spcPct val="120000"/>
              </a:lnSpc>
              <a:spcAft>
                <a:spcPct val="40000"/>
              </a:spcAft>
              <a:buClr>
                <a:srgbClr val="292929"/>
              </a:buClr>
            </a:pPr>
            <a:r>
              <a:rPr lang="zh-CN" altLang="en-US" sz="1466" kern="0" dirty="0">
                <a:solidFill>
                  <a:srgbClr val="333333"/>
                </a:solidFill>
                <a:cs typeface="+mn-ea"/>
                <a:sym typeface="+mn-lt"/>
              </a:rPr>
              <a:t>您的内容打在这里，或者通过复制您的文本后文字。</a:t>
            </a:r>
            <a:endParaRPr lang="en-US" altLang="zh-CN" sz="1466" kern="0" noProof="1">
              <a:solidFill>
                <a:srgbClr val="333333"/>
              </a:solidFill>
              <a:cs typeface="+mn-ea"/>
              <a:sym typeface="+mn-lt"/>
            </a:endParaRPr>
          </a:p>
        </p:txBody>
      </p:sp>
      <p:sp>
        <p:nvSpPr>
          <p:cNvPr id="37" name="矩形 36"/>
          <p:cNvSpPr/>
          <p:nvPr/>
        </p:nvSpPr>
        <p:spPr>
          <a:xfrm>
            <a:off x="2183272" y="2793206"/>
            <a:ext cx="1281120" cy="519053"/>
          </a:xfrm>
          <a:prstGeom prst="rect">
            <a:avLst/>
          </a:prstGeom>
        </p:spPr>
        <p:txBody>
          <a:bodyPr wrap="none">
            <a:spAutoFit/>
          </a:bodyPr>
          <a:lstStyle/>
          <a:p>
            <a:pPr algn="r" defTabSz="1218804">
              <a:lnSpc>
                <a:spcPct val="130000"/>
              </a:lnSpc>
            </a:pPr>
            <a:r>
              <a:rPr lang="zh-CN" altLang="en-US" sz="2133" kern="0" noProof="1">
                <a:solidFill>
                  <a:srgbClr val="7F7F7F">
                    <a:lumMod val="50000"/>
                  </a:srgbClr>
                </a:solidFill>
                <a:cs typeface="+mn-ea"/>
                <a:sym typeface="+mn-lt"/>
              </a:rPr>
              <a:t>欧洲市场</a:t>
            </a:r>
            <a:endParaRPr lang="en-US" altLang="zh-CN" sz="2133" kern="0" noProof="1">
              <a:solidFill>
                <a:srgbClr val="7F7F7F">
                  <a:lumMod val="50000"/>
                </a:srgbClr>
              </a:solidFill>
              <a:cs typeface="+mn-ea"/>
              <a:sym typeface="+mn-lt"/>
            </a:endParaRPr>
          </a:p>
        </p:txBody>
      </p:sp>
      <p:sp>
        <p:nvSpPr>
          <p:cNvPr id="38" name="TextBox 22"/>
          <p:cNvSpPr txBox="1"/>
          <p:nvPr/>
        </p:nvSpPr>
        <p:spPr>
          <a:xfrm>
            <a:off x="1036844" y="3349512"/>
            <a:ext cx="2519940" cy="633749"/>
          </a:xfrm>
          <a:prstGeom prst="rect">
            <a:avLst/>
          </a:prstGeom>
          <a:noFill/>
        </p:spPr>
        <p:txBody>
          <a:bodyPr wrap="square" lIns="91424" tIns="45713" rIns="91424" bIns="45713" rtlCol="0">
            <a:spAutoFit/>
          </a:bodyPr>
          <a:lstStyle/>
          <a:p>
            <a:pPr defTabSz="1218804">
              <a:lnSpc>
                <a:spcPct val="120000"/>
              </a:lnSpc>
              <a:spcAft>
                <a:spcPct val="40000"/>
              </a:spcAft>
              <a:buClr>
                <a:srgbClr val="292929"/>
              </a:buClr>
            </a:pPr>
            <a:r>
              <a:rPr lang="zh-CN" altLang="en-US" sz="1466" kern="0" dirty="0">
                <a:solidFill>
                  <a:srgbClr val="333333"/>
                </a:solidFill>
                <a:cs typeface="+mn-ea"/>
                <a:sym typeface="+mn-lt"/>
              </a:rPr>
              <a:t>您的内容打在这里，或者通过复制您的文本后文字。</a:t>
            </a:r>
            <a:endParaRPr lang="en-US" altLang="zh-CN" sz="1466" kern="0" noProof="1">
              <a:solidFill>
                <a:srgbClr val="333333"/>
              </a:solidFill>
              <a:cs typeface="+mn-ea"/>
              <a:sym typeface="+mn-lt"/>
            </a:endParaRPr>
          </a:p>
        </p:txBody>
      </p:sp>
      <p:sp>
        <p:nvSpPr>
          <p:cNvPr id="39" name="矩形 38"/>
          <p:cNvSpPr/>
          <p:nvPr/>
        </p:nvSpPr>
        <p:spPr>
          <a:xfrm>
            <a:off x="1960858" y="4347649"/>
            <a:ext cx="1281120" cy="519053"/>
          </a:xfrm>
          <a:prstGeom prst="rect">
            <a:avLst/>
          </a:prstGeom>
        </p:spPr>
        <p:txBody>
          <a:bodyPr wrap="none">
            <a:spAutoFit/>
          </a:bodyPr>
          <a:lstStyle/>
          <a:p>
            <a:pPr algn="r" defTabSz="1218804">
              <a:lnSpc>
                <a:spcPct val="130000"/>
              </a:lnSpc>
            </a:pPr>
            <a:r>
              <a:rPr lang="zh-CN" altLang="en-US" sz="2133" kern="0" noProof="1">
                <a:solidFill>
                  <a:srgbClr val="7F7F7F">
                    <a:lumMod val="50000"/>
                  </a:srgbClr>
                </a:solidFill>
                <a:cs typeface="+mn-ea"/>
                <a:sym typeface="+mn-lt"/>
              </a:rPr>
              <a:t>华北市场</a:t>
            </a:r>
            <a:endParaRPr lang="en-US" altLang="zh-CN" sz="2133" kern="0" noProof="1">
              <a:solidFill>
                <a:srgbClr val="7F7F7F">
                  <a:lumMod val="50000"/>
                </a:srgbClr>
              </a:solidFill>
              <a:cs typeface="+mn-ea"/>
              <a:sym typeface="+mn-lt"/>
            </a:endParaRPr>
          </a:p>
        </p:txBody>
      </p:sp>
      <p:sp>
        <p:nvSpPr>
          <p:cNvPr id="40" name="TextBox 22"/>
          <p:cNvSpPr txBox="1"/>
          <p:nvPr/>
        </p:nvSpPr>
        <p:spPr>
          <a:xfrm>
            <a:off x="814430" y="4749393"/>
            <a:ext cx="2519940" cy="633749"/>
          </a:xfrm>
          <a:prstGeom prst="rect">
            <a:avLst/>
          </a:prstGeom>
          <a:noFill/>
        </p:spPr>
        <p:txBody>
          <a:bodyPr wrap="square" lIns="91424" tIns="45713" rIns="91424" bIns="45713" rtlCol="0">
            <a:spAutoFit/>
          </a:bodyPr>
          <a:lstStyle/>
          <a:p>
            <a:pPr defTabSz="1218804">
              <a:lnSpc>
                <a:spcPct val="120000"/>
              </a:lnSpc>
              <a:spcAft>
                <a:spcPct val="40000"/>
              </a:spcAft>
              <a:buClr>
                <a:srgbClr val="292929"/>
              </a:buClr>
            </a:pPr>
            <a:r>
              <a:rPr lang="zh-CN" altLang="en-US" sz="1466" kern="0" dirty="0">
                <a:solidFill>
                  <a:srgbClr val="333333"/>
                </a:solidFill>
                <a:cs typeface="+mn-ea"/>
                <a:sym typeface="+mn-lt"/>
              </a:rPr>
              <a:t>您的内容打在这里，或者通过复制您的文本后文字。</a:t>
            </a:r>
            <a:endParaRPr lang="en-US" altLang="zh-CN" sz="1466" kern="0" noProof="1">
              <a:solidFill>
                <a:srgbClr val="333333"/>
              </a:solidFill>
              <a:cs typeface="+mn-ea"/>
              <a:sym typeface="+mn-lt"/>
            </a:endParaRPr>
          </a:p>
        </p:txBody>
      </p:sp>
      <p:sp>
        <p:nvSpPr>
          <p:cNvPr id="41" name="矩形 40"/>
          <p:cNvSpPr/>
          <p:nvPr/>
        </p:nvSpPr>
        <p:spPr>
          <a:xfrm>
            <a:off x="8389514" y="1663590"/>
            <a:ext cx="1281120" cy="519053"/>
          </a:xfrm>
          <a:prstGeom prst="rect">
            <a:avLst/>
          </a:prstGeom>
        </p:spPr>
        <p:txBody>
          <a:bodyPr wrap="none">
            <a:spAutoFit/>
          </a:bodyPr>
          <a:lstStyle/>
          <a:p>
            <a:pPr algn="r" defTabSz="1218804">
              <a:lnSpc>
                <a:spcPct val="130000"/>
              </a:lnSpc>
            </a:pPr>
            <a:r>
              <a:rPr lang="zh-CN" altLang="en-US" sz="2133" kern="0" noProof="1">
                <a:solidFill>
                  <a:srgbClr val="7F7F7F">
                    <a:lumMod val="50000"/>
                  </a:srgbClr>
                </a:solidFill>
                <a:cs typeface="+mn-ea"/>
                <a:sym typeface="+mn-lt"/>
              </a:rPr>
              <a:t>西南市场</a:t>
            </a:r>
            <a:endParaRPr lang="en-US" altLang="zh-CN" sz="2133" kern="0" noProof="1">
              <a:solidFill>
                <a:srgbClr val="7F7F7F">
                  <a:lumMod val="50000"/>
                </a:srgbClr>
              </a:solidFill>
              <a:cs typeface="+mn-ea"/>
              <a:sym typeface="+mn-lt"/>
            </a:endParaRPr>
          </a:p>
        </p:txBody>
      </p:sp>
      <p:sp>
        <p:nvSpPr>
          <p:cNvPr id="42" name="TextBox 22"/>
          <p:cNvSpPr txBox="1"/>
          <p:nvPr/>
        </p:nvSpPr>
        <p:spPr>
          <a:xfrm>
            <a:off x="8349787" y="2171433"/>
            <a:ext cx="2519940" cy="633749"/>
          </a:xfrm>
          <a:prstGeom prst="rect">
            <a:avLst/>
          </a:prstGeom>
          <a:noFill/>
        </p:spPr>
        <p:txBody>
          <a:bodyPr wrap="square" lIns="91424" tIns="45713" rIns="91424" bIns="45713" rtlCol="0">
            <a:spAutoFit/>
          </a:bodyPr>
          <a:lstStyle/>
          <a:p>
            <a:pPr defTabSz="1218804">
              <a:lnSpc>
                <a:spcPct val="120000"/>
              </a:lnSpc>
              <a:spcAft>
                <a:spcPct val="40000"/>
              </a:spcAft>
              <a:buClr>
                <a:srgbClr val="292929"/>
              </a:buClr>
            </a:pPr>
            <a:r>
              <a:rPr lang="zh-CN" altLang="en-US" sz="1466" kern="0" dirty="0">
                <a:solidFill>
                  <a:srgbClr val="333333"/>
                </a:solidFill>
                <a:cs typeface="+mn-ea"/>
                <a:sym typeface="+mn-lt"/>
              </a:rPr>
              <a:t>您的内容打在这里，或者通过复制您的文本后文字。</a:t>
            </a:r>
            <a:endParaRPr lang="en-US" altLang="zh-CN" sz="1466" kern="0" noProof="1">
              <a:solidFill>
                <a:srgbClr val="333333"/>
              </a:solidFill>
              <a:cs typeface="+mn-ea"/>
              <a:sym typeface="+mn-lt"/>
            </a:endParaRPr>
          </a:p>
        </p:txBody>
      </p:sp>
      <p:sp>
        <p:nvSpPr>
          <p:cNvPr id="43" name="矩形 42"/>
          <p:cNvSpPr/>
          <p:nvPr/>
        </p:nvSpPr>
        <p:spPr>
          <a:xfrm>
            <a:off x="9041368" y="3632138"/>
            <a:ext cx="1281120" cy="519053"/>
          </a:xfrm>
          <a:prstGeom prst="rect">
            <a:avLst/>
          </a:prstGeom>
        </p:spPr>
        <p:txBody>
          <a:bodyPr wrap="none">
            <a:spAutoFit/>
          </a:bodyPr>
          <a:lstStyle/>
          <a:p>
            <a:pPr algn="r" defTabSz="1218804">
              <a:lnSpc>
                <a:spcPct val="130000"/>
              </a:lnSpc>
            </a:pPr>
            <a:r>
              <a:rPr lang="zh-CN" altLang="en-US" sz="2133" kern="0" noProof="1">
                <a:solidFill>
                  <a:srgbClr val="7F7F7F">
                    <a:lumMod val="50000"/>
                  </a:srgbClr>
                </a:solidFill>
                <a:cs typeface="+mn-ea"/>
                <a:sym typeface="+mn-lt"/>
              </a:rPr>
              <a:t>华南市场</a:t>
            </a:r>
            <a:endParaRPr lang="en-US" altLang="zh-CN" sz="2133" kern="0" noProof="1">
              <a:solidFill>
                <a:srgbClr val="7F7F7F">
                  <a:lumMod val="50000"/>
                </a:srgbClr>
              </a:solidFill>
              <a:cs typeface="+mn-ea"/>
              <a:sym typeface="+mn-lt"/>
            </a:endParaRPr>
          </a:p>
        </p:txBody>
      </p:sp>
      <p:sp>
        <p:nvSpPr>
          <p:cNvPr id="44" name="TextBox 22"/>
          <p:cNvSpPr txBox="1"/>
          <p:nvPr/>
        </p:nvSpPr>
        <p:spPr>
          <a:xfrm>
            <a:off x="9001640" y="4139981"/>
            <a:ext cx="2519940" cy="633749"/>
          </a:xfrm>
          <a:prstGeom prst="rect">
            <a:avLst/>
          </a:prstGeom>
          <a:noFill/>
        </p:spPr>
        <p:txBody>
          <a:bodyPr wrap="square" lIns="91424" tIns="45713" rIns="91424" bIns="45713" rtlCol="0">
            <a:spAutoFit/>
          </a:bodyPr>
          <a:lstStyle/>
          <a:p>
            <a:pPr defTabSz="1218804">
              <a:lnSpc>
                <a:spcPct val="120000"/>
              </a:lnSpc>
              <a:spcAft>
                <a:spcPct val="40000"/>
              </a:spcAft>
              <a:buClr>
                <a:srgbClr val="292929"/>
              </a:buClr>
            </a:pPr>
            <a:r>
              <a:rPr lang="zh-CN" altLang="en-US" sz="1466" kern="0" dirty="0">
                <a:solidFill>
                  <a:srgbClr val="333333"/>
                </a:solidFill>
                <a:cs typeface="+mn-ea"/>
                <a:sym typeface="+mn-lt"/>
              </a:rPr>
              <a:t>您的内容打在这里，或者通过复制您的文本后文字。</a:t>
            </a:r>
            <a:endParaRPr lang="en-US" altLang="zh-CN" sz="1466" kern="0" noProof="1">
              <a:solidFill>
                <a:srgbClr val="333333"/>
              </a:solidFill>
              <a:cs typeface="+mn-ea"/>
              <a:sym typeface="+mn-lt"/>
            </a:endParaRPr>
          </a:p>
        </p:txBody>
      </p:sp>
    </p:spTree>
    <p:extLst>
      <p:ext uri="{BB962C8B-B14F-4D97-AF65-F5344CB8AC3E}">
        <p14:creationId xmlns:p14="http://schemas.microsoft.com/office/powerpoint/2010/main" val="336687956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80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2" presetClass="entr" presetSubtype="8" fill="hold" grpId="0" nodeType="withEffect">
                                  <p:stCondLst>
                                    <p:cond delay="90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130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22" presetClass="entr" presetSubtype="4" fill="hold" grpId="0"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2" fill="hold" grpId="0" nodeType="withEffect">
                                  <p:stCondLst>
                                    <p:cond delay="1200"/>
                                  </p:stCondLst>
                                  <p:childTnLst>
                                    <p:set>
                                      <p:cBhvr>
                                        <p:cTn id="26" dur="1" fill="hold">
                                          <p:stCondLst>
                                            <p:cond delay="0"/>
                                          </p:stCondLst>
                                        </p:cTn>
                                        <p:tgtEl>
                                          <p:spTgt spid="26"/>
                                        </p:tgtEl>
                                        <p:attrNameLst>
                                          <p:attrName>style.visibility</p:attrName>
                                        </p:attrNameLst>
                                      </p:cBhvr>
                                      <p:to>
                                        <p:strVal val="visible"/>
                                      </p:to>
                                    </p:set>
                                    <p:animEffect transition="in" filter="wipe(right)">
                                      <p:cBhvr>
                                        <p:cTn id="27" dur="500"/>
                                        <p:tgtEl>
                                          <p:spTgt spid="26"/>
                                        </p:tgtEl>
                                      </p:cBhvr>
                                    </p:animEffect>
                                  </p:childTnLst>
                                </p:cTn>
                              </p:par>
                              <p:par>
                                <p:cTn id="28" presetID="22" presetClass="entr" presetSubtype="4" fill="hold" grpId="0" nodeType="withEffect">
                                  <p:stCondLst>
                                    <p:cond delay="140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par>
                                <p:cTn id="31" presetID="22" presetClass="entr" presetSubtype="8" fill="hold" grpId="0" nodeType="withEffect">
                                  <p:stCondLst>
                                    <p:cond delay="170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par>
                                <p:cTn id="34" presetID="22" presetClass="entr" presetSubtype="4" fill="hold" grpId="0" nodeType="withEffect">
                                  <p:stCondLst>
                                    <p:cond delay="180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par>
                                <p:cTn id="37" presetID="22" presetClass="entr" presetSubtype="2"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19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grpId="0" nodeType="withEffect">
                                  <p:stCondLst>
                                    <p:cond delay="14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par>
                                <p:cTn id="65" presetID="53" presetClass="entr" presetSubtype="16" fill="hold" grpId="0" nodeType="withEffect">
                                  <p:stCondLst>
                                    <p:cond delay="220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par>
                          <p:cTn id="70" fill="hold">
                            <p:stCondLst>
                              <p:cond delay="2700"/>
                            </p:stCondLst>
                            <p:childTnLst>
                              <p:par>
                                <p:cTn id="71" presetID="2" presetClass="entr" presetSubtype="8"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0-#ppt_w/2"/>
                                          </p:val>
                                        </p:tav>
                                        <p:tav tm="100000">
                                          <p:val>
                                            <p:strVal val="#ppt_x"/>
                                          </p:val>
                                        </p:tav>
                                      </p:tavLst>
                                    </p:anim>
                                    <p:anim calcmode="lin" valueType="num">
                                      <p:cBhvr additive="base">
                                        <p:cTn id="74" dur="500" fill="hold"/>
                                        <p:tgtEl>
                                          <p:spTgt spid="35"/>
                                        </p:tgtEl>
                                        <p:attrNameLst>
                                          <p:attrName>ppt_y</p:attrName>
                                        </p:attrNameLst>
                                      </p:cBhvr>
                                      <p:tavLst>
                                        <p:tav tm="0">
                                          <p:val>
                                            <p:strVal val="#ppt_y"/>
                                          </p:val>
                                        </p:tav>
                                        <p:tav tm="100000">
                                          <p:val>
                                            <p:strVal val="#ppt_y"/>
                                          </p:val>
                                        </p:tav>
                                      </p:tavLst>
                                    </p:anim>
                                  </p:childTnLst>
                                </p:cTn>
                              </p:par>
                              <p:par>
                                <p:cTn id="75" presetID="16" presetClass="entr" presetSubtype="21"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barn(inVertical)">
                                      <p:cBhvr>
                                        <p:cTn id="77" dur="500"/>
                                        <p:tgtEl>
                                          <p:spTgt spid="36"/>
                                        </p:tgtEl>
                                      </p:cBhvr>
                                    </p:animEffect>
                                  </p:childTnLst>
                                </p:cTn>
                              </p:par>
                              <p:par>
                                <p:cTn id="78" presetID="2" presetClass="entr" presetSubtype="8"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0-#ppt_w/2"/>
                                          </p:val>
                                        </p:tav>
                                        <p:tav tm="100000">
                                          <p:val>
                                            <p:strVal val="#ppt_x"/>
                                          </p:val>
                                        </p:tav>
                                      </p:tavLst>
                                    </p:anim>
                                    <p:anim calcmode="lin" valueType="num">
                                      <p:cBhvr additive="base">
                                        <p:cTn id="81" dur="500" fill="hold"/>
                                        <p:tgtEl>
                                          <p:spTgt spid="37"/>
                                        </p:tgtEl>
                                        <p:attrNameLst>
                                          <p:attrName>ppt_y</p:attrName>
                                        </p:attrNameLst>
                                      </p:cBhvr>
                                      <p:tavLst>
                                        <p:tav tm="0">
                                          <p:val>
                                            <p:strVal val="#ppt_y"/>
                                          </p:val>
                                        </p:tav>
                                        <p:tav tm="100000">
                                          <p:val>
                                            <p:strVal val="#ppt_y"/>
                                          </p:val>
                                        </p:tav>
                                      </p:tavLst>
                                    </p:anim>
                                  </p:childTnLst>
                                </p:cTn>
                              </p:par>
                              <p:par>
                                <p:cTn id="82" presetID="16" presetClass="entr" presetSubtype="21"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barn(inVertical)">
                                      <p:cBhvr>
                                        <p:cTn id="84" dur="500"/>
                                        <p:tgtEl>
                                          <p:spTgt spid="38"/>
                                        </p:tgtEl>
                                      </p:cBhvr>
                                    </p:animEffect>
                                  </p:childTnLst>
                                </p:cTn>
                              </p:par>
                              <p:par>
                                <p:cTn id="85" presetID="2" presetClass="entr" presetSubtype="8"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0-#ppt_w/2"/>
                                          </p:val>
                                        </p:tav>
                                        <p:tav tm="100000">
                                          <p:val>
                                            <p:strVal val="#ppt_x"/>
                                          </p:val>
                                        </p:tav>
                                      </p:tavLst>
                                    </p:anim>
                                    <p:anim calcmode="lin" valueType="num">
                                      <p:cBhvr additive="base">
                                        <p:cTn id="88" dur="500" fill="hold"/>
                                        <p:tgtEl>
                                          <p:spTgt spid="39"/>
                                        </p:tgtEl>
                                        <p:attrNameLst>
                                          <p:attrName>ppt_y</p:attrName>
                                        </p:attrNameLst>
                                      </p:cBhvr>
                                      <p:tavLst>
                                        <p:tav tm="0">
                                          <p:val>
                                            <p:strVal val="#ppt_y"/>
                                          </p:val>
                                        </p:tav>
                                        <p:tav tm="100000">
                                          <p:val>
                                            <p:strVal val="#ppt_y"/>
                                          </p:val>
                                        </p:tav>
                                      </p:tavLst>
                                    </p:anim>
                                  </p:childTnLst>
                                </p:cTn>
                              </p:par>
                              <p:par>
                                <p:cTn id="89" presetID="16" presetClass="entr" presetSubtype="21"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barn(inVertical)">
                                      <p:cBhvr>
                                        <p:cTn id="91" dur="500"/>
                                        <p:tgtEl>
                                          <p:spTgt spid="40"/>
                                        </p:tgtEl>
                                      </p:cBhvr>
                                    </p:animEffect>
                                  </p:childTnLst>
                                </p:cTn>
                              </p:par>
                              <p:par>
                                <p:cTn id="92" presetID="2" presetClass="entr" presetSubtype="8" fill="hold" grpId="0"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additive="base">
                                        <p:cTn id="94" dur="500" fill="hold"/>
                                        <p:tgtEl>
                                          <p:spTgt spid="41"/>
                                        </p:tgtEl>
                                        <p:attrNameLst>
                                          <p:attrName>ppt_x</p:attrName>
                                        </p:attrNameLst>
                                      </p:cBhvr>
                                      <p:tavLst>
                                        <p:tav tm="0">
                                          <p:val>
                                            <p:strVal val="0-#ppt_w/2"/>
                                          </p:val>
                                        </p:tav>
                                        <p:tav tm="100000">
                                          <p:val>
                                            <p:strVal val="#ppt_x"/>
                                          </p:val>
                                        </p:tav>
                                      </p:tavLst>
                                    </p:anim>
                                    <p:anim calcmode="lin" valueType="num">
                                      <p:cBhvr additive="base">
                                        <p:cTn id="95" dur="500" fill="hold"/>
                                        <p:tgtEl>
                                          <p:spTgt spid="41"/>
                                        </p:tgtEl>
                                        <p:attrNameLst>
                                          <p:attrName>ppt_y</p:attrName>
                                        </p:attrNameLst>
                                      </p:cBhvr>
                                      <p:tavLst>
                                        <p:tav tm="0">
                                          <p:val>
                                            <p:strVal val="#ppt_y"/>
                                          </p:val>
                                        </p:tav>
                                        <p:tav tm="100000">
                                          <p:val>
                                            <p:strVal val="#ppt_y"/>
                                          </p:val>
                                        </p:tav>
                                      </p:tavLst>
                                    </p:anim>
                                  </p:childTnLst>
                                </p:cTn>
                              </p:par>
                              <p:par>
                                <p:cTn id="96" presetID="16" presetClass="entr" presetSubtype="21" fill="hold" grpId="0" nodeType="with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barn(inVertical)">
                                      <p:cBhvr>
                                        <p:cTn id="98" dur="500"/>
                                        <p:tgtEl>
                                          <p:spTgt spid="42"/>
                                        </p:tgtEl>
                                      </p:cBhvr>
                                    </p:animEffect>
                                  </p:childTnLst>
                                </p:cTn>
                              </p:par>
                              <p:par>
                                <p:cTn id="99" presetID="2" presetClass="entr" presetSubtype="8"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additive="base">
                                        <p:cTn id="101" dur="500" fill="hold"/>
                                        <p:tgtEl>
                                          <p:spTgt spid="43"/>
                                        </p:tgtEl>
                                        <p:attrNameLst>
                                          <p:attrName>ppt_x</p:attrName>
                                        </p:attrNameLst>
                                      </p:cBhvr>
                                      <p:tavLst>
                                        <p:tav tm="0">
                                          <p:val>
                                            <p:strVal val="0-#ppt_w/2"/>
                                          </p:val>
                                        </p:tav>
                                        <p:tav tm="100000">
                                          <p:val>
                                            <p:strVal val="#ppt_x"/>
                                          </p:val>
                                        </p:tav>
                                      </p:tavLst>
                                    </p:anim>
                                    <p:anim calcmode="lin" valueType="num">
                                      <p:cBhvr additive="base">
                                        <p:cTn id="102" dur="500" fill="hold"/>
                                        <p:tgtEl>
                                          <p:spTgt spid="43"/>
                                        </p:tgtEl>
                                        <p:attrNameLst>
                                          <p:attrName>ppt_y</p:attrName>
                                        </p:attrNameLst>
                                      </p:cBhvr>
                                      <p:tavLst>
                                        <p:tav tm="0">
                                          <p:val>
                                            <p:strVal val="#ppt_y"/>
                                          </p:val>
                                        </p:tav>
                                        <p:tav tm="100000">
                                          <p:val>
                                            <p:strVal val="#ppt_y"/>
                                          </p:val>
                                        </p:tav>
                                      </p:tavLst>
                                    </p:anim>
                                  </p:childTnLst>
                                </p:cTn>
                              </p:par>
                              <p:par>
                                <p:cTn id="103" presetID="16" presetClass="entr" presetSubtype="21"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barn(inVertical)">
                                      <p:cBhvr>
                                        <p:cTn id="10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Group 27"/>
          <p:cNvGrpSpPr/>
          <p:nvPr>
            <p:custDataLst>
              <p:tags r:id="rId1"/>
            </p:custDataLst>
          </p:nvPr>
        </p:nvGrpSpPr>
        <p:grpSpPr bwMode="gray">
          <a:xfrm>
            <a:off x="1830117" y="991353"/>
            <a:ext cx="6895237" cy="3825205"/>
            <a:chOff x="1832768" y="1268759"/>
            <a:chExt cx="6240462" cy="3571875"/>
          </a:xfrm>
          <a:solidFill>
            <a:sysClr val="window" lastClr="FFFFFF">
              <a:lumMod val="50000"/>
            </a:sysClr>
          </a:solidFill>
        </p:grpSpPr>
        <p:sp>
          <p:nvSpPr>
            <p:cNvPr id="21"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2"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1"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7" name="Group 69"/>
            <p:cNvGrpSpPr>
              <a:grpSpLocks noChangeAspect="1"/>
            </p:cNvGrpSpPr>
            <p:nvPr/>
          </p:nvGrpSpPr>
          <p:grpSpPr bwMode="gray">
            <a:xfrm>
              <a:off x="6801642" y="3364259"/>
              <a:ext cx="161925" cy="231775"/>
              <a:chOff x="3802" y="2280"/>
              <a:chExt cx="102" cy="146"/>
            </a:xfrm>
            <a:grpFill/>
          </p:grpSpPr>
          <p:sp>
            <p:nvSpPr>
              <p:cNvPr id="365"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6"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7"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8"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9"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0"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1"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2"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3"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4"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75"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8"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9"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0"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1"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2"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3"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4"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5"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6"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7"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8"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49"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0"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1"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2"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3"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54" name="Group 97"/>
            <p:cNvGrpSpPr>
              <a:grpSpLocks noChangeAspect="1"/>
            </p:cNvGrpSpPr>
            <p:nvPr/>
          </p:nvGrpSpPr>
          <p:grpSpPr bwMode="gray">
            <a:xfrm>
              <a:off x="5818980" y="3002309"/>
              <a:ext cx="636588" cy="587375"/>
              <a:chOff x="3183" y="2052"/>
              <a:chExt cx="401" cy="370"/>
            </a:xfrm>
            <a:grpFill/>
          </p:grpSpPr>
          <p:sp>
            <p:nvSpPr>
              <p:cNvPr id="358"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9"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0"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1"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2"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3"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64"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55"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56" name="Group 106"/>
            <p:cNvGrpSpPr>
              <a:grpSpLocks noChangeAspect="1"/>
            </p:cNvGrpSpPr>
            <p:nvPr/>
          </p:nvGrpSpPr>
          <p:grpSpPr bwMode="gray">
            <a:xfrm>
              <a:off x="7017542" y="2807047"/>
              <a:ext cx="282575" cy="320675"/>
              <a:chOff x="3938" y="1929"/>
              <a:chExt cx="178" cy="202"/>
            </a:xfrm>
            <a:grpFill/>
          </p:grpSpPr>
          <p:sp>
            <p:nvSpPr>
              <p:cNvPr id="354"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5"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6"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7"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57"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8"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59"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0"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1"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62" name="Group 116"/>
            <p:cNvGrpSpPr>
              <a:grpSpLocks noChangeAspect="1"/>
            </p:cNvGrpSpPr>
            <p:nvPr/>
          </p:nvGrpSpPr>
          <p:grpSpPr bwMode="gray">
            <a:xfrm>
              <a:off x="5099842" y="1268760"/>
              <a:ext cx="2973388" cy="1638300"/>
              <a:chOff x="2730" y="960"/>
              <a:chExt cx="1873" cy="1032"/>
            </a:xfrm>
            <a:grpFill/>
          </p:grpSpPr>
          <p:grpSp>
            <p:nvGrpSpPr>
              <p:cNvPr id="337" name="Group 117"/>
              <p:cNvGrpSpPr>
                <a:grpSpLocks noChangeAspect="1"/>
              </p:cNvGrpSpPr>
              <p:nvPr/>
            </p:nvGrpSpPr>
            <p:grpSpPr bwMode="gray">
              <a:xfrm>
                <a:off x="3044" y="960"/>
                <a:ext cx="1473" cy="481"/>
                <a:chOff x="3044" y="960"/>
                <a:chExt cx="1473" cy="481"/>
              </a:xfrm>
              <a:grpFill/>
            </p:grpSpPr>
            <p:sp>
              <p:nvSpPr>
                <p:cNvPr id="341"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2"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3"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4"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5"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6"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7"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8"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9"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0"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1"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2"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53"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38"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9"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40"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nvGrpSpPr>
            <p:cNvPr id="63" name="Group 135"/>
            <p:cNvGrpSpPr>
              <a:grpSpLocks noChangeAspect="1"/>
            </p:cNvGrpSpPr>
            <p:nvPr/>
          </p:nvGrpSpPr>
          <p:grpSpPr bwMode="gray">
            <a:xfrm>
              <a:off x="5214142" y="2886422"/>
              <a:ext cx="647700" cy="585788"/>
              <a:chOff x="2802" y="1979"/>
              <a:chExt cx="408" cy="369"/>
            </a:xfrm>
            <a:grpFill/>
          </p:grpSpPr>
          <p:sp>
            <p:nvSpPr>
              <p:cNvPr id="308"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09" name="Group 137"/>
              <p:cNvGrpSpPr>
                <a:grpSpLocks noChangeAspect="1"/>
              </p:cNvGrpSpPr>
              <p:nvPr/>
            </p:nvGrpSpPr>
            <p:grpSpPr bwMode="gray">
              <a:xfrm>
                <a:off x="2889" y="2101"/>
                <a:ext cx="17" cy="51"/>
                <a:chOff x="2889" y="2101"/>
                <a:chExt cx="17" cy="51"/>
              </a:xfrm>
              <a:grpFill/>
            </p:grpSpPr>
            <p:sp>
              <p:nvSpPr>
                <p:cNvPr id="334"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5"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6"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10"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11" name="Group 142"/>
              <p:cNvGrpSpPr>
                <a:grpSpLocks noChangeAspect="1"/>
              </p:cNvGrpSpPr>
              <p:nvPr/>
            </p:nvGrpSpPr>
            <p:grpSpPr bwMode="gray">
              <a:xfrm>
                <a:off x="2896" y="2116"/>
                <a:ext cx="231" cy="189"/>
                <a:chOff x="2896" y="2116"/>
                <a:chExt cx="231" cy="189"/>
              </a:xfrm>
              <a:grpFill/>
            </p:grpSpPr>
            <p:sp>
              <p:nvSpPr>
                <p:cNvPr id="332"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3"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nvGrpSpPr>
              <p:cNvPr id="312" name="Group 145"/>
              <p:cNvGrpSpPr>
                <a:grpSpLocks noChangeAspect="1"/>
              </p:cNvGrpSpPr>
              <p:nvPr/>
            </p:nvGrpSpPr>
            <p:grpSpPr bwMode="gray">
              <a:xfrm>
                <a:off x="2984" y="2276"/>
                <a:ext cx="114" cy="72"/>
                <a:chOff x="2984" y="2276"/>
                <a:chExt cx="114" cy="72"/>
              </a:xfrm>
              <a:grpFill/>
            </p:grpSpPr>
            <p:sp>
              <p:nvSpPr>
                <p:cNvPr id="330"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31"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13"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14" name="Group 149"/>
              <p:cNvGrpSpPr>
                <a:grpSpLocks noChangeAspect="1"/>
              </p:cNvGrpSpPr>
              <p:nvPr/>
            </p:nvGrpSpPr>
            <p:grpSpPr bwMode="gray">
              <a:xfrm>
                <a:off x="3086" y="2189"/>
                <a:ext cx="85" cy="114"/>
                <a:chOff x="3086" y="2189"/>
                <a:chExt cx="85" cy="114"/>
              </a:xfrm>
              <a:grpFill/>
            </p:grpSpPr>
            <p:sp>
              <p:nvSpPr>
                <p:cNvPr id="328"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9"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15"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16" name="Group 153"/>
              <p:cNvGrpSpPr>
                <a:grpSpLocks noChangeAspect="1"/>
              </p:cNvGrpSpPr>
              <p:nvPr/>
            </p:nvGrpSpPr>
            <p:grpSpPr bwMode="gray">
              <a:xfrm>
                <a:off x="3000" y="2012"/>
                <a:ext cx="210" cy="192"/>
                <a:chOff x="3000" y="2012"/>
                <a:chExt cx="210" cy="192"/>
              </a:xfrm>
              <a:grpFill/>
            </p:grpSpPr>
            <p:sp>
              <p:nvSpPr>
                <p:cNvPr id="326"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7"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17"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18"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19"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320" name="Group 159"/>
              <p:cNvGrpSpPr>
                <a:grpSpLocks noChangeAspect="1"/>
              </p:cNvGrpSpPr>
              <p:nvPr/>
            </p:nvGrpSpPr>
            <p:grpSpPr bwMode="gray">
              <a:xfrm>
                <a:off x="2802" y="1979"/>
                <a:ext cx="205" cy="88"/>
                <a:chOff x="2802" y="1979"/>
                <a:chExt cx="205" cy="88"/>
              </a:xfrm>
              <a:grpFill/>
            </p:grpSpPr>
            <p:sp>
              <p:nvSpPr>
                <p:cNvPr id="324"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5"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321"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2"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23"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64"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5"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6"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7"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68"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69" name="Group 170"/>
            <p:cNvGrpSpPr>
              <a:grpSpLocks noChangeAspect="1"/>
            </p:cNvGrpSpPr>
            <p:nvPr/>
          </p:nvGrpSpPr>
          <p:grpSpPr bwMode="gray">
            <a:xfrm>
              <a:off x="5539580" y="2891184"/>
              <a:ext cx="96838" cy="77788"/>
              <a:chOff x="3007" y="1982"/>
              <a:chExt cx="61" cy="49"/>
            </a:xfrm>
            <a:grpFill/>
          </p:grpSpPr>
          <p:sp>
            <p:nvSpPr>
              <p:cNvPr id="306"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7"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70"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71" name="Group 222"/>
            <p:cNvGrpSpPr>
              <a:grpSpLocks noChangeAspect="1"/>
            </p:cNvGrpSpPr>
            <p:nvPr/>
          </p:nvGrpSpPr>
          <p:grpSpPr bwMode="gray">
            <a:xfrm>
              <a:off x="4945856" y="1268759"/>
              <a:ext cx="287338" cy="296863"/>
              <a:chOff x="3202" y="1036"/>
              <a:chExt cx="181" cy="187"/>
            </a:xfrm>
            <a:grpFill/>
          </p:grpSpPr>
          <p:sp>
            <p:nvSpPr>
              <p:cNvPr id="300"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1"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2"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3"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4"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305"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72"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3"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4"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5"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6"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7"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78"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79" name="Group 236"/>
            <p:cNvGrpSpPr>
              <a:grpSpLocks noChangeAspect="1"/>
            </p:cNvGrpSpPr>
            <p:nvPr/>
          </p:nvGrpSpPr>
          <p:grpSpPr bwMode="gray">
            <a:xfrm>
              <a:off x="3344068" y="3475384"/>
              <a:ext cx="808038" cy="1365250"/>
              <a:chOff x="1624" y="2350"/>
              <a:chExt cx="509" cy="860"/>
            </a:xfrm>
            <a:grpFill/>
          </p:grpSpPr>
          <p:sp>
            <p:nvSpPr>
              <p:cNvPr id="275"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6"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7"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8"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9"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0"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1"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2"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3"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4"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5"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6"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7"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8"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89"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0"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1"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2"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3"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4"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5"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6"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7"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8"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99"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80"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1"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2"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3"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4"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5"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6"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87"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88" name="Group 270"/>
            <p:cNvGrpSpPr>
              <a:grpSpLocks noChangeAspect="1"/>
            </p:cNvGrpSpPr>
            <p:nvPr/>
          </p:nvGrpSpPr>
          <p:grpSpPr bwMode="gray">
            <a:xfrm>
              <a:off x="1832768" y="1897409"/>
              <a:ext cx="1765300" cy="1346200"/>
              <a:chOff x="672" y="1356"/>
              <a:chExt cx="1112" cy="848"/>
            </a:xfrm>
            <a:grpFill/>
          </p:grpSpPr>
          <p:grpSp>
            <p:nvGrpSpPr>
              <p:cNvPr id="263" name="Group 271"/>
              <p:cNvGrpSpPr>
                <a:grpSpLocks noChangeAspect="1"/>
              </p:cNvGrpSpPr>
              <p:nvPr/>
            </p:nvGrpSpPr>
            <p:grpSpPr bwMode="gray">
              <a:xfrm>
                <a:off x="672" y="1356"/>
                <a:ext cx="418" cy="413"/>
                <a:chOff x="672" y="1356"/>
                <a:chExt cx="418" cy="413"/>
              </a:xfrm>
              <a:grpFill/>
            </p:grpSpPr>
            <p:sp>
              <p:nvSpPr>
                <p:cNvPr id="270"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1"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2"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3"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74"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nvGrpSpPr>
              <p:cNvPr id="264" name="Group 277"/>
              <p:cNvGrpSpPr>
                <a:grpSpLocks noChangeAspect="1"/>
              </p:cNvGrpSpPr>
              <p:nvPr/>
            </p:nvGrpSpPr>
            <p:grpSpPr bwMode="gray">
              <a:xfrm>
                <a:off x="1149" y="1865"/>
                <a:ext cx="635" cy="339"/>
                <a:chOff x="1149" y="1865"/>
                <a:chExt cx="635" cy="339"/>
              </a:xfrm>
              <a:grpFill/>
            </p:grpSpPr>
            <p:sp>
              <p:nvSpPr>
                <p:cNvPr id="265"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6"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7"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8"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9"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grpSp>
          <p:nvGrpSpPr>
            <p:cNvPr id="89" name="Group 283"/>
            <p:cNvGrpSpPr>
              <a:grpSpLocks noChangeAspect="1"/>
            </p:cNvGrpSpPr>
            <p:nvPr/>
          </p:nvGrpSpPr>
          <p:grpSpPr bwMode="gray">
            <a:xfrm>
              <a:off x="2304256" y="1268759"/>
              <a:ext cx="1538288" cy="1622425"/>
              <a:chOff x="969" y="960"/>
              <a:chExt cx="969" cy="1022"/>
            </a:xfrm>
            <a:grpFill/>
          </p:grpSpPr>
          <p:sp>
            <p:nvSpPr>
              <p:cNvPr id="234"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5"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6"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7"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8"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9"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0"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1"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2"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3"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4"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5"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6"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7"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8"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49"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0"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1"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2"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3"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4"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5"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6"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7"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8"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59"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0"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1"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62"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90"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1"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2"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3"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4"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5"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6"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7"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8"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99"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0"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1"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2"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3"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4"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5"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6"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7"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8"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09"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0"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1"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2"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3"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14" name="Group 337"/>
            <p:cNvGrpSpPr>
              <a:grpSpLocks noChangeAspect="1"/>
            </p:cNvGrpSpPr>
            <p:nvPr/>
          </p:nvGrpSpPr>
          <p:grpSpPr bwMode="gray">
            <a:xfrm>
              <a:off x="3455193" y="3327747"/>
              <a:ext cx="28575" cy="44450"/>
              <a:chOff x="1694" y="2257"/>
              <a:chExt cx="18" cy="28"/>
            </a:xfrm>
            <a:grpFill/>
          </p:grpSpPr>
          <p:sp>
            <p:nvSpPr>
              <p:cNvPr id="232"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3"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115"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6"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7"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8"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19"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0"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1"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2"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3"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4"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5"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26"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27" name="Group 362"/>
            <p:cNvGrpSpPr/>
            <p:nvPr/>
          </p:nvGrpSpPr>
          <p:grpSpPr bwMode="gray">
            <a:xfrm>
              <a:off x="4580731" y="1911697"/>
              <a:ext cx="879476" cy="1109663"/>
              <a:chOff x="4580731" y="1911697"/>
              <a:chExt cx="879476" cy="1109663"/>
            </a:xfrm>
            <a:grpFill/>
          </p:grpSpPr>
          <p:sp>
            <p:nvSpPr>
              <p:cNvPr id="183"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84"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85"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86" name="Group 178"/>
              <p:cNvGrpSpPr>
                <a:grpSpLocks noChangeAspect="1"/>
              </p:cNvGrpSpPr>
              <p:nvPr/>
            </p:nvGrpSpPr>
            <p:grpSpPr bwMode="gray">
              <a:xfrm>
                <a:off x="4876006" y="2765772"/>
                <a:ext cx="204788" cy="242888"/>
                <a:chOff x="2589" y="1903"/>
                <a:chExt cx="129" cy="153"/>
              </a:xfrm>
              <a:grpFill/>
            </p:grpSpPr>
            <p:sp>
              <p:nvSpPr>
                <p:cNvPr id="229"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0"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31"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187"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88"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89"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0"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1"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2"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3"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94" name="Group 189"/>
              <p:cNvGrpSpPr>
                <a:grpSpLocks noChangeAspect="1"/>
              </p:cNvGrpSpPr>
              <p:nvPr/>
            </p:nvGrpSpPr>
            <p:grpSpPr bwMode="gray">
              <a:xfrm>
                <a:off x="4679156" y="2659410"/>
                <a:ext cx="247650" cy="244475"/>
                <a:chOff x="2465" y="1836"/>
                <a:chExt cx="156" cy="154"/>
              </a:xfrm>
              <a:grpFill/>
            </p:grpSpPr>
            <p:sp>
              <p:nvSpPr>
                <p:cNvPr id="227"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28"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nvGrpSpPr>
              <p:cNvPr id="195" name="Group 192"/>
              <p:cNvGrpSpPr>
                <a:grpSpLocks noChangeAspect="1"/>
              </p:cNvGrpSpPr>
              <p:nvPr/>
            </p:nvGrpSpPr>
            <p:grpSpPr bwMode="gray">
              <a:xfrm>
                <a:off x="4620419" y="2430810"/>
                <a:ext cx="171450" cy="258763"/>
                <a:chOff x="2428" y="1692"/>
                <a:chExt cx="108" cy="163"/>
              </a:xfrm>
              <a:grpFill/>
            </p:grpSpPr>
            <p:sp>
              <p:nvSpPr>
                <p:cNvPr id="225"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26"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196"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7"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8"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99"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200" name="Group 199"/>
              <p:cNvGrpSpPr>
                <a:grpSpLocks noChangeAspect="1"/>
              </p:cNvGrpSpPr>
              <p:nvPr/>
            </p:nvGrpSpPr>
            <p:grpSpPr bwMode="gray">
              <a:xfrm>
                <a:off x="5033169" y="2808635"/>
                <a:ext cx="68263" cy="68263"/>
                <a:chOff x="2688" y="1930"/>
                <a:chExt cx="43" cy="43"/>
              </a:xfrm>
              <a:grpFill/>
            </p:grpSpPr>
            <p:sp>
              <p:nvSpPr>
                <p:cNvPr id="223"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24"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201"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2"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3"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4"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5"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6"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7"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8"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09"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0"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1"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2"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3"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4"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5"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6"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7"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8"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19"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220" name="Group 359"/>
              <p:cNvGrpSpPr/>
              <p:nvPr/>
            </p:nvGrpSpPr>
            <p:grpSpPr bwMode="gray">
              <a:xfrm>
                <a:off x="5080794" y="2788583"/>
                <a:ext cx="75600" cy="108000"/>
                <a:chOff x="4160739" y="2986112"/>
                <a:chExt cx="187325" cy="233362"/>
              </a:xfrm>
              <a:grpFill/>
            </p:grpSpPr>
            <p:sp>
              <p:nvSpPr>
                <p:cNvPr id="221"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222"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grpSp>
        <p:grpSp>
          <p:nvGrpSpPr>
            <p:cNvPr id="128" name="Group 368"/>
            <p:cNvGrpSpPr/>
            <p:nvPr/>
          </p:nvGrpSpPr>
          <p:grpSpPr bwMode="gray">
            <a:xfrm>
              <a:off x="4455318" y="2994372"/>
              <a:ext cx="1196974" cy="1339850"/>
              <a:chOff x="4455318" y="2994372"/>
              <a:chExt cx="1196974" cy="1339850"/>
            </a:xfrm>
            <a:grpFill/>
          </p:grpSpPr>
          <p:sp>
            <p:nvSpPr>
              <p:cNvPr id="129"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0"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31" name="Group 367"/>
              <p:cNvGrpSpPr/>
              <p:nvPr/>
            </p:nvGrpSpPr>
            <p:grpSpPr bwMode="gray">
              <a:xfrm>
                <a:off x="4455318" y="2994372"/>
                <a:ext cx="1196974" cy="1339850"/>
                <a:chOff x="4455318" y="2994372"/>
                <a:chExt cx="1196974" cy="1339850"/>
              </a:xfrm>
              <a:grpFill/>
            </p:grpSpPr>
            <p:sp>
              <p:nvSpPr>
                <p:cNvPr id="132"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3"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4"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5"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6"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7"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8"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39"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0"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1"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2"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3"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4"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5"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6"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7"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8"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49"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0"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51" name="Group 25"/>
                <p:cNvGrpSpPr>
                  <a:grpSpLocks noChangeAspect="1"/>
                </p:cNvGrpSpPr>
                <p:nvPr/>
              </p:nvGrpSpPr>
              <p:grpSpPr bwMode="gray">
                <a:xfrm>
                  <a:off x="4961730" y="3769072"/>
                  <a:ext cx="219075" cy="239713"/>
                  <a:chOff x="2643" y="2535"/>
                  <a:chExt cx="138" cy="151"/>
                </a:xfrm>
                <a:grpFill/>
              </p:grpSpPr>
              <p:sp>
                <p:nvSpPr>
                  <p:cNvPr id="181"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82"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sp>
              <p:nvSpPr>
                <p:cNvPr id="152"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3"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4"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5"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6"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7"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8"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59"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0"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1"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2"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3"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4"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5"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6"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7"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8"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69"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0"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1"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2"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3"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4"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5"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6"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sp>
              <p:nvSpPr>
                <p:cNvPr id="177"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US" sz="2399" kern="0" dirty="0">
                    <a:solidFill>
                      <a:sysClr val="windowText" lastClr="000000"/>
                    </a:solidFill>
                    <a:cs typeface="+mn-ea"/>
                    <a:sym typeface="+mn-lt"/>
                  </a:endParaRPr>
                </a:p>
              </p:txBody>
            </p:sp>
            <p:grpSp>
              <p:nvGrpSpPr>
                <p:cNvPr id="178" name="Group 364"/>
                <p:cNvGrpSpPr>
                  <a:grpSpLocks noChangeAspect="1"/>
                </p:cNvGrpSpPr>
                <p:nvPr/>
              </p:nvGrpSpPr>
              <p:grpSpPr bwMode="gray">
                <a:xfrm>
                  <a:off x="5141117" y="3280172"/>
                  <a:ext cx="289379" cy="349200"/>
                  <a:chOff x="3548063" y="12700"/>
                  <a:chExt cx="5667375" cy="6838950"/>
                </a:xfrm>
                <a:grpFill/>
              </p:grpSpPr>
              <p:sp>
                <p:nvSpPr>
                  <p:cNvPr id="179"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GB" sz="2399" kern="0" dirty="0">
                      <a:solidFill>
                        <a:sysClr val="windowText" lastClr="000000"/>
                      </a:solidFill>
                      <a:cs typeface="+mn-ea"/>
                      <a:sym typeface="+mn-lt"/>
                    </a:endParaRPr>
                  </a:p>
                </p:txBody>
              </p:sp>
              <p:sp>
                <p:nvSpPr>
                  <p:cNvPr id="180"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defTabSz="1218804">
                      <a:defRPr/>
                    </a:pPr>
                    <a:endParaRPr lang="en-GB" sz="2399" kern="0" dirty="0">
                      <a:solidFill>
                        <a:sysClr val="windowText" lastClr="000000"/>
                      </a:solidFill>
                      <a:cs typeface="+mn-ea"/>
                      <a:sym typeface="+mn-lt"/>
                    </a:endParaRPr>
                  </a:p>
                </p:txBody>
              </p:sp>
            </p:grpSp>
          </p:grpSp>
        </p:grpSp>
      </p:grpSp>
      <p:grpSp>
        <p:nvGrpSpPr>
          <p:cNvPr id="376" name="组合 375"/>
          <p:cNvGrpSpPr/>
          <p:nvPr/>
        </p:nvGrpSpPr>
        <p:grpSpPr>
          <a:xfrm>
            <a:off x="2947405" y="2323374"/>
            <a:ext cx="272119" cy="464074"/>
            <a:chOff x="3175490" y="3283761"/>
            <a:chExt cx="272155" cy="464074"/>
          </a:xfrm>
        </p:grpSpPr>
        <p:sp>
          <p:nvSpPr>
            <p:cNvPr id="377" name="椭圆 376"/>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defTabSz="1218804">
                <a:defRPr/>
              </a:pPr>
              <a:r>
                <a:rPr lang="en-US" altLang="zh-CN" sz="1466" kern="0" dirty="0">
                  <a:solidFill>
                    <a:sysClr val="windowText" lastClr="000000"/>
                  </a:solidFill>
                  <a:cs typeface="+mn-ea"/>
                  <a:sym typeface="+mn-lt"/>
                </a:rPr>
                <a:t>2</a:t>
              </a:r>
              <a:endParaRPr lang="zh-CN" altLang="en-US" sz="1466" kern="0" dirty="0">
                <a:solidFill>
                  <a:sysClr val="windowText" lastClr="000000"/>
                </a:solidFill>
                <a:cs typeface="+mn-ea"/>
                <a:sym typeface="+mn-lt"/>
              </a:endParaRPr>
            </a:p>
          </p:txBody>
        </p:sp>
        <p:sp>
          <p:nvSpPr>
            <p:cNvPr id="378"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defTabSz="1218804">
                <a:defRPr/>
              </a:pPr>
              <a:endParaRPr lang="en-US" sz="1466" kern="0" dirty="0">
                <a:solidFill>
                  <a:sysClr val="windowText" lastClr="000000"/>
                </a:solidFill>
                <a:cs typeface="+mn-ea"/>
                <a:sym typeface="+mn-lt"/>
              </a:endParaRPr>
            </a:p>
          </p:txBody>
        </p:sp>
      </p:grpSp>
      <p:grpSp>
        <p:nvGrpSpPr>
          <p:cNvPr id="379" name="组合 378"/>
          <p:cNvGrpSpPr/>
          <p:nvPr/>
        </p:nvGrpSpPr>
        <p:grpSpPr>
          <a:xfrm>
            <a:off x="4889799" y="1894016"/>
            <a:ext cx="272119" cy="464074"/>
            <a:chOff x="4911122" y="2940663"/>
            <a:chExt cx="272155" cy="464074"/>
          </a:xfrm>
        </p:grpSpPr>
        <p:sp>
          <p:nvSpPr>
            <p:cNvPr id="380" name="椭圆 379"/>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defTabSz="1218804">
                <a:defRPr/>
              </a:pPr>
              <a:r>
                <a:rPr lang="en-US" altLang="zh-CN" sz="1466" kern="0" dirty="0">
                  <a:solidFill>
                    <a:sysClr val="windowText" lastClr="000000"/>
                  </a:solidFill>
                  <a:cs typeface="+mn-ea"/>
                  <a:sym typeface="+mn-lt"/>
                </a:rPr>
                <a:t>3</a:t>
              </a:r>
              <a:endParaRPr lang="zh-CN" altLang="en-US" sz="1466" kern="0" dirty="0">
                <a:solidFill>
                  <a:sysClr val="windowText" lastClr="000000"/>
                </a:solidFill>
                <a:cs typeface="+mn-ea"/>
                <a:sym typeface="+mn-lt"/>
              </a:endParaRPr>
            </a:p>
          </p:txBody>
        </p:sp>
        <p:sp>
          <p:nvSpPr>
            <p:cNvPr id="381"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defTabSz="1218804">
                <a:defRPr/>
              </a:pPr>
              <a:endParaRPr lang="en-US" sz="1466" kern="0" dirty="0">
                <a:solidFill>
                  <a:sysClr val="windowText" lastClr="000000"/>
                </a:solidFill>
                <a:cs typeface="+mn-ea"/>
                <a:sym typeface="+mn-lt"/>
              </a:endParaRPr>
            </a:p>
          </p:txBody>
        </p:sp>
      </p:grpSp>
      <p:grpSp>
        <p:nvGrpSpPr>
          <p:cNvPr id="382" name="组合 381"/>
          <p:cNvGrpSpPr/>
          <p:nvPr/>
        </p:nvGrpSpPr>
        <p:grpSpPr>
          <a:xfrm>
            <a:off x="7015937" y="2451000"/>
            <a:ext cx="272119" cy="464074"/>
            <a:chOff x="6778768" y="3394134"/>
            <a:chExt cx="272155" cy="464074"/>
          </a:xfrm>
        </p:grpSpPr>
        <p:sp>
          <p:nvSpPr>
            <p:cNvPr id="383" name="椭圆 382"/>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defTabSz="1218804">
                <a:defRPr/>
              </a:pPr>
              <a:r>
                <a:rPr lang="en-US" altLang="zh-CN" sz="1466" kern="0" dirty="0">
                  <a:solidFill>
                    <a:sysClr val="windowText" lastClr="000000"/>
                  </a:solidFill>
                  <a:cs typeface="+mn-ea"/>
                  <a:sym typeface="+mn-lt"/>
                </a:rPr>
                <a:t>1</a:t>
              </a:r>
              <a:endParaRPr lang="zh-CN" altLang="en-US" sz="1466" kern="0" dirty="0">
                <a:solidFill>
                  <a:sysClr val="windowText" lastClr="000000"/>
                </a:solidFill>
                <a:cs typeface="+mn-ea"/>
                <a:sym typeface="+mn-lt"/>
              </a:endParaRPr>
            </a:p>
          </p:txBody>
        </p:sp>
        <p:sp>
          <p:nvSpPr>
            <p:cNvPr id="384"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defTabSz="1218804">
                <a:defRPr/>
              </a:pPr>
              <a:endParaRPr lang="en-US" sz="1466" kern="0" dirty="0">
                <a:solidFill>
                  <a:sysClr val="windowText" lastClr="000000"/>
                </a:solidFill>
                <a:cs typeface="+mn-ea"/>
                <a:sym typeface="+mn-lt"/>
              </a:endParaRPr>
            </a:p>
          </p:txBody>
        </p:sp>
      </p:grpSp>
      <p:grpSp>
        <p:nvGrpSpPr>
          <p:cNvPr id="385" name="组合 384"/>
          <p:cNvGrpSpPr/>
          <p:nvPr/>
        </p:nvGrpSpPr>
        <p:grpSpPr>
          <a:xfrm>
            <a:off x="7537603" y="3578485"/>
            <a:ext cx="272119" cy="464074"/>
            <a:chOff x="7243786" y="4478810"/>
            <a:chExt cx="272155" cy="464074"/>
          </a:xfrm>
        </p:grpSpPr>
        <p:sp>
          <p:nvSpPr>
            <p:cNvPr id="386" name="椭圆 385"/>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defTabSz="1218804">
                <a:defRPr/>
              </a:pPr>
              <a:r>
                <a:rPr lang="en-US" altLang="zh-CN" sz="1466" kern="0" dirty="0">
                  <a:solidFill>
                    <a:sysClr val="windowText" lastClr="000000"/>
                  </a:solidFill>
                  <a:cs typeface="+mn-ea"/>
                  <a:sym typeface="+mn-lt"/>
                </a:rPr>
                <a:t>5</a:t>
              </a:r>
              <a:endParaRPr lang="zh-CN" altLang="en-US" sz="1466" kern="0" dirty="0">
                <a:solidFill>
                  <a:sysClr val="windowText" lastClr="000000"/>
                </a:solidFill>
                <a:cs typeface="+mn-ea"/>
                <a:sym typeface="+mn-lt"/>
              </a:endParaRPr>
            </a:p>
          </p:txBody>
        </p:sp>
        <p:sp>
          <p:nvSpPr>
            <p:cNvPr id="387"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defTabSz="1218804">
                <a:defRPr/>
              </a:pPr>
              <a:endParaRPr lang="en-US" sz="1466" kern="0" dirty="0">
                <a:solidFill>
                  <a:sysClr val="windowText" lastClr="000000"/>
                </a:solidFill>
                <a:cs typeface="+mn-ea"/>
                <a:sym typeface="+mn-lt"/>
              </a:endParaRPr>
            </a:p>
          </p:txBody>
        </p:sp>
      </p:grpSp>
      <p:grpSp>
        <p:nvGrpSpPr>
          <p:cNvPr id="388" name="组合 387"/>
          <p:cNvGrpSpPr/>
          <p:nvPr/>
        </p:nvGrpSpPr>
        <p:grpSpPr>
          <a:xfrm>
            <a:off x="3945709" y="3374214"/>
            <a:ext cx="272119" cy="464074"/>
            <a:chOff x="4108156" y="4240514"/>
            <a:chExt cx="272155" cy="464074"/>
          </a:xfrm>
          <a:solidFill>
            <a:srgbClr val="FF9900"/>
          </a:solidFill>
        </p:grpSpPr>
        <p:sp>
          <p:nvSpPr>
            <p:cNvPr id="389" name="椭圆 388"/>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defTabSz="1218804">
                <a:defRPr/>
              </a:pPr>
              <a:r>
                <a:rPr lang="en-US" altLang="zh-CN" sz="1466" kern="0" dirty="0">
                  <a:solidFill>
                    <a:sysClr val="windowText" lastClr="000000"/>
                  </a:solidFill>
                  <a:cs typeface="+mn-ea"/>
                  <a:sym typeface="+mn-lt"/>
                </a:rPr>
                <a:t>4</a:t>
              </a:r>
              <a:endParaRPr lang="zh-CN" altLang="en-US" sz="1466" kern="0" dirty="0">
                <a:solidFill>
                  <a:sysClr val="windowText" lastClr="000000"/>
                </a:solidFill>
                <a:cs typeface="+mn-ea"/>
                <a:sym typeface="+mn-lt"/>
              </a:endParaRPr>
            </a:p>
          </p:txBody>
        </p:sp>
        <p:sp>
          <p:nvSpPr>
            <p:cNvPr id="390"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121882" tIns="60941" rIns="121882" bIns="60941" numCol="1" anchor="t" anchorCtr="0" compatLnSpc="1">
              <a:prstTxWarp prst="textNoShape">
                <a:avLst/>
              </a:prstTxWarp>
            </a:bodyPr>
            <a:lstStyle/>
            <a:p>
              <a:pPr defTabSz="1218804">
                <a:defRPr/>
              </a:pPr>
              <a:endParaRPr lang="en-US" sz="1466" kern="0" dirty="0">
                <a:solidFill>
                  <a:sysClr val="windowText" lastClr="000000"/>
                </a:solidFill>
                <a:cs typeface="+mn-ea"/>
                <a:sym typeface="+mn-lt"/>
              </a:endParaRPr>
            </a:p>
          </p:txBody>
        </p:sp>
      </p:grpSp>
      <p:grpSp>
        <p:nvGrpSpPr>
          <p:cNvPr id="391" name="Group 2"/>
          <p:cNvGrpSpPr/>
          <p:nvPr/>
        </p:nvGrpSpPr>
        <p:grpSpPr>
          <a:xfrm>
            <a:off x="3083465" y="2256521"/>
            <a:ext cx="4590198" cy="1684469"/>
            <a:chOff x="629523" y="921452"/>
            <a:chExt cx="4590819" cy="1684470"/>
          </a:xfrm>
        </p:grpSpPr>
        <p:cxnSp>
          <p:nvCxnSpPr>
            <p:cNvPr id="392" name="Straight Connector 5"/>
            <p:cNvCxnSpPr>
              <a:stCxn id="378" idx="2"/>
              <a:endCxn id="390" idx="2"/>
            </p:cNvCxnSpPr>
            <p:nvPr/>
          </p:nvCxnSpPr>
          <p:spPr>
            <a:xfrm>
              <a:off x="629523" y="1350810"/>
              <a:ext cx="998439" cy="1050840"/>
            </a:xfrm>
            <a:prstGeom prst="line">
              <a:avLst/>
            </a:prstGeom>
            <a:noFill/>
            <a:ln w="6350" cap="flat" cmpd="sng" algn="ctr">
              <a:solidFill>
                <a:srgbClr val="009DD9">
                  <a:lumMod val="75000"/>
                </a:srgbClr>
              </a:solidFill>
              <a:prstDash val="solid"/>
              <a:miter lim="800000"/>
            </a:ln>
            <a:effectLst/>
          </p:spPr>
        </p:cxnSp>
        <p:cxnSp>
          <p:nvCxnSpPr>
            <p:cNvPr id="393" name="Straight Connector 7"/>
            <p:cNvCxnSpPr>
              <a:stCxn id="390" idx="2"/>
              <a:endCxn id="384" idx="2"/>
            </p:cNvCxnSpPr>
            <p:nvPr/>
          </p:nvCxnSpPr>
          <p:spPr>
            <a:xfrm flipV="1">
              <a:off x="1627962" y="1478436"/>
              <a:ext cx="3070644" cy="923214"/>
            </a:xfrm>
            <a:prstGeom prst="line">
              <a:avLst/>
            </a:prstGeom>
            <a:noFill/>
            <a:ln w="6350" cap="flat" cmpd="sng" algn="ctr">
              <a:solidFill>
                <a:srgbClr val="009DD9">
                  <a:lumMod val="75000"/>
                </a:srgbClr>
              </a:solidFill>
              <a:prstDash val="solid"/>
              <a:miter lim="800000"/>
            </a:ln>
            <a:effectLst/>
          </p:spPr>
        </p:cxnSp>
        <p:cxnSp>
          <p:nvCxnSpPr>
            <p:cNvPr id="394" name="Straight Connector 22"/>
            <p:cNvCxnSpPr>
              <a:stCxn id="378" idx="2"/>
              <a:endCxn id="387" idx="2"/>
            </p:cNvCxnSpPr>
            <p:nvPr/>
          </p:nvCxnSpPr>
          <p:spPr>
            <a:xfrm>
              <a:off x="629523" y="1350810"/>
              <a:ext cx="4590819" cy="1255112"/>
            </a:xfrm>
            <a:prstGeom prst="line">
              <a:avLst/>
            </a:prstGeom>
            <a:noFill/>
            <a:ln w="6350" cap="flat" cmpd="sng" algn="ctr">
              <a:solidFill>
                <a:srgbClr val="009DD9">
                  <a:lumMod val="75000"/>
                </a:srgbClr>
              </a:solidFill>
              <a:prstDash val="solid"/>
              <a:miter lim="800000"/>
            </a:ln>
            <a:effectLst/>
          </p:spPr>
        </p:cxnSp>
        <p:cxnSp>
          <p:nvCxnSpPr>
            <p:cNvPr id="395" name="Straight Connector 24"/>
            <p:cNvCxnSpPr>
              <a:stCxn id="378" idx="2"/>
              <a:endCxn id="384" idx="2"/>
            </p:cNvCxnSpPr>
            <p:nvPr/>
          </p:nvCxnSpPr>
          <p:spPr>
            <a:xfrm>
              <a:off x="629523" y="1350810"/>
              <a:ext cx="4069083" cy="127626"/>
            </a:xfrm>
            <a:prstGeom prst="line">
              <a:avLst/>
            </a:prstGeom>
            <a:noFill/>
            <a:ln w="6350" cap="flat" cmpd="sng" algn="ctr">
              <a:solidFill>
                <a:srgbClr val="009DD9">
                  <a:lumMod val="75000"/>
                </a:srgbClr>
              </a:solidFill>
              <a:prstDash val="solid"/>
              <a:miter lim="800000"/>
            </a:ln>
            <a:effectLst/>
          </p:spPr>
        </p:cxnSp>
        <p:cxnSp>
          <p:nvCxnSpPr>
            <p:cNvPr id="396" name="Straight Connector 29"/>
            <p:cNvCxnSpPr>
              <a:stCxn id="387" idx="2"/>
              <a:endCxn id="390" idx="2"/>
            </p:cNvCxnSpPr>
            <p:nvPr/>
          </p:nvCxnSpPr>
          <p:spPr>
            <a:xfrm flipH="1" flipV="1">
              <a:off x="1627962" y="2401650"/>
              <a:ext cx="3592380" cy="204272"/>
            </a:xfrm>
            <a:prstGeom prst="line">
              <a:avLst/>
            </a:prstGeom>
            <a:noFill/>
            <a:ln w="6350" cap="flat" cmpd="sng" algn="ctr">
              <a:solidFill>
                <a:srgbClr val="009DD9">
                  <a:lumMod val="75000"/>
                </a:srgbClr>
              </a:solidFill>
              <a:prstDash val="solid"/>
              <a:miter lim="800000"/>
            </a:ln>
            <a:effectLst/>
          </p:spPr>
        </p:cxnSp>
        <p:cxnSp>
          <p:nvCxnSpPr>
            <p:cNvPr id="397" name="Straight Connector 31"/>
            <p:cNvCxnSpPr>
              <a:stCxn id="381" idx="2"/>
              <a:endCxn id="384" idx="2"/>
            </p:cNvCxnSpPr>
            <p:nvPr/>
          </p:nvCxnSpPr>
          <p:spPr>
            <a:xfrm>
              <a:off x="2572180" y="921452"/>
              <a:ext cx="2126426" cy="556984"/>
            </a:xfrm>
            <a:prstGeom prst="line">
              <a:avLst/>
            </a:prstGeom>
            <a:noFill/>
            <a:ln w="6350" cap="flat" cmpd="sng" algn="ctr">
              <a:solidFill>
                <a:srgbClr val="009DD9">
                  <a:lumMod val="75000"/>
                </a:srgbClr>
              </a:solidFill>
              <a:prstDash val="solid"/>
              <a:miter lim="800000"/>
            </a:ln>
            <a:effectLst/>
          </p:spPr>
        </p:cxnSp>
        <p:cxnSp>
          <p:nvCxnSpPr>
            <p:cNvPr id="398" name="Straight Connector 33"/>
            <p:cNvCxnSpPr>
              <a:stCxn id="378" idx="2"/>
              <a:endCxn id="381" idx="2"/>
            </p:cNvCxnSpPr>
            <p:nvPr/>
          </p:nvCxnSpPr>
          <p:spPr>
            <a:xfrm flipV="1">
              <a:off x="629523" y="921452"/>
              <a:ext cx="1942657" cy="429358"/>
            </a:xfrm>
            <a:prstGeom prst="line">
              <a:avLst/>
            </a:prstGeom>
            <a:noFill/>
            <a:ln w="6350" cap="flat" cmpd="sng" algn="ctr">
              <a:solidFill>
                <a:srgbClr val="009DD9">
                  <a:lumMod val="75000"/>
                </a:srgbClr>
              </a:solidFill>
              <a:prstDash val="solid"/>
              <a:miter lim="800000"/>
            </a:ln>
            <a:effectLst/>
          </p:spPr>
        </p:cxnSp>
      </p:grpSp>
      <p:cxnSp>
        <p:nvCxnSpPr>
          <p:cNvPr id="399" name="Straight Connector 29"/>
          <p:cNvCxnSpPr>
            <a:stCxn id="387" idx="2"/>
            <a:endCxn id="384" idx="2"/>
          </p:cNvCxnSpPr>
          <p:nvPr/>
        </p:nvCxnSpPr>
        <p:spPr>
          <a:xfrm flipH="1" flipV="1">
            <a:off x="7151997" y="2915072"/>
            <a:ext cx="521666" cy="1127487"/>
          </a:xfrm>
          <a:prstGeom prst="line">
            <a:avLst/>
          </a:prstGeom>
          <a:noFill/>
          <a:ln w="6350" cap="flat" cmpd="sng" algn="ctr">
            <a:solidFill>
              <a:srgbClr val="009DD9">
                <a:lumMod val="75000"/>
              </a:srgbClr>
            </a:solidFill>
            <a:prstDash val="solid"/>
            <a:miter lim="800000"/>
          </a:ln>
          <a:effectLst/>
        </p:spPr>
      </p:cxnSp>
      <p:cxnSp>
        <p:nvCxnSpPr>
          <p:cNvPr id="400" name="Straight Connector 29"/>
          <p:cNvCxnSpPr>
            <a:endCxn id="387" idx="2"/>
          </p:cNvCxnSpPr>
          <p:nvPr/>
        </p:nvCxnSpPr>
        <p:spPr>
          <a:xfrm>
            <a:off x="5242396" y="2519015"/>
            <a:ext cx="2431268" cy="1523544"/>
          </a:xfrm>
          <a:prstGeom prst="line">
            <a:avLst/>
          </a:prstGeom>
          <a:noFill/>
          <a:ln w="6350" cap="flat" cmpd="sng" algn="ctr">
            <a:solidFill>
              <a:srgbClr val="009DD9">
                <a:lumMod val="75000"/>
              </a:srgbClr>
            </a:solidFill>
            <a:prstDash val="solid"/>
            <a:miter lim="800000"/>
          </a:ln>
          <a:effectLst/>
        </p:spPr>
      </p:cxnSp>
      <p:cxnSp>
        <p:nvCxnSpPr>
          <p:cNvPr id="401" name="Straight Connector 29"/>
          <p:cNvCxnSpPr>
            <a:stCxn id="390" idx="2"/>
            <a:endCxn id="381" idx="2"/>
          </p:cNvCxnSpPr>
          <p:nvPr/>
        </p:nvCxnSpPr>
        <p:spPr>
          <a:xfrm flipV="1">
            <a:off x="4081768" y="2358091"/>
            <a:ext cx="944090" cy="1480196"/>
          </a:xfrm>
          <a:prstGeom prst="line">
            <a:avLst/>
          </a:prstGeom>
          <a:noFill/>
          <a:ln w="6350" cap="flat" cmpd="sng" algn="ctr">
            <a:solidFill>
              <a:srgbClr val="009DD9">
                <a:lumMod val="75000"/>
              </a:srgbClr>
            </a:solidFill>
            <a:prstDash val="solid"/>
            <a:miter lim="800000"/>
          </a:ln>
          <a:effectLst/>
        </p:spPr>
      </p:cxnSp>
      <p:grpSp>
        <p:nvGrpSpPr>
          <p:cNvPr id="402" name="Group 2"/>
          <p:cNvGrpSpPr/>
          <p:nvPr/>
        </p:nvGrpSpPr>
        <p:grpSpPr>
          <a:xfrm>
            <a:off x="1903901" y="5072266"/>
            <a:ext cx="1540728" cy="773573"/>
            <a:chOff x="5107314" y="1418093"/>
            <a:chExt cx="1540936" cy="773573"/>
          </a:xfrm>
        </p:grpSpPr>
        <p:sp>
          <p:nvSpPr>
            <p:cNvPr id="403"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defTabSz="1218804">
                <a:defRPr/>
              </a:pPr>
              <a:endParaRPr lang="en-US" sz="1066" kern="0" dirty="0">
                <a:solidFill>
                  <a:sysClr val="window" lastClr="FFFFFF"/>
                </a:solidFill>
                <a:cs typeface="+mn-ea"/>
                <a:sym typeface="+mn-lt"/>
              </a:endParaRPr>
            </a:p>
          </p:txBody>
        </p:sp>
        <p:sp>
          <p:nvSpPr>
            <p:cNvPr id="404" name="Content Placeholder 2"/>
            <p:cNvSpPr txBox="1">
              <a:spLocks/>
            </p:cNvSpPr>
            <p:nvPr/>
          </p:nvSpPr>
          <p:spPr>
            <a:xfrm>
              <a:off x="5276350" y="1418093"/>
              <a:ext cx="1371900" cy="773573"/>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dirty="0">
                  <a:solidFill>
                    <a:sysClr val="window" lastClr="FFFFFF">
                      <a:lumMod val="65000"/>
                    </a:sysClr>
                  </a:solidFill>
                  <a:cs typeface="+mn-ea"/>
                  <a:sym typeface="+mn-lt"/>
                </a:rPr>
                <a:t>中国</a:t>
              </a:r>
              <a:endParaRPr lang="en-US" altLang="zh-CN" sz="1066" dirty="0">
                <a:solidFill>
                  <a:sysClr val="window" lastClr="FFFFFF">
                    <a:lumMod val="65000"/>
                  </a:sysClr>
                </a:solidFill>
                <a:cs typeface="+mn-ea"/>
                <a:sym typeface="+mn-lt"/>
              </a:endParaRPr>
            </a:p>
            <a:p>
              <a:pPr marL="0" indent="0" defTabSz="1218804">
                <a:buNone/>
                <a:defRPr/>
              </a:pPr>
              <a:r>
                <a:rPr lang="zh-CN" altLang="en-US" sz="1066" dirty="0">
                  <a:solidFill>
                    <a:sysClr val="window" lastClr="FFFFFF">
                      <a:lumMod val="65000"/>
                    </a:sysClr>
                  </a:solidFill>
                  <a:cs typeface="+mn-ea"/>
                  <a:sym typeface="+mn-lt"/>
                </a:rPr>
                <a:t>您的内容打在这里，或者通过复制您的文本，在此框中粘贴。</a:t>
              </a:r>
              <a:endParaRPr lang="en-US" sz="1066" dirty="0">
                <a:solidFill>
                  <a:sysClr val="window" lastClr="FFFFFF">
                    <a:lumMod val="65000"/>
                  </a:sysClr>
                </a:solidFill>
                <a:cs typeface="+mn-ea"/>
                <a:sym typeface="+mn-lt"/>
              </a:endParaRPr>
            </a:p>
          </p:txBody>
        </p:sp>
      </p:grpSp>
      <p:grpSp>
        <p:nvGrpSpPr>
          <p:cNvPr id="405" name="Group 404"/>
          <p:cNvGrpSpPr/>
          <p:nvPr/>
        </p:nvGrpSpPr>
        <p:grpSpPr>
          <a:xfrm>
            <a:off x="3498207" y="5072265"/>
            <a:ext cx="1570206" cy="756321"/>
            <a:chOff x="5107314" y="1445720"/>
            <a:chExt cx="1570418" cy="756321"/>
          </a:xfrm>
        </p:grpSpPr>
        <p:sp>
          <p:nvSpPr>
            <p:cNvPr id="406"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defTabSz="1218804">
                <a:defRPr/>
              </a:pPr>
              <a:endParaRPr lang="en-US" sz="1066" kern="0" dirty="0">
                <a:solidFill>
                  <a:sysClr val="window" lastClr="FFFFFF"/>
                </a:solidFill>
                <a:cs typeface="+mn-ea"/>
                <a:sym typeface="+mn-lt"/>
              </a:endParaRPr>
            </a:p>
          </p:txBody>
        </p:sp>
        <p:sp>
          <p:nvSpPr>
            <p:cNvPr id="407" name="Content Placeholder 2"/>
            <p:cNvSpPr txBox="1">
              <a:spLocks/>
            </p:cNvSpPr>
            <p:nvPr/>
          </p:nvSpPr>
          <p:spPr>
            <a:xfrm>
              <a:off x="5314958" y="1445720"/>
              <a:ext cx="1362774" cy="756321"/>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dirty="0">
                  <a:solidFill>
                    <a:sysClr val="window" lastClr="FFFFFF">
                      <a:lumMod val="65000"/>
                    </a:sysClr>
                  </a:solidFill>
                  <a:cs typeface="+mn-ea"/>
                  <a:sym typeface="+mn-lt"/>
                </a:rPr>
                <a:t>美国</a:t>
              </a:r>
              <a:endParaRPr lang="en-US" altLang="zh-CN" sz="1066" dirty="0">
                <a:solidFill>
                  <a:sysClr val="window" lastClr="FFFFFF">
                    <a:lumMod val="65000"/>
                  </a:sysClr>
                </a:solidFill>
                <a:cs typeface="+mn-ea"/>
                <a:sym typeface="+mn-lt"/>
              </a:endParaRPr>
            </a:p>
            <a:p>
              <a:pPr marL="0" indent="0" defTabSz="1218804">
                <a:buNone/>
                <a:defRPr/>
              </a:pPr>
              <a:r>
                <a:rPr lang="zh-CN" altLang="en-US" sz="1066" dirty="0">
                  <a:solidFill>
                    <a:sysClr val="window" lastClr="FFFFFF">
                      <a:lumMod val="65000"/>
                    </a:sysClr>
                  </a:solidFill>
                  <a:cs typeface="+mn-ea"/>
                  <a:sym typeface="+mn-lt"/>
                </a:rPr>
                <a:t>您的内容打在这里，或者通过复制您的文本，在此框中粘贴。</a:t>
              </a:r>
              <a:endParaRPr lang="en-US" altLang="zh-CN" sz="1066" dirty="0">
                <a:solidFill>
                  <a:sysClr val="window" lastClr="FFFFFF">
                    <a:lumMod val="65000"/>
                  </a:sysClr>
                </a:solidFill>
                <a:cs typeface="+mn-ea"/>
                <a:sym typeface="+mn-lt"/>
              </a:endParaRPr>
            </a:p>
          </p:txBody>
        </p:sp>
      </p:grpSp>
      <p:grpSp>
        <p:nvGrpSpPr>
          <p:cNvPr id="408" name="Group 407"/>
          <p:cNvGrpSpPr/>
          <p:nvPr/>
        </p:nvGrpSpPr>
        <p:grpSpPr>
          <a:xfrm>
            <a:off x="5074041" y="5072265"/>
            <a:ext cx="1580885" cy="764947"/>
            <a:chOff x="5107314" y="1437094"/>
            <a:chExt cx="1581099" cy="764947"/>
          </a:xfrm>
        </p:grpSpPr>
        <p:sp>
          <p:nvSpPr>
            <p:cNvPr id="409"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defTabSz="1218804">
                <a:defRPr/>
              </a:pPr>
              <a:endParaRPr lang="en-US" sz="1066" kern="0" dirty="0">
                <a:solidFill>
                  <a:sysClr val="window" lastClr="FFFFFF"/>
                </a:solidFill>
                <a:cs typeface="+mn-ea"/>
                <a:sym typeface="+mn-lt"/>
              </a:endParaRPr>
            </a:p>
          </p:txBody>
        </p:sp>
        <p:sp>
          <p:nvSpPr>
            <p:cNvPr id="410" name="Content Placeholder 2"/>
            <p:cNvSpPr txBox="1">
              <a:spLocks/>
            </p:cNvSpPr>
            <p:nvPr/>
          </p:nvSpPr>
          <p:spPr>
            <a:xfrm>
              <a:off x="5306332" y="1437094"/>
              <a:ext cx="1382081" cy="764947"/>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dirty="0">
                  <a:solidFill>
                    <a:sysClr val="window" lastClr="FFFFFF">
                      <a:lumMod val="65000"/>
                    </a:sysClr>
                  </a:solidFill>
                  <a:cs typeface="+mn-ea"/>
                  <a:sym typeface="+mn-lt"/>
                </a:rPr>
                <a:t>英国</a:t>
              </a:r>
              <a:endParaRPr lang="en-US" altLang="zh-CN" sz="1066" dirty="0">
                <a:solidFill>
                  <a:sysClr val="window" lastClr="FFFFFF">
                    <a:lumMod val="65000"/>
                  </a:sysClr>
                </a:solidFill>
                <a:cs typeface="+mn-ea"/>
                <a:sym typeface="+mn-lt"/>
              </a:endParaRPr>
            </a:p>
            <a:p>
              <a:pPr marL="0" indent="0" defTabSz="1218804">
                <a:buNone/>
                <a:defRPr/>
              </a:pPr>
              <a:r>
                <a:rPr lang="zh-CN" altLang="en-US" sz="1066" dirty="0">
                  <a:solidFill>
                    <a:sysClr val="window" lastClr="FFFFFF">
                      <a:lumMod val="65000"/>
                    </a:sysClr>
                  </a:solidFill>
                  <a:cs typeface="+mn-ea"/>
                  <a:sym typeface="+mn-lt"/>
                </a:rPr>
                <a:t>您的内容打在这里，或者通过复制您的文本，在此框中粘贴。</a:t>
              </a:r>
              <a:endParaRPr lang="en-US" altLang="zh-CN" sz="1066" dirty="0">
                <a:solidFill>
                  <a:sysClr val="window" lastClr="FFFFFF">
                    <a:lumMod val="65000"/>
                  </a:sysClr>
                </a:solidFill>
                <a:cs typeface="+mn-ea"/>
                <a:sym typeface="+mn-lt"/>
              </a:endParaRPr>
            </a:p>
          </p:txBody>
        </p:sp>
      </p:grpSp>
      <p:grpSp>
        <p:nvGrpSpPr>
          <p:cNvPr id="411" name="Group 410"/>
          <p:cNvGrpSpPr/>
          <p:nvPr/>
        </p:nvGrpSpPr>
        <p:grpSpPr>
          <a:xfrm>
            <a:off x="6647553" y="5072265"/>
            <a:ext cx="1598173" cy="747695"/>
            <a:chOff x="5107314" y="1454346"/>
            <a:chExt cx="1598389" cy="747695"/>
          </a:xfrm>
        </p:grpSpPr>
        <p:sp>
          <p:nvSpPr>
            <p:cNvPr id="412"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defTabSz="1218804">
                <a:defRPr/>
              </a:pPr>
              <a:endParaRPr lang="en-US" sz="1066" kern="0" dirty="0">
                <a:solidFill>
                  <a:sysClr val="window" lastClr="FFFFFF"/>
                </a:solidFill>
                <a:cs typeface="+mn-ea"/>
                <a:sym typeface="+mn-lt"/>
              </a:endParaRPr>
            </a:p>
          </p:txBody>
        </p:sp>
        <p:sp>
          <p:nvSpPr>
            <p:cNvPr id="413" name="Content Placeholder 2"/>
            <p:cNvSpPr txBox="1">
              <a:spLocks/>
            </p:cNvSpPr>
            <p:nvPr/>
          </p:nvSpPr>
          <p:spPr>
            <a:xfrm>
              <a:off x="5314958" y="1454346"/>
              <a:ext cx="1390745" cy="747695"/>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dirty="0">
                  <a:solidFill>
                    <a:sysClr val="window" lastClr="FFFFFF">
                      <a:lumMod val="65000"/>
                    </a:sysClr>
                  </a:solidFill>
                  <a:cs typeface="+mn-ea"/>
                  <a:sym typeface="+mn-lt"/>
                </a:rPr>
                <a:t>巴西</a:t>
              </a:r>
              <a:endParaRPr lang="en-US" altLang="zh-CN" sz="1066" dirty="0">
                <a:solidFill>
                  <a:sysClr val="window" lastClr="FFFFFF">
                    <a:lumMod val="65000"/>
                  </a:sysClr>
                </a:solidFill>
                <a:cs typeface="+mn-ea"/>
                <a:sym typeface="+mn-lt"/>
              </a:endParaRPr>
            </a:p>
            <a:p>
              <a:pPr marL="0" indent="0" defTabSz="1218804">
                <a:buNone/>
                <a:defRPr/>
              </a:pPr>
              <a:r>
                <a:rPr lang="zh-CN" altLang="en-US" sz="1066" dirty="0">
                  <a:solidFill>
                    <a:sysClr val="window" lastClr="FFFFFF">
                      <a:lumMod val="65000"/>
                    </a:sysClr>
                  </a:solidFill>
                  <a:cs typeface="+mn-ea"/>
                  <a:sym typeface="+mn-lt"/>
                </a:rPr>
                <a:t>您的内容打在这里，或者通过复制您的文本，在此框中粘贴。</a:t>
              </a:r>
              <a:endParaRPr lang="en-US" altLang="zh-CN" sz="1066" dirty="0">
                <a:solidFill>
                  <a:sysClr val="window" lastClr="FFFFFF">
                    <a:lumMod val="65000"/>
                  </a:sysClr>
                </a:solidFill>
                <a:cs typeface="+mn-ea"/>
                <a:sym typeface="+mn-lt"/>
              </a:endParaRPr>
            </a:p>
          </p:txBody>
        </p:sp>
      </p:grpSp>
      <p:grpSp>
        <p:nvGrpSpPr>
          <p:cNvPr id="414" name="Group 413"/>
          <p:cNvGrpSpPr/>
          <p:nvPr/>
        </p:nvGrpSpPr>
        <p:grpSpPr>
          <a:xfrm>
            <a:off x="8242550" y="5072265"/>
            <a:ext cx="1606839" cy="756321"/>
            <a:chOff x="5107314" y="1445720"/>
            <a:chExt cx="1607055" cy="756321"/>
          </a:xfrm>
        </p:grpSpPr>
        <p:sp>
          <p:nvSpPr>
            <p:cNvPr id="415"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defTabSz="1218804">
                <a:defRPr/>
              </a:pPr>
              <a:endParaRPr lang="en-US" sz="1066" kern="0" dirty="0">
                <a:solidFill>
                  <a:sysClr val="window" lastClr="FFFFFF"/>
                </a:solidFill>
                <a:cs typeface="+mn-ea"/>
                <a:sym typeface="+mn-lt"/>
              </a:endParaRPr>
            </a:p>
          </p:txBody>
        </p:sp>
        <p:sp>
          <p:nvSpPr>
            <p:cNvPr id="416" name="Content Placeholder 2"/>
            <p:cNvSpPr txBox="1">
              <a:spLocks/>
            </p:cNvSpPr>
            <p:nvPr/>
          </p:nvSpPr>
          <p:spPr>
            <a:xfrm>
              <a:off x="5314958" y="1445720"/>
              <a:ext cx="1399411" cy="756321"/>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dirty="0">
                  <a:solidFill>
                    <a:sysClr val="window" lastClr="FFFFFF">
                      <a:lumMod val="65000"/>
                    </a:sysClr>
                  </a:solidFill>
                  <a:cs typeface="+mn-ea"/>
                  <a:sym typeface="+mn-lt"/>
                </a:rPr>
                <a:t>澳大利亚</a:t>
              </a:r>
              <a:endParaRPr lang="en-US" altLang="zh-CN" sz="1066" dirty="0">
                <a:solidFill>
                  <a:sysClr val="window" lastClr="FFFFFF">
                    <a:lumMod val="65000"/>
                  </a:sysClr>
                </a:solidFill>
                <a:cs typeface="+mn-ea"/>
                <a:sym typeface="+mn-lt"/>
              </a:endParaRPr>
            </a:p>
            <a:p>
              <a:pPr marL="0" indent="0" defTabSz="1218804">
                <a:buNone/>
                <a:defRPr/>
              </a:pPr>
              <a:r>
                <a:rPr lang="zh-CN" altLang="en-US" sz="1066" dirty="0">
                  <a:solidFill>
                    <a:sysClr val="window" lastClr="FFFFFF">
                      <a:lumMod val="65000"/>
                    </a:sysClr>
                  </a:solidFill>
                  <a:cs typeface="+mn-ea"/>
                  <a:sym typeface="+mn-lt"/>
                </a:rPr>
                <a:t>您的内容打在这里，或者通过复制您的文本，在此框中粘贴。</a:t>
              </a:r>
              <a:endParaRPr lang="en-US" altLang="zh-CN" sz="1066" dirty="0">
                <a:solidFill>
                  <a:sysClr val="window" lastClr="FFFFFF">
                    <a:lumMod val="65000"/>
                  </a:sysClr>
                </a:solidFill>
                <a:cs typeface="+mn-ea"/>
                <a:sym typeface="+mn-lt"/>
              </a:endParaRPr>
            </a:p>
          </p:txBody>
        </p:sp>
      </p:grpSp>
      <p:sp>
        <p:nvSpPr>
          <p:cNvPr id="417" name="Content Placeholder 2"/>
          <p:cNvSpPr txBox="1">
            <a:spLocks/>
          </p:cNvSpPr>
          <p:nvPr/>
        </p:nvSpPr>
        <p:spPr>
          <a:xfrm>
            <a:off x="8592639" y="3022726"/>
            <a:ext cx="2865901" cy="1184846"/>
          </a:xfrm>
          <a:prstGeom prst="rect">
            <a:avLst/>
          </a:prstGeom>
        </p:spPr>
        <p:txBody>
          <a:bodyPr lIns="91424" tIns="45713" rIns="91424" bIns="45713">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04">
              <a:lnSpc>
                <a:spcPct val="130000"/>
              </a:lnSpc>
              <a:spcBef>
                <a:spcPts val="1333"/>
              </a:spcBef>
              <a:buNone/>
            </a:pPr>
            <a:r>
              <a:rPr lang="zh-CN" altLang="en-US" sz="1466" dirty="0">
                <a:solidFill>
                  <a:prstClr val="black"/>
                </a:solidFill>
                <a:cs typeface="+mn-ea"/>
                <a:sym typeface="+mn-lt"/>
              </a:rPr>
              <a:t>您的内容打在这里，或者通过复制您的文本后，在此框中选择粘贴，并选择只保留文字。在此录入上述图表的综合描述说明。</a:t>
            </a:r>
            <a:endParaRPr lang="en-US" sz="1466" dirty="0">
              <a:solidFill>
                <a:prstClr val="black"/>
              </a:solidFill>
              <a:cs typeface="+mn-ea"/>
              <a:sym typeface="+mn-lt"/>
            </a:endParaRPr>
          </a:p>
        </p:txBody>
      </p:sp>
      <p:sp>
        <p:nvSpPr>
          <p:cNvPr id="418" name="Title 13"/>
          <p:cNvSpPr txBox="1">
            <a:spLocks/>
          </p:cNvSpPr>
          <p:nvPr/>
        </p:nvSpPr>
        <p:spPr>
          <a:xfrm>
            <a:off x="8595103" y="2596747"/>
            <a:ext cx="2884035" cy="585514"/>
          </a:xfrm>
          <a:prstGeom prst="rect">
            <a:avLst/>
          </a:prstGeom>
        </p:spPr>
        <p:txBody>
          <a:bodyPr vert="horz" lIns="91424" tIns="45713" rIns="91424" bIns="45713"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8804">
              <a:defRPr/>
            </a:pPr>
            <a:r>
              <a:rPr lang="zh-CN" altLang="en-US" sz="1599" b="1" dirty="0">
                <a:solidFill>
                  <a:srgbClr val="7F7F7F">
                    <a:lumMod val="50000"/>
                  </a:srgbClr>
                </a:solidFill>
                <a:latin typeface="+mn-lt"/>
                <a:ea typeface="+mn-ea"/>
                <a:cs typeface="+mn-ea"/>
                <a:sym typeface="+mn-lt"/>
              </a:rPr>
              <a:t>行业现状</a:t>
            </a:r>
            <a:endParaRPr lang="en-US" sz="1599" b="1" dirty="0">
              <a:solidFill>
                <a:srgbClr val="7F7F7F">
                  <a:lumMod val="50000"/>
                </a:srgbClr>
              </a:solidFill>
              <a:latin typeface="+mn-lt"/>
              <a:ea typeface="+mn-ea"/>
              <a:cs typeface="+mn-ea"/>
              <a:sym typeface="+mn-lt"/>
            </a:endParaRPr>
          </a:p>
        </p:txBody>
      </p:sp>
    </p:spTree>
    <p:extLst>
      <p:ext uri="{BB962C8B-B14F-4D97-AF65-F5344CB8AC3E}">
        <p14:creationId xmlns:p14="http://schemas.microsoft.com/office/powerpoint/2010/main" val="188949220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382"/>
                                        </p:tgtEl>
                                        <p:attrNameLst>
                                          <p:attrName>style.visibility</p:attrName>
                                        </p:attrNameLst>
                                      </p:cBhvr>
                                      <p:to>
                                        <p:strVal val="visible"/>
                                      </p:to>
                                    </p:set>
                                    <p:animEffect transition="in" filter="fade">
                                      <p:cBhvr>
                                        <p:cTn id="20" dur="1000"/>
                                        <p:tgtEl>
                                          <p:spTgt spid="382"/>
                                        </p:tgtEl>
                                      </p:cBhvr>
                                    </p:animEffect>
                                    <p:anim calcmode="lin" valueType="num">
                                      <p:cBhvr>
                                        <p:cTn id="21" dur="1000" fill="hold"/>
                                        <p:tgtEl>
                                          <p:spTgt spid="382"/>
                                        </p:tgtEl>
                                        <p:attrNameLst>
                                          <p:attrName>ppt_x</p:attrName>
                                        </p:attrNameLst>
                                      </p:cBhvr>
                                      <p:tavLst>
                                        <p:tav tm="0">
                                          <p:val>
                                            <p:strVal val="#ppt_x"/>
                                          </p:val>
                                        </p:tav>
                                        <p:tav tm="100000">
                                          <p:val>
                                            <p:strVal val="#ppt_x"/>
                                          </p:val>
                                        </p:tav>
                                      </p:tavLst>
                                    </p:anim>
                                    <p:anim calcmode="lin" valueType="num">
                                      <p:cBhvr>
                                        <p:cTn id="22" dur="1000" fill="hold"/>
                                        <p:tgtEl>
                                          <p:spTgt spid="38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388"/>
                                        </p:tgtEl>
                                        <p:attrNameLst>
                                          <p:attrName>style.visibility</p:attrName>
                                        </p:attrNameLst>
                                      </p:cBhvr>
                                      <p:to>
                                        <p:strVal val="visible"/>
                                      </p:to>
                                    </p:set>
                                    <p:animEffect transition="in" filter="fade">
                                      <p:cBhvr>
                                        <p:cTn id="25" dur="1000"/>
                                        <p:tgtEl>
                                          <p:spTgt spid="388"/>
                                        </p:tgtEl>
                                      </p:cBhvr>
                                    </p:animEffect>
                                    <p:anim calcmode="lin" valueType="num">
                                      <p:cBhvr>
                                        <p:cTn id="26" dur="1000" fill="hold"/>
                                        <p:tgtEl>
                                          <p:spTgt spid="388"/>
                                        </p:tgtEl>
                                        <p:attrNameLst>
                                          <p:attrName>ppt_x</p:attrName>
                                        </p:attrNameLst>
                                      </p:cBhvr>
                                      <p:tavLst>
                                        <p:tav tm="0">
                                          <p:val>
                                            <p:strVal val="#ppt_x"/>
                                          </p:val>
                                        </p:tav>
                                        <p:tav tm="100000">
                                          <p:val>
                                            <p:strVal val="#ppt_x"/>
                                          </p:val>
                                        </p:tav>
                                      </p:tavLst>
                                    </p:anim>
                                    <p:anim calcmode="lin" valueType="num">
                                      <p:cBhvr>
                                        <p:cTn id="27" dur="1000" fill="hold"/>
                                        <p:tgtEl>
                                          <p:spTgt spid="38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400"/>
                                  </p:stCondLst>
                                  <p:childTnLst>
                                    <p:set>
                                      <p:cBhvr>
                                        <p:cTn id="29" dur="1" fill="hold">
                                          <p:stCondLst>
                                            <p:cond delay="0"/>
                                          </p:stCondLst>
                                        </p:cTn>
                                        <p:tgtEl>
                                          <p:spTgt spid="376"/>
                                        </p:tgtEl>
                                        <p:attrNameLst>
                                          <p:attrName>style.visibility</p:attrName>
                                        </p:attrNameLst>
                                      </p:cBhvr>
                                      <p:to>
                                        <p:strVal val="visible"/>
                                      </p:to>
                                    </p:set>
                                    <p:animEffect transition="in" filter="fade">
                                      <p:cBhvr>
                                        <p:cTn id="30" dur="1000"/>
                                        <p:tgtEl>
                                          <p:spTgt spid="376"/>
                                        </p:tgtEl>
                                      </p:cBhvr>
                                    </p:animEffect>
                                    <p:anim calcmode="lin" valueType="num">
                                      <p:cBhvr>
                                        <p:cTn id="31" dur="1000" fill="hold"/>
                                        <p:tgtEl>
                                          <p:spTgt spid="376"/>
                                        </p:tgtEl>
                                        <p:attrNameLst>
                                          <p:attrName>ppt_x</p:attrName>
                                        </p:attrNameLst>
                                      </p:cBhvr>
                                      <p:tavLst>
                                        <p:tav tm="0">
                                          <p:val>
                                            <p:strVal val="#ppt_x"/>
                                          </p:val>
                                        </p:tav>
                                        <p:tav tm="100000">
                                          <p:val>
                                            <p:strVal val="#ppt_x"/>
                                          </p:val>
                                        </p:tav>
                                      </p:tavLst>
                                    </p:anim>
                                    <p:anim calcmode="lin" valueType="num">
                                      <p:cBhvr>
                                        <p:cTn id="32" dur="1000" fill="hold"/>
                                        <p:tgtEl>
                                          <p:spTgt spid="376"/>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600"/>
                                  </p:stCondLst>
                                  <p:childTnLst>
                                    <p:set>
                                      <p:cBhvr>
                                        <p:cTn id="34" dur="1" fill="hold">
                                          <p:stCondLst>
                                            <p:cond delay="0"/>
                                          </p:stCondLst>
                                        </p:cTn>
                                        <p:tgtEl>
                                          <p:spTgt spid="379"/>
                                        </p:tgtEl>
                                        <p:attrNameLst>
                                          <p:attrName>style.visibility</p:attrName>
                                        </p:attrNameLst>
                                      </p:cBhvr>
                                      <p:to>
                                        <p:strVal val="visible"/>
                                      </p:to>
                                    </p:set>
                                    <p:animEffect transition="in" filter="fade">
                                      <p:cBhvr>
                                        <p:cTn id="35" dur="1000"/>
                                        <p:tgtEl>
                                          <p:spTgt spid="379"/>
                                        </p:tgtEl>
                                      </p:cBhvr>
                                    </p:animEffect>
                                    <p:anim calcmode="lin" valueType="num">
                                      <p:cBhvr>
                                        <p:cTn id="36" dur="1000" fill="hold"/>
                                        <p:tgtEl>
                                          <p:spTgt spid="379"/>
                                        </p:tgtEl>
                                        <p:attrNameLst>
                                          <p:attrName>ppt_x</p:attrName>
                                        </p:attrNameLst>
                                      </p:cBhvr>
                                      <p:tavLst>
                                        <p:tav tm="0">
                                          <p:val>
                                            <p:strVal val="#ppt_x"/>
                                          </p:val>
                                        </p:tav>
                                        <p:tav tm="100000">
                                          <p:val>
                                            <p:strVal val="#ppt_x"/>
                                          </p:val>
                                        </p:tav>
                                      </p:tavLst>
                                    </p:anim>
                                    <p:anim calcmode="lin" valueType="num">
                                      <p:cBhvr>
                                        <p:cTn id="37" dur="1000" fill="hold"/>
                                        <p:tgtEl>
                                          <p:spTgt spid="379"/>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800"/>
                                  </p:stCondLst>
                                  <p:childTnLst>
                                    <p:set>
                                      <p:cBhvr>
                                        <p:cTn id="39" dur="1" fill="hold">
                                          <p:stCondLst>
                                            <p:cond delay="0"/>
                                          </p:stCondLst>
                                        </p:cTn>
                                        <p:tgtEl>
                                          <p:spTgt spid="385"/>
                                        </p:tgtEl>
                                        <p:attrNameLst>
                                          <p:attrName>style.visibility</p:attrName>
                                        </p:attrNameLst>
                                      </p:cBhvr>
                                      <p:to>
                                        <p:strVal val="visible"/>
                                      </p:to>
                                    </p:set>
                                    <p:animEffect transition="in" filter="fade">
                                      <p:cBhvr>
                                        <p:cTn id="40" dur="1000"/>
                                        <p:tgtEl>
                                          <p:spTgt spid="385"/>
                                        </p:tgtEl>
                                      </p:cBhvr>
                                    </p:animEffect>
                                    <p:anim calcmode="lin" valueType="num">
                                      <p:cBhvr>
                                        <p:cTn id="41" dur="1000" fill="hold"/>
                                        <p:tgtEl>
                                          <p:spTgt spid="385"/>
                                        </p:tgtEl>
                                        <p:attrNameLst>
                                          <p:attrName>ppt_x</p:attrName>
                                        </p:attrNameLst>
                                      </p:cBhvr>
                                      <p:tavLst>
                                        <p:tav tm="0">
                                          <p:val>
                                            <p:strVal val="#ppt_x"/>
                                          </p:val>
                                        </p:tav>
                                        <p:tav tm="100000">
                                          <p:val>
                                            <p:strVal val="#ppt_x"/>
                                          </p:val>
                                        </p:tav>
                                      </p:tavLst>
                                    </p:anim>
                                    <p:anim calcmode="lin" valueType="num">
                                      <p:cBhvr>
                                        <p:cTn id="42" dur="1000" fill="hold"/>
                                        <p:tgtEl>
                                          <p:spTgt spid="385"/>
                                        </p:tgtEl>
                                        <p:attrNameLst>
                                          <p:attrName>ppt_y</p:attrName>
                                        </p:attrNameLst>
                                      </p:cBhvr>
                                      <p:tavLst>
                                        <p:tav tm="0">
                                          <p:val>
                                            <p:strVal val="#ppt_y-.1"/>
                                          </p:val>
                                        </p:tav>
                                        <p:tav tm="100000">
                                          <p:val>
                                            <p:strVal val="#ppt_y"/>
                                          </p:val>
                                        </p:tav>
                                      </p:tavLst>
                                    </p:anim>
                                  </p:childTnLst>
                                </p:cTn>
                              </p:par>
                            </p:childTnLst>
                          </p:cTn>
                        </p:par>
                        <p:par>
                          <p:cTn id="43" fill="hold">
                            <p:stCondLst>
                              <p:cond delay="3300"/>
                            </p:stCondLst>
                            <p:childTnLst>
                              <p:par>
                                <p:cTn id="44" presetID="21" presetClass="entr" presetSubtype="1" fill="hold" nodeType="afterEffect">
                                  <p:stCondLst>
                                    <p:cond delay="0"/>
                                  </p:stCondLst>
                                  <p:childTnLst>
                                    <p:set>
                                      <p:cBhvr>
                                        <p:cTn id="45" dur="1" fill="hold">
                                          <p:stCondLst>
                                            <p:cond delay="0"/>
                                          </p:stCondLst>
                                        </p:cTn>
                                        <p:tgtEl>
                                          <p:spTgt spid="391"/>
                                        </p:tgtEl>
                                        <p:attrNameLst>
                                          <p:attrName>style.visibility</p:attrName>
                                        </p:attrNameLst>
                                      </p:cBhvr>
                                      <p:to>
                                        <p:strVal val="visible"/>
                                      </p:to>
                                    </p:set>
                                    <p:animEffect transition="in" filter="wheel(1)">
                                      <p:cBhvr>
                                        <p:cTn id="46" dur="1000"/>
                                        <p:tgtEl>
                                          <p:spTgt spid="391"/>
                                        </p:tgtEl>
                                      </p:cBhvr>
                                    </p:animEffect>
                                  </p:childTnLst>
                                </p:cTn>
                              </p:par>
                              <p:par>
                                <p:cTn id="47" presetID="22" presetClass="entr" presetSubtype="4" fill="hold" nodeType="withEffect">
                                  <p:stCondLst>
                                    <p:cond delay="0"/>
                                  </p:stCondLst>
                                  <p:childTnLst>
                                    <p:set>
                                      <p:cBhvr>
                                        <p:cTn id="48" dur="1" fill="hold">
                                          <p:stCondLst>
                                            <p:cond delay="0"/>
                                          </p:stCondLst>
                                        </p:cTn>
                                        <p:tgtEl>
                                          <p:spTgt spid="401"/>
                                        </p:tgtEl>
                                        <p:attrNameLst>
                                          <p:attrName>style.visibility</p:attrName>
                                        </p:attrNameLst>
                                      </p:cBhvr>
                                      <p:to>
                                        <p:strVal val="visible"/>
                                      </p:to>
                                    </p:set>
                                    <p:animEffect transition="in" filter="wipe(down)">
                                      <p:cBhvr>
                                        <p:cTn id="49" dur="500"/>
                                        <p:tgtEl>
                                          <p:spTgt spid="401"/>
                                        </p:tgtEl>
                                      </p:cBhvr>
                                    </p:animEffect>
                                  </p:childTnLst>
                                </p:cTn>
                              </p:par>
                              <p:par>
                                <p:cTn id="50" presetID="22" presetClass="entr" presetSubtype="4" fill="hold" nodeType="withEffect">
                                  <p:stCondLst>
                                    <p:cond delay="0"/>
                                  </p:stCondLst>
                                  <p:childTnLst>
                                    <p:set>
                                      <p:cBhvr>
                                        <p:cTn id="51" dur="1" fill="hold">
                                          <p:stCondLst>
                                            <p:cond delay="0"/>
                                          </p:stCondLst>
                                        </p:cTn>
                                        <p:tgtEl>
                                          <p:spTgt spid="400"/>
                                        </p:tgtEl>
                                        <p:attrNameLst>
                                          <p:attrName>style.visibility</p:attrName>
                                        </p:attrNameLst>
                                      </p:cBhvr>
                                      <p:to>
                                        <p:strVal val="visible"/>
                                      </p:to>
                                    </p:set>
                                    <p:animEffect transition="in" filter="wipe(down)">
                                      <p:cBhvr>
                                        <p:cTn id="52" dur="500"/>
                                        <p:tgtEl>
                                          <p:spTgt spid="400"/>
                                        </p:tgtEl>
                                      </p:cBhvr>
                                    </p:animEffect>
                                  </p:childTnLst>
                                </p:cTn>
                              </p:par>
                              <p:par>
                                <p:cTn id="53" presetID="22" presetClass="entr" presetSubtype="4" fill="hold" nodeType="withEffect">
                                  <p:stCondLst>
                                    <p:cond delay="0"/>
                                  </p:stCondLst>
                                  <p:childTnLst>
                                    <p:set>
                                      <p:cBhvr>
                                        <p:cTn id="54" dur="1" fill="hold">
                                          <p:stCondLst>
                                            <p:cond delay="0"/>
                                          </p:stCondLst>
                                        </p:cTn>
                                        <p:tgtEl>
                                          <p:spTgt spid="399"/>
                                        </p:tgtEl>
                                        <p:attrNameLst>
                                          <p:attrName>style.visibility</p:attrName>
                                        </p:attrNameLst>
                                      </p:cBhvr>
                                      <p:to>
                                        <p:strVal val="visible"/>
                                      </p:to>
                                    </p:set>
                                    <p:animEffect transition="in" filter="wipe(down)">
                                      <p:cBhvr>
                                        <p:cTn id="55" dur="500"/>
                                        <p:tgtEl>
                                          <p:spTgt spid="399"/>
                                        </p:tgtEl>
                                      </p:cBhvr>
                                    </p:animEffect>
                                  </p:childTnLst>
                                </p:cTn>
                              </p:par>
                            </p:childTnLst>
                          </p:cTn>
                        </p:par>
                        <p:par>
                          <p:cTn id="56" fill="hold">
                            <p:stCondLst>
                              <p:cond delay="4300"/>
                            </p:stCondLst>
                            <p:childTnLst>
                              <p:par>
                                <p:cTn id="57" presetID="10" presetClass="entr" presetSubtype="0" fill="hold" nodeType="afterEffect">
                                  <p:stCondLst>
                                    <p:cond delay="0"/>
                                  </p:stCondLst>
                                  <p:childTnLst>
                                    <p:set>
                                      <p:cBhvr>
                                        <p:cTn id="58" dur="1" fill="hold">
                                          <p:stCondLst>
                                            <p:cond delay="0"/>
                                          </p:stCondLst>
                                        </p:cTn>
                                        <p:tgtEl>
                                          <p:spTgt spid="402"/>
                                        </p:tgtEl>
                                        <p:attrNameLst>
                                          <p:attrName>style.visibility</p:attrName>
                                        </p:attrNameLst>
                                      </p:cBhvr>
                                      <p:to>
                                        <p:strVal val="visible"/>
                                      </p:to>
                                    </p:set>
                                    <p:animEffect transition="in" filter="fade">
                                      <p:cBhvr>
                                        <p:cTn id="59" dur="500"/>
                                        <p:tgtEl>
                                          <p:spTgt spid="402"/>
                                        </p:tgtEl>
                                      </p:cBhvr>
                                    </p:animEffect>
                                  </p:childTnLst>
                                </p:cTn>
                              </p:par>
                              <p:par>
                                <p:cTn id="60" presetID="10" presetClass="entr" presetSubtype="0" fill="hold" nodeType="withEffect">
                                  <p:stCondLst>
                                    <p:cond delay="200"/>
                                  </p:stCondLst>
                                  <p:childTnLst>
                                    <p:set>
                                      <p:cBhvr>
                                        <p:cTn id="61" dur="1" fill="hold">
                                          <p:stCondLst>
                                            <p:cond delay="0"/>
                                          </p:stCondLst>
                                        </p:cTn>
                                        <p:tgtEl>
                                          <p:spTgt spid="405"/>
                                        </p:tgtEl>
                                        <p:attrNameLst>
                                          <p:attrName>style.visibility</p:attrName>
                                        </p:attrNameLst>
                                      </p:cBhvr>
                                      <p:to>
                                        <p:strVal val="visible"/>
                                      </p:to>
                                    </p:set>
                                    <p:animEffect transition="in" filter="fade">
                                      <p:cBhvr>
                                        <p:cTn id="62" dur="500"/>
                                        <p:tgtEl>
                                          <p:spTgt spid="405"/>
                                        </p:tgtEl>
                                      </p:cBhvr>
                                    </p:animEffect>
                                  </p:childTnLst>
                                </p:cTn>
                              </p:par>
                              <p:par>
                                <p:cTn id="63" presetID="10" presetClass="entr" presetSubtype="0" fill="hold" nodeType="withEffect">
                                  <p:stCondLst>
                                    <p:cond delay="400"/>
                                  </p:stCondLst>
                                  <p:childTnLst>
                                    <p:set>
                                      <p:cBhvr>
                                        <p:cTn id="64" dur="1" fill="hold">
                                          <p:stCondLst>
                                            <p:cond delay="0"/>
                                          </p:stCondLst>
                                        </p:cTn>
                                        <p:tgtEl>
                                          <p:spTgt spid="408"/>
                                        </p:tgtEl>
                                        <p:attrNameLst>
                                          <p:attrName>style.visibility</p:attrName>
                                        </p:attrNameLst>
                                      </p:cBhvr>
                                      <p:to>
                                        <p:strVal val="visible"/>
                                      </p:to>
                                    </p:set>
                                    <p:animEffect transition="in" filter="fade">
                                      <p:cBhvr>
                                        <p:cTn id="65" dur="500"/>
                                        <p:tgtEl>
                                          <p:spTgt spid="408"/>
                                        </p:tgtEl>
                                      </p:cBhvr>
                                    </p:animEffect>
                                  </p:childTnLst>
                                </p:cTn>
                              </p:par>
                              <p:par>
                                <p:cTn id="66" presetID="10" presetClass="entr" presetSubtype="0" fill="hold" nodeType="withEffect">
                                  <p:stCondLst>
                                    <p:cond delay="600"/>
                                  </p:stCondLst>
                                  <p:childTnLst>
                                    <p:set>
                                      <p:cBhvr>
                                        <p:cTn id="67" dur="1" fill="hold">
                                          <p:stCondLst>
                                            <p:cond delay="0"/>
                                          </p:stCondLst>
                                        </p:cTn>
                                        <p:tgtEl>
                                          <p:spTgt spid="411"/>
                                        </p:tgtEl>
                                        <p:attrNameLst>
                                          <p:attrName>style.visibility</p:attrName>
                                        </p:attrNameLst>
                                      </p:cBhvr>
                                      <p:to>
                                        <p:strVal val="visible"/>
                                      </p:to>
                                    </p:set>
                                    <p:animEffect transition="in" filter="fade">
                                      <p:cBhvr>
                                        <p:cTn id="68" dur="500"/>
                                        <p:tgtEl>
                                          <p:spTgt spid="411"/>
                                        </p:tgtEl>
                                      </p:cBhvr>
                                    </p:animEffect>
                                  </p:childTnLst>
                                </p:cTn>
                              </p:par>
                              <p:par>
                                <p:cTn id="69" presetID="10" presetClass="entr" presetSubtype="0" fill="hold" nodeType="withEffect">
                                  <p:stCondLst>
                                    <p:cond delay="800"/>
                                  </p:stCondLst>
                                  <p:childTnLst>
                                    <p:set>
                                      <p:cBhvr>
                                        <p:cTn id="70" dur="1" fill="hold">
                                          <p:stCondLst>
                                            <p:cond delay="0"/>
                                          </p:stCondLst>
                                        </p:cTn>
                                        <p:tgtEl>
                                          <p:spTgt spid="414"/>
                                        </p:tgtEl>
                                        <p:attrNameLst>
                                          <p:attrName>style.visibility</p:attrName>
                                        </p:attrNameLst>
                                      </p:cBhvr>
                                      <p:to>
                                        <p:strVal val="visible"/>
                                      </p:to>
                                    </p:set>
                                    <p:animEffect transition="in" filter="fade">
                                      <p:cBhvr>
                                        <p:cTn id="71" dur="500"/>
                                        <p:tgtEl>
                                          <p:spTgt spid="414"/>
                                        </p:tgtEl>
                                      </p:cBhvr>
                                    </p:animEffect>
                                  </p:childTnLst>
                                </p:cTn>
                              </p:par>
                            </p:childTnLst>
                          </p:cTn>
                        </p:par>
                        <p:par>
                          <p:cTn id="72" fill="hold">
                            <p:stCondLst>
                              <p:cond delay="5600"/>
                            </p:stCondLst>
                            <p:childTnLst>
                              <p:par>
                                <p:cTn id="73" presetID="16" presetClass="entr" presetSubtype="21" fill="hold" grpId="0" nodeType="afterEffect">
                                  <p:stCondLst>
                                    <p:cond delay="0"/>
                                  </p:stCondLst>
                                  <p:childTnLst>
                                    <p:set>
                                      <p:cBhvr>
                                        <p:cTn id="74" dur="1" fill="hold">
                                          <p:stCondLst>
                                            <p:cond delay="0"/>
                                          </p:stCondLst>
                                        </p:cTn>
                                        <p:tgtEl>
                                          <p:spTgt spid="418"/>
                                        </p:tgtEl>
                                        <p:attrNameLst>
                                          <p:attrName>style.visibility</p:attrName>
                                        </p:attrNameLst>
                                      </p:cBhvr>
                                      <p:to>
                                        <p:strVal val="visible"/>
                                      </p:to>
                                    </p:set>
                                    <p:animEffect transition="in" filter="barn(inVertical)">
                                      <p:cBhvr>
                                        <p:cTn id="75" dur="500"/>
                                        <p:tgtEl>
                                          <p:spTgt spid="418"/>
                                        </p:tgtEl>
                                      </p:cBhvr>
                                    </p:animEffect>
                                  </p:childTnLst>
                                </p:cTn>
                              </p:par>
                            </p:childTnLst>
                          </p:cTn>
                        </p:par>
                        <p:par>
                          <p:cTn id="76" fill="hold">
                            <p:stCondLst>
                              <p:cond delay="6100"/>
                            </p:stCondLst>
                            <p:childTnLst>
                              <p:par>
                                <p:cTn id="77" presetID="22" presetClass="entr" presetSubtype="1" fill="hold" grpId="0" nodeType="afterEffect">
                                  <p:stCondLst>
                                    <p:cond delay="0"/>
                                  </p:stCondLst>
                                  <p:childTnLst>
                                    <p:set>
                                      <p:cBhvr>
                                        <p:cTn id="78" dur="1" fill="hold">
                                          <p:stCondLst>
                                            <p:cond delay="0"/>
                                          </p:stCondLst>
                                        </p:cTn>
                                        <p:tgtEl>
                                          <p:spTgt spid="417"/>
                                        </p:tgtEl>
                                        <p:attrNameLst>
                                          <p:attrName>style.visibility</p:attrName>
                                        </p:attrNameLst>
                                      </p:cBhvr>
                                      <p:to>
                                        <p:strVal val="visible"/>
                                      </p:to>
                                    </p:set>
                                    <p:animEffect transition="in" filter="wipe(up)">
                                      <p:cBhvr>
                                        <p:cTn id="79" dur="500"/>
                                        <p:tgtEl>
                                          <p:spTgt spid="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TextBox 110"/>
          <p:cNvSpPr txBox="1"/>
          <p:nvPr/>
        </p:nvSpPr>
        <p:spPr>
          <a:xfrm>
            <a:off x="1220705" y="1924900"/>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21" name="TextBox 111"/>
          <p:cNvSpPr txBox="1"/>
          <p:nvPr/>
        </p:nvSpPr>
        <p:spPr>
          <a:xfrm>
            <a:off x="8383909" y="1924900"/>
            <a:ext cx="2648467"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22" name="TextBox 112"/>
          <p:cNvSpPr txBox="1"/>
          <p:nvPr/>
        </p:nvSpPr>
        <p:spPr>
          <a:xfrm>
            <a:off x="8383910" y="3907007"/>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sp>
        <p:nvSpPr>
          <p:cNvPr id="23" name="TextBox 113"/>
          <p:cNvSpPr txBox="1"/>
          <p:nvPr/>
        </p:nvSpPr>
        <p:spPr>
          <a:xfrm>
            <a:off x="1220705" y="3907007"/>
            <a:ext cx="2648465" cy="1025602"/>
          </a:xfrm>
          <a:prstGeom prst="rect">
            <a:avLst/>
          </a:prstGeom>
          <a:noFill/>
        </p:spPr>
        <p:txBody>
          <a:bodyPr wrap="square" lIns="0" tIns="0" rIns="0" bIns="0" rtlCol="0">
            <a:spAutoFit/>
          </a:bodyPr>
          <a:lstStyle/>
          <a:p>
            <a:pPr defTabSz="1218804">
              <a:defRPr/>
            </a:pPr>
            <a:r>
              <a:rPr lang="zh-CN" altLang="en-US" sz="1333" kern="0" dirty="0">
                <a:solidFill>
                  <a:srgbClr val="000000">
                    <a:lumMod val="65000"/>
                    <a:lumOff val="35000"/>
                  </a:srgbClr>
                </a:solidFill>
                <a:cs typeface="+mn-ea"/>
                <a:sym typeface="+mn-lt"/>
              </a:rPr>
              <a:t>详写内容</a:t>
            </a:r>
            <a:r>
              <a:rPr lang="en-US" altLang="zh-CN" sz="1333" kern="0" dirty="0">
                <a:solidFill>
                  <a:srgbClr val="000000">
                    <a:lumMod val="65000"/>
                    <a:lumOff val="35000"/>
                  </a:srgbClr>
                </a:solidFill>
                <a:cs typeface="+mn-ea"/>
                <a:sym typeface="+mn-lt"/>
              </a:rPr>
              <a:t>……</a:t>
            </a:r>
          </a:p>
          <a:p>
            <a:pPr defTabSz="1218804">
              <a:defRPr/>
            </a:pPr>
            <a:endParaRPr lang="en-US" altLang="zh-CN" sz="1333" kern="0" dirty="0">
              <a:solidFill>
                <a:srgbClr val="000000">
                  <a:lumMod val="65000"/>
                  <a:lumOff val="35000"/>
                </a:srgbClr>
              </a:solidFill>
              <a:cs typeface="+mn-ea"/>
              <a:sym typeface="+mn-lt"/>
            </a:endParaRPr>
          </a:p>
          <a:p>
            <a:pPr defTabSz="1218804">
              <a:defRPr/>
            </a:pPr>
            <a:r>
              <a:rPr lang="zh-CN" altLang="en-US" sz="1333" kern="0" dirty="0">
                <a:solidFill>
                  <a:srgbClr val="000000">
                    <a:lumMod val="65000"/>
                    <a:lumOff val="35000"/>
                  </a:srgbClr>
                </a:solidFill>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cs typeface="+mn-ea"/>
              <a:sym typeface="+mn-lt"/>
            </a:endParaRPr>
          </a:p>
        </p:txBody>
      </p:sp>
      <p:grpSp>
        <p:nvGrpSpPr>
          <p:cNvPr id="24" name="组合 23"/>
          <p:cNvGrpSpPr/>
          <p:nvPr/>
        </p:nvGrpSpPr>
        <p:grpSpPr>
          <a:xfrm>
            <a:off x="4319946" y="1600764"/>
            <a:ext cx="3669359" cy="3669960"/>
            <a:chOff x="3218020" y="2137420"/>
            <a:chExt cx="2752869" cy="2753319"/>
          </a:xfrm>
        </p:grpSpPr>
        <p:sp>
          <p:nvSpPr>
            <p:cNvPr id="25"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6"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7"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defTabSz="1218804">
                <a:defRPr/>
              </a:pPr>
              <a:endParaRPr lang="zh-CN" altLang="en-US" sz="2399" kern="0" dirty="0">
                <a:solidFill>
                  <a:sysClr val="window" lastClr="FFFFFF"/>
                </a:solidFill>
                <a:cs typeface="+mn-ea"/>
                <a:sym typeface="+mn-lt"/>
              </a:endParaRPr>
            </a:p>
          </p:txBody>
        </p:sp>
        <p:sp>
          <p:nvSpPr>
            <p:cNvPr id="28"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9" name="椭圆 28"/>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0" name="TextBox 121"/>
            <p:cNvSpPr txBox="1"/>
            <p:nvPr/>
          </p:nvSpPr>
          <p:spPr>
            <a:xfrm>
              <a:off x="3463304" y="2604739"/>
              <a:ext cx="884467" cy="400137"/>
            </a:xfrm>
            <a:prstGeom prst="rect">
              <a:avLst/>
            </a:prstGeom>
            <a:noFill/>
          </p:spPr>
          <p:txBody>
            <a:bodyPr wrap="square" lIns="0" tIns="0" rIns="0" bIns="0" rtlCol="0">
              <a:spAutoFit/>
            </a:bodyPr>
            <a:lstStyle/>
            <a:p>
              <a:pPr defTabSz="1218804">
                <a:defRPr/>
              </a:pPr>
              <a:r>
                <a:rPr lang="zh-CN" altLang="en-US" sz="3466" kern="0" dirty="0">
                  <a:solidFill>
                    <a:sysClr val="window" lastClr="FFFFFF"/>
                  </a:solidFill>
                  <a:cs typeface="+mn-ea"/>
                  <a:sym typeface="+mn-lt"/>
                </a:rPr>
                <a:t>优势</a:t>
              </a:r>
            </a:p>
          </p:txBody>
        </p:sp>
        <p:sp>
          <p:nvSpPr>
            <p:cNvPr id="31" name="TextBox 122"/>
            <p:cNvSpPr txBox="1"/>
            <p:nvPr/>
          </p:nvSpPr>
          <p:spPr>
            <a:xfrm>
              <a:off x="4784238" y="2585629"/>
              <a:ext cx="815013" cy="400137"/>
            </a:xfrm>
            <a:prstGeom prst="rect">
              <a:avLst/>
            </a:prstGeom>
            <a:noFill/>
          </p:spPr>
          <p:txBody>
            <a:bodyPr wrap="square" lIns="0" tIns="0" rIns="0" bIns="0" rtlCol="0">
              <a:spAutoFit/>
            </a:bodyPr>
            <a:lstStyle/>
            <a:p>
              <a:pPr defTabSz="1218804">
                <a:defRPr/>
              </a:pPr>
              <a:r>
                <a:rPr lang="zh-CN" altLang="en-US" sz="3466" kern="0" dirty="0">
                  <a:solidFill>
                    <a:sysClr val="window" lastClr="FFFFFF"/>
                  </a:solidFill>
                  <a:cs typeface="+mn-ea"/>
                  <a:sym typeface="+mn-lt"/>
                </a:rPr>
                <a:t>机遇</a:t>
              </a:r>
            </a:p>
          </p:txBody>
        </p:sp>
        <p:sp>
          <p:nvSpPr>
            <p:cNvPr id="32" name="TextBox 123"/>
            <p:cNvSpPr txBox="1"/>
            <p:nvPr/>
          </p:nvSpPr>
          <p:spPr>
            <a:xfrm>
              <a:off x="3506168" y="3943238"/>
              <a:ext cx="911515" cy="400137"/>
            </a:xfrm>
            <a:prstGeom prst="rect">
              <a:avLst/>
            </a:prstGeom>
            <a:noFill/>
          </p:spPr>
          <p:txBody>
            <a:bodyPr wrap="square" lIns="0" tIns="0" rIns="0" bIns="0" rtlCol="0">
              <a:spAutoFit/>
            </a:bodyPr>
            <a:lstStyle/>
            <a:p>
              <a:pPr defTabSz="1218804">
                <a:defRPr/>
              </a:pPr>
              <a:r>
                <a:rPr lang="zh-CN" altLang="en-US" sz="3466" kern="0" dirty="0">
                  <a:solidFill>
                    <a:sysClr val="window" lastClr="FFFFFF"/>
                  </a:solidFill>
                  <a:cs typeface="+mn-ea"/>
                  <a:sym typeface="+mn-lt"/>
                </a:rPr>
                <a:t>挑战</a:t>
              </a:r>
            </a:p>
          </p:txBody>
        </p:sp>
        <p:sp>
          <p:nvSpPr>
            <p:cNvPr id="33" name="TextBox 124"/>
            <p:cNvSpPr txBox="1"/>
            <p:nvPr/>
          </p:nvSpPr>
          <p:spPr>
            <a:xfrm>
              <a:off x="4881641" y="3886086"/>
              <a:ext cx="842487" cy="400137"/>
            </a:xfrm>
            <a:prstGeom prst="rect">
              <a:avLst/>
            </a:prstGeom>
            <a:noFill/>
          </p:spPr>
          <p:txBody>
            <a:bodyPr wrap="square" lIns="0" tIns="0" rIns="0" bIns="0" rtlCol="0">
              <a:spAutoFit/>
            </a:bodyPr>
            <a:lstStyle/>
            <a:p>
              <a:pPr defTabSz="1218804">
                <a:defRPr/>
              </a:pPr>
              <a:r>
                <a:rPr lang="zh-CN" altLang="en-US" sz="3466" kern="0" dirty="0">
                  <a:solidFill>
                    <a:sysClr val="window" lastClr="FFFFFF"/>
                  </a:solidFill>
                  <a:cs typeface="+mn-ea"/>
                  <a:sym typeface="+mn-lt"/>
                </a:rPr>
                <a:t>劣势</a:t>
              </a:r>
            </a:p>
          </p:txBody>
        </p:sp>
        <p:sp>
          <p:nvSpPr>
            <p:cNvPr id="34" name="椭圆 33"/>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grpSp>
    </p:spTree>
    <p:extLst>
      <p:ext uri="{BB962C8B-B14F-4D97-AF65-F5344CB8AC3E}">
        <p14:creationId xmlns:p14="http://schemas.microsoft.com/office/powerpoint/2010/main" val="35654146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8" presetClass="emph" presetSubtype="0" fill="hold" nodeType="withEffect">
                                  <p:stCondLst>
                                    <p:cond delay="0"/>
                                  </p:stCondLst>
                                  <p:childTnLst>
                                    <p:animRot by="21600000">
                                      <p:cBhvr>
                                        <p:cTn id="20" dur="1000" fill="hold"/>
                                        <p:tgtEl>
                                          <p:spTgt spid="24"/>
                                        </p:tgtEl>
                                        <p:attrNameLst>
                                          <p:attrName>r</p:attrName>
                                        </p:attrNameLst>
                                      </p:cBhvr>
                                    </p:animRo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C:\Users\Administrator\Desktop\图片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06</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第六部份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明年目标与计划</a:t>
            </a:r>
          </a:p>
        </p:txBody>
      </p:sp>
      <p:sp>
        <p:nvSpPr>
          <p:cNvPr id="22" name="矩形 21"/>
          <p:cNvSpPr/>
          <p:nvPr/>
        </p:nvSpPr>
        <p:spPr>
          <a:xfrm>
            <a:off x="6599612" y="3124294"/>
            <a:ext cx="4981096"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Next year goals and plans</a:t>
            </a:r>
            <a:endParaRPr lang="zh-CN" altLang="en-US" sz="2666" kern="0" dirty="0">
              <a:solidFill>
                <a:srgbClr val="0067B4"/>
              </a:solidFill>
              <a:effectLst>
                <a:glow rad="63500">
                  <a:prstClr val="white">
                    <a:lumMod val="65000"/>
                    <a:alpha val="40000"/>
                  </a:prstClr>
                </a:glow>
              </a:effectLst>
              <a:cs typeface="+mn-ea"/>
              <a:sym typeface="+mn-lt"/>
            </a:endParaRPr>
          </a:p>
        </p:txBody>
      </p:sp>
      <p:sp>
        <p:nvSpPr>
          <p:cNvPr id="23" name="TextBox 15"/>
          <p:cNvSpPr txBox="1">
            <a:spLocks noChangeArrowheads="1"/>
          </p:cNvSpPr>
          <p:nvPr/>
        </p:nvSpPr>
        <p:spPr bwMode="auto">
          <a:xfrm>
            <a:off x="6705412" y="3835275"/>
            <a:ext cx="3100350" cy="8306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a:r>
              <a:rPr lang="zh-CN" altLang="en-US" sz="1599" dirty="0">
                <a:solidFill>
                  <a:srgbClr val="7F7F7F">
                    <a:lumMod val="50000"/>
                  </a:srgbClr>
                </a:solidFill>
                <a:latin typeface="+mn-lt"/>
                <a:ea typeface="+mn-ea"/>
                <a:cs typeface="+mn-ea"/>
                <a:sym typeface="+mn-lt"/>
              </a:rPr>
              <a:t>★ 明年重点项目     </a:t>
            </a:r>
          </a:p>
          <a:p>
            <a:pPr defTabSz="1218804"/>
            <a:r>
              <a:rPr lang="zh-CN" altLang="en-US" sz="1599" dirty="0">
                <a:solidFill>
                  <a:srgbClr val="7F7F7F">
                    <a:lumMod val="50000"/>
                  </a:srgbClr>
                </a:solidFill>
                <a:latin typeface="+mn-lt"/>
                <a:ea typeface="+mn-ea"/>
                <a:cs typeface="+mn-ea"/>
                <a:sym typeface="+mn-lt"/>
              </a:rPr>
              <a:t>★ 详细工作计划方案</a:t>
            </a:r>
          </a:p>
        </p:txBody>
      </p:sp>
    </p:spTree>
    <p:extLst>
      <p:ext uri="{BB962C8B-B14F-4D97-AF65-F5344CB8AC3E}">
        <p14:creationId xmlns:p14="http://schemas.microsoft.com/office/powerpoint/2010/main" val="397544430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3"/>
                                        </p:tgtEl>
                                        <p:attrNameLst>
                                          <p:attrName>style.visibility</p:attrName>
                                        </p:attrNameLst>
                                      </p:cBhvr>
                                      <p:to>
                                        <p:strVal val="visible"/>
                                      </p:to>
                                    </p:set>
                                    <p:anim calcmode="discrete" valueType="clr">
                                      <p:cBhvr override="childStyle">
                                        <p:cTn id="45"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3"/>
                                        </p:tgtEl>
                                        <p:attrNameLst>
                                          <p:attrName>fillcolor</p:attrName>
                                        </p:attrNameLst>
                                      </p:cBhvr>
                                      <p:tavLst>
                                        <p:tav tm="0">
                                          <p:val>
                                            <p:clrVal>
                                              <a:schemeClr val="accent2"/>
                                            </p:clrVal>
                                          </p:val>
                                        </p:tav>
                                        <p:tav tm="50000">
                                          <p:val>
                                            <p:clrVal>
                                              <a:schemeClr val="hlink"/>
                                            </p:clrVal>
                                          </p:val>
                                        </p:tav>
                                      </p:tavLst>
                                    </p:anim>
                                    <p:set>
                                      <p:cBhvr>
                                        <p:cTn id="47"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TextBox 54"/>
          <p:cNvSpPr txBox="1"/>
          <p:nvPr/>
        </p:nvSpPr>
        <p:spPr>
          <a:xfrm>
            <a:off x="5809500" y="1702333"/>
            <a:ext cx="4511110"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algn="just" defTabSz="1218804">
              <a:defRPr/>
            </a:pPr>
            <a:r>
              <a:rPr lang="zh-CN" altLang="en-US" sz="1333" kern="0" dirty="0">
                <a:solidFill>
                  <a:srgbClr val="000000">
                    <a:lumMod val="65000"/>
                    <a:lumOff val="35000"/>
                  </a:srgbClr>
                </a:solidFill>
                <a:latin typeface="+mn-lt"/>
                <a:ea typeface="+mn-ea"/>
                <a:cs typeface="+mn-ea"/>
                <a:sym typeface="+mn-lt"/>
              </a:rPr>
              <a:t>。</a:t>
            </a:r>
            <a:endParaRPr lang="en-US" altLang="zh-CN" sz="1333" kern="0" dirty="0">
              <a:solidFill>
                <a:srgbClr val="000000">
                  <a:lumMod val="65000"/>
                  <a:lumOff val="35000"/>
                </a:srgbClr>
              </a:solidFill>
              <a:latin typeface="+mn-lt"/>
              <a:ea typeface="+mn-ea"/>
              <a:cs typeface="+mn-ea"/>
              <a:sym typeface="+mn-lt"/>
            </a:endParaRPr>
          </a:p>
        </p:txBody>
      </p:sp>
      <p:sp>
        <p:nvSpPr>
          <p:cNvPr id="21" name="Freeform 5"/>
          <p:cNvSpPr>
            <a:spLocks/>
          </p:cNvSpPr>
          <p:nvPr/>
        </p:nvSpPr>
        <p:spPr bwMode="auto">
          <a:xfrm rot="5400000">
            <a:off x="1493113" y="2085421"/>
            <a:ext cx="3066893" cy="27651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TextBox 56"/>
          <p:cNvSpPr txBox="1"/>
          <p:nvPr/>
        </p:nvSpPr>
        <p:spPr>
          <a:xfrm>
            <a:off x="2327546" y="2878373"/>
            <a:ext cx="1398029" cy="114864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3732" kern="0" dirty="0">
                <a:solidFill>
                  <a:sysClr val="window" lastClr="FFFFFF"/>
                </a:solidFill>
                <a:latin typeface="+mn-lt"/>
                <a:ea typeface="+mn-ea"/>
                <a:cs typeface="+mn-ea"/>
                <a:sym typeface="+mn-lt"/>
              </a:rPr>
              <a:t>重点项目</a:t>
            </a:r>
          </a:p>
        </p:txBody>
      </p:sp>
      <p:sp>
        <p:nvSpPr>
          <p:cNvPr id="23" name="Freeform 5"/>
          <p:cNvSpPr>
            <a:spLocks/>
          </p:cNvSpPr>
          <p:nvPr/>
        </p:nvSpPr>
        <p:spPr bwMode="auto">
          <a:xfrm rot="5400000">
            <a:off x="1344187" y="1966846"/>
            <a:ext cx="3364745" cy="30022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4" name="椭圆 23"/>
          <p:cNvSpPr/>
          <p:nvPr/>
        </p:nvSpPr>
        <p:spPr>
          <a:xfrm>
            <a:off x="3601975" y="1827454"/>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cs typeface="+mn-ea"/>
                <a:sym typeface="+mn-lt"/>
              </a:rPr>
              <a:t>1</a:t>
            </a:r>
            <a:endParaRPr lang="zh-CN" altLang="en-US" sz="2399" b="1" kern="0" dirty="0">
              <a:solidFill>
                <a:sysClr val="window" lastClr="FFFFFF"/>
              </a:solidFill>
              <a:cs typeface="+mn-ea"/>
              <a:sym typeface="+mn-lt"/>
            </a:endParaRPr>
          </a:p>
        </p:txBody>
      </p:sp>
      <p:sp>
        <p:nvSpPr>
          <p:cNvPr id="25" name="椭圆 24"/>
          <p:cNvSpPr/>
          <p:nvPr/>
        </p:nvSpPr>
        <p:spPr>
          <a:xfrm>
            <a:off x="4327879" y="3182873"/>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cs typeface="+mn-ea"/>
                <a:sym typeface="+mn-lt"/>
              </a:rPr>
              <a:t>2</a:t>
            </a:r>
            <a:endParaRPr lang="zh-CN" altLang="en-US" sz="2399" b="1" kern="0" dirty="0">
              <a:solidFill>
                <a:sysClr val="window" lastClr="FFFFFF"/>
              </a:solidFill>
              <a:cs typeface="+mn-ea"/>
              <a:sym typeface="+mn-lt"/>
            </a:endParaRPr>
          </a:p>
        </p:txBody>
      </p:sp>
      <p:sp>
        <p:nvSpPr>
          <p:cNvPr id="26" name="椭圆 25"/>
          <p:cNvSpPr/>
          <p:nvPr/>
        </p:nvSpPr>
        <p:spPr>
          <a:xfrm>
            <a:off x="3601975" y="4530269"/>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cs typeface="+mn-ea"/>
                <a:sym typeface="+mn-lt"/>
              </a:rPr>
              <a:t>3</a:t>
            </a:r>
            <a:endParaRPr lang="zh-CN" altLang="en-US" sz="2399" b="1" kern="0" dirty="0">
              <a:solidFill>
                <a:sysClr val="window" lastClr="FFFFFF"/>
              </a:solidFill>
              <a:cs typeface="+mn-ea"/>
              <a:sym typeface="+mn-lt"/>
            </a:endParaRPr>
          </a:p>
        </p:txBody>
      </p:sp>
      <p:grpSp>
        <p:nvGrpSpPr>
          <p:cNvPr id="27" name="组合 26"/>
          <p:cNvGrpSpPr/>
          <p:nvPr/>
        </p:nvGrpSpPr>
        <p:grpSpPr>
          <a:xfrm>
            <a:off x="4172218" y="1876237"/>
            <a:ext cx="1401873" cy="472678"/>
            <a:chOff x="3513818" y="1963801"/>
            <a:chExt cx="1051729" cy="354618"/>
          </a:xfrm>
        </p:grpSpPr>
        <p:cxnSp>
          <p:nvCxnSpPr>
            <p:cNvPr id="28" name="直接连接符 2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9" name="直接连接符 2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30" name="TextBox 64"/>
          <p:cNvSpPr txBox="1"/>
          <p:nvPr/>
        </p:nvSpPr>
        <p:spPr>
          <a:xfrm>
            <a:off x="6514068" y="3057752"/>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31" name="TextBox 65"/>
          <p:cNvSpPr txBox="1"/>
          <p:nvPr/>
        </p:nvSpPr>
        <p:spPr>
          <a:xfrm>
            <a:off x="5839917" y="4405148"/>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32" name="组合 31"/>
          <p:cNvGrpSpPr/>
          <p:nvPr/>
        </p:nvGrpSpPr>
        <p:grpSpPr>
          <a:xfrm>
            <a:off x="4904219" y="3231654"/>
            <a:ext cx="1401873" cy="472678"/>
            <a:chOff x="3513818" y="1963801"/>
            <a:chExt cx="1051729" cy="354618"/>
          </a:xfrm>
        </p:grpSpPr>
        <p:cxnSp>
          <p:nvCxnSpPr>
            <p:cNvPr id="33" name="直接连接符 3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34" name="直接连接符 3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35" name="组合 34"/>
          <p:cNvGrpSpPr/>
          <p:nvPr/>
        </p:nvGrpSpPr>
        <p:grpSpPr>
          <a:xfrm>
            <a:off x="4172218" y="4579050"/>
            <a:ext cx="1401873" cy="472678"/>
            <a:chOff x="3513818" y="1963801"/>
            <a:chExt cx="1051729" cy="354618"/>
          </a:xfrm>
        </p:grpSpPr>
        <p:cxnSp>
          <p:nvCxnSpPr>
            <p:cNvPr id="36" name="直接连接符 35"/>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37" name="直接连接符 36"/>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138800136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52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fltVal val="0.5"/>
                                          </p:val>
                                        </p:tav>
                                        <p:tav tm="100000">
                                          <p:val>
                                            <p:strVal val="#ppt_x"/>
                                          </p:val>
                                        </p:tav>
                                      </p:tavLst>
                                    </p:anim>
                                    <p:anim calcmode="lin" valueType="num">
                                      <p:cBhvr>
                                        <p:cTn id="20" dur="500" fill="hold"/>
                                        <p:tgtEl>
                                          <p:spTgt spid="23"/>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fltVal val="0.5"/>
                                          </p:val>
                                        </p:tav>
                                        <p:tav tm="100000">
                                          <p:val>
                                            <p:strVal val="#ppt_x"/>
                                          </p:val>
                                        </p:tav>
                                      </p:tavLst>
                                    </p:anim>
                                    <p:anim calcmode="lin" valueType="num">
                                      <p:cBhvr>
                                        <p:cTn id="27" dur="500" fill="hold"/>
                                        <p:tgtEl>
                                          <p:spTgt spid="21"/>
                                        </p:tgtEl>
                                        <p:attrNameLst>
                                          <p:attrName>ppt_y</p:attrName>
                                        </p:attrNameLst>
                                      </p:cBhvr>
                                      <p:tavLst>
                                        <p:tav tm="0">
                                          <p:val>
                                            <p:fltVal val="0.5"/>
                                          </p:val>
                                        </p:tav>
                                        <p:tav tm="100000">
                                          <p:val>
                                            <p:strVal val="#ppt_y"/>
                                          </p:val>
                                        </p:tav>
                                      </p:tavLst>
                                    </p:anim>
                                  </p:childTnLst>
                                </p:cTn>
                              </p:par>
                            </p:childTnLst>
                          </p:cTn>
                        </p:par>
                        <p:par>
                          <p:cTn id="28" fill="hold">
                            <p:stCondLst>
                              <p:cond delay="1000"/>
                            </p:stCondLst>
                            <p:childTnLst>
                              <p:par>
                                <p:cTn id="29" presetID="53" presetClass="entr" presetSubtype="52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fltVal val="0.5"/>
                                          </p:val>
                                        </p:tav>
                                        <p:tav tm="100000">
                                          <p:val>
                                            <p:strVal val="#ppt_x"/>
                                          </p:val>
                                        </p:tav>
                                      </p:tavLst>
                                    </p:anim>
                                    <p:anim calcmode="lin" valueType="num">
                                      <p:cBhvr>
                                        <p:cTn id="35" dur="500" fill="hold"/>
                                        <p:tgtEl>
                                          <p:spTgt spid="22"/>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2400"/>
                            </p:stCondLst>
                            <p:childTnLst>
                              <p:par>
                                <p:cTn id="53" presetID="22" presetClass="entr" presetSubtype="8"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290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300"/>
                                        <p:tgtEl>
                                          <p:spTgt spid="20"/>
                                        </p:tgtEl>
                                      </p:cBhvr>
                                    </p:animEffect>
                                  </p:childTnLst>
                                </p:cTn>
                              </p:par>
                            </p:childTnLst>
                          </p:cTn>
                        </p:par>
                        <p:par>
                          <p:cTn id="60" fill="hold">
                            <p:stCondLst>
                              <p:cond delay="32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300"/>
                                        <p:tgtEl>
                                          <p:spTgt spid="30"/>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animBg="1"/>
      <p:bldP spid="24" grpId="0" animBg="1"/>
      <p:bldP spid="25" grpId="0" animBg="1"/>
      <p:bldP spid="26" grpId="0" animBg="1"/>
      <p:bldP spid="30" grpId="0"/>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20" name="组合 19"/>
          <p:cNvGrpSpPr/>
          <p:nvPr/>
        </p:nvGrpSpPr>
        <p:grpSpPr>
          <a:xfrm>
            <a:off x="5158314" y="1397627"/>
            <a:ext cx="3384359" cy="1775691"/>
            <a:chOff x="5157515" y="1784090"/>
            <a:chExt cx="3384376" cy="1775690"/>
          </a:xfrm>
        </p:grpSpPr>
        <p:sp>
          <p:nvSpPr>
            <p:cNvPr id="21" name="矩形标注 20"/>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2" name="TextBox 186"/>
            <p:cNvSpPr txBox="1"/>
            <p:nvPr/>
          </p:nvSpPr>
          <p:spPr>
            <a:xfrm>
              <a:off x="6237635"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cs typeface="+mn-ea"/>
                  <a:sym typeface="+mn-lt"/>
                </a:rPr>
                <a:t>您的内容打在这里，或者通过复制您的文本后，在此框中选择粘贴，并选择只保留</a:t>
              </a:r>
              <a:r>
                <a:rPr lang="zh-CN" altLang="en-US" sz="1200" kern="0">
                  <a:solidFill>
                    <a:sysClr val="window" lastClr="FFFFFF"/>
                  </a:solidFill>
                  <a:cs typeface="+mn-ea"/>
                  <a:sym typeface="+mn-lt"/>
                </a:rPr>
                <a:t>文字。</a:t>
              </a:r>
            </a:p>
          </p:txBody>
        </p:sp>
        <p:sp>
          <p:nvSpPr>
            <p:cNvPr id="23" name="TextBox 187"/>
            <p:cNvSpPr txBox="1"/>
            <p:nvPr/>
          </p:nvSpPr>
          <p:spPr>
            <a:xfrm>
              <a:off x="6237634" y="2010477"/>
              <a:ext cx="1224136"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cs typeface="+mn-ea"/>
                  <a:sym typeface="+mn-lt"/>
                </a:rPr>
                <a:t>标题</a:t>
              </a:r>
              <a:r>
                <a:rPr lang="en-US" altLang="zh-CN" sz="1999" kern="0" dirty="0">
                  <a:solidFill>
                    <a:sysClr val="window" lastClr="FFFFFF"/>
                  </a:solidFill>
                  <a:cs typeface="+mn-ea"/>
                  <a:sym typeface="+mn-lt"/>
                </a:rPr>
                <a:t>2</a:t>
              </a:r>
              <a:endParaRPr lang="zh-CN" altLang="en-US" sz="1999" kern="0" dirty="0">
                <a:solidFill>
                  <a:sysClr val="window" lastClr="FFFFFF"/>
                </a:solidFill>
                <a:cs typeface="+mn-ea"/>
                <a:sym typeface="+mn-lt"/>
              </a:endParaRPr>
            </a:p>
          </p:txBody>
        </p:sp>
        <p:sp>
          <p:nvSpPr>
            <p:cNvPr id="24"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25" name="组合 24"/>
          <p:cNvGrpSpPr/>
          <p:nvPr/>
        </p:nvGrpSpPr>
        <p:grpSpPr>
          <a:xfrm>
            <a:off x="7462559" y="3715121"/>
            <a:ext cx="3384359" cy="1775691"/>
            <a:chOff x="7461771" y="4101582"/>
            <a:chExt cx="3384376" cy="1775690"/>
          </a:xfrm>
        </p:grpSpPr>
        <p:sp>
          <p:nvSpPr>
            <p:cNvPr id="26" name="矩形标注 25"/>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27" name="TextBox 191"/>
            <p:cNvSpPr txBox="1"/>
            <p:nvPr/>
          </p:nvSpPr>
          <p:spPr>
            <a:xfrm>
              <a:off x="8541891"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cs typeface="+mn-ea"/>
                  <a:sym typeface="+mn-lt"/>
                </a:rPr>
                <a:t>您的内容打在这里，或者通过复制您的文本后，在此框中选择粘贴，并选择只保留</a:t>
              </a:r>
              <a:r>
                <a:rPr lang="zh-CN" altLang="en-US" sz="1200" kern="0">
                  <a:solidFill>
                    <a:sysClr val="window" lastClr="FFFFFF"/>
                  </a:solidFill>
                  <a:cs typeface="+mn-ea"/>
                  <a:sym typeface="+mn-lt"/>
                </a:rPr>
                <a:t>文字。</a:t>
              </a:r>
            </a:p>
          </p:txBody>
        </p:sp>
        <p:sp>
          <p:nvSpPr>
            <p:cNvPr id="28" name="TextBox 192"/>
            <p:cNvSpPr txBox="1"/>
            <p:nvPr/>
          </p:nvSpPr>
          <p:spPr>
            <a:xfrm>
              <a:off x="8541890" y="4363488"/>
              <a:ext cx="120980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cs typeface="+mn-ea"/>
                  <a:sym typeface="+mn-lt"/>
                </a:rPr>
                <a:t>标题</a:t>
              </a:r>
              <a:r>
                <a:rPr lang="en-US" altLang="zh-CN" sz="1999" kern="0" dirty="0">
                  <a:solidFill>
                    <a:sysClr val="window" lastClr="FFFFFF"/>
                  </a:solidFill>
                  <a:cs typeface="+mn-ea"/>
                  <a:sym typeface="+mn-lt"/>
                </a:rPr>
                <a:t>4</a:t>
              </a:r>
              <a:endParaRPr lang="zh-CN" altLang="en-US" sz="1999" kern="0" dirty="0">
                <a:solidFill>
                  <a:sysClr val="window" lastClr="FFFFFF"/>
                </a:solidFill>
                <a:cs typeface="+mn-ea"/>
                <a:sym typeface="+mn-lt"/>
              </a:endParaRPr>
            </a:p>
          </p:txBody>
        </p:sp>
        <p:sp>
          <p:nvSpPr>
            <p:cNvPr id="29"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30" name="组合 29"/>
          <p:cNvGrpSpPr/>
          <p:nvPr/>
        </p:nvGrpSpPr>
        <p:grpSpPr>
          <a:xfrm>
            <a:off x="3635027" y="3715121"/>
            <a:ext cx="3384359" cy="1775691"/>
            <a:chOff x="3634221" y="4101582"/>
            <a:chExt cx="3384376" cy="1775690"/>
          </a:xfrm>
        </p:grpSpPr>
        <p:sp>
          <p:nvSpPr>
            <p:cNvPr id="31" name="矩形标注 30"/>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2" name="TextBox 196"/>
            <p:cNvSpPr txBox="1"/>
            <p:nvPr/>
          </p:nvSpPr>
          <p:spPr>
            <a:xfrm>
              <a:off x="4746612" y="482515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cs typeface="+mn-ea"/>
                  <a:sym typeface="+mn-lt"/>
                </a:rPr>
                <a:t>您的内容打在这里，或者通过复制您的文本后，在此框中选择粘贴，并选择只保留</a:t>
              </a:r>
              <a:r>
                <a:rPr lang="zh-CN" altLang="en-US" sz="1200" kern="0">
                  <a:solidFill>
                    <a:sysClr val="window" lastClr="FFFFFF"/>
                  </a:solidFill>
                  <a:cs typeface="+mn-ea"/>
                  <a:sym typeface="+mn-lt"/>
                </a:rPr>
                <a:t>文字。</a:t>
              </a:r>
            </a:p>
          </p:txBody>
        </p:sp>
        <p:sp>
          <p:nvSpPr>
            <p:cNvPr id="33" name="TextBox 197"/>
            <p:cNvSpPr txBox="1"/>
            <p:nvPr/>
          </p:nvSpPr>
          <p:spPr>
            <a:xfrm>
              <a:off x="4746611" y="4363488"/>
              <a:ext cx="1247025"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cs typeface="+mn-ea"/>
                  <a:sym typeface="+mn-lt"/>
                </a:rPr>
                <a:t>标题</a:t>
              </a:r>
              <a:r>
                <a:rPr lang="en-US" altLang="zh-CN" sz="1999" kern="0" dirty="0">
                  <a:solidFill>
                    <a:sysClr val="window" lastClr="FFFFFF"/>
                  </a:solidFill>
                  <a:cs typeface="+mn-ea"/>
                  <a:sym typeface="+mn-lt"/>
                </a:rPr>
                <a:t>3</a:t>
              </a:r>
              <a:endParaRPr lang="zh-CN" altLang="en-US" sz="1999" kern="0" dirty="0">
                <a:solidFill>
                  <a:sysClr val="window" lastClr="FFFFFF"/>
                </a:solidFill>
                <a:cs typeface="+mn-ea"/>
                <a:sym typeface="+mn-lt"/>
              </a:endParaRPr>
            </a:p>
          </p:txBody>
        </p:sp>
        <p:sp>
          <p:nvSpPr>
            <p:cNvPr id="34"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35" name="组合 34"/>
          <p:cNvGrpSpPr/>
          <p:nvPr/>
        </p:nvGrpSpPr>
        <p:grpSpPr>
          <a:xfrm>
            <a:off x="1330782" y="1397627"/>
            <a:ext cx="3384359" cy="1775691"/>
            <a:chOff x="1329965" y="1784090"/>
            <a:chExt cx="3384376" cy="1775690"/>
          </a:xfrm>
        </p:grpSpPr>
        <p:sp>
          <p:nvSpPr>
            <p:cNvPr id="36" name="矩形标注 35"/>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defTabSz="1218804">
                <a:defRPr/>
              </a:pPr>
              <a:endParaRPr lang="zh-CN" altLang="en-US" sz="2399" kern="0">
                <a:solidFill>
                  <a:sysClr val="window" lastClr="FFFFFF"/>
                </a:solidFill>
                <a:cs typeface="+mn-ea"/>
                <a:sym typeface="+mn-lt"/>
              </a:endParaRPr>
            </a:p>
          </p:txBody>
        </p:sp>
        <p:sp>
          <p:nvSpPr>
            <p:cNvPr id="37" name="TextBox 201"/>
            <p:cNvSpPr txBox="1"/>
            <p:nvPr/>
          </p:nvSpPr>
          <p:spPr>
            <a:xfrm>
              <a:off x="2435713" y="2472143"/>
              <a:ext cx="2206620" cy="812530"/>
            </a:xfrm>
            <a:prstGeom prst="rect">
              <a:avLst/>
            </a:prstGeom>
            <a:noFill/>
          </p:spPr>
          <p:txBody>
            <a:bodyPr wrap="square" rtlCol="0">
              <a:spAutoFit/>
            </a:bodyPr>
            <a:lstStyle/>
            <a:p>
              <a:pPr defTabSz="1218804">
                <a:lnSpc>
                  <a:spcPct val="130000"/>
                </a:lnSpc>
                <a:defRPr/>
              </a:pPr>
              <a:r>
                <a:rPr lang="zh-CN" altLang="en-US" sz="1200" kern="0" dirty="0">
                  <a:solidFill>
                    <a:sysClr val="window" lastClr="FFFFFF"/>
                  </a:solidFill>
                  <a:cs typeface="+mn-ea"/>
                  <a:sym typeface="+mn-lt"/>
                </a:rPr>
                <a:t>您的内容打在这里，或者通过复制您的文本后，在此框中选择粘贴，并选择只保留</a:t>
              </a:r>
              <a:r>
                <a:rPr lang="zh-CN" altLang="en-US" sz="1200" kern="0">
                  <a:solidFill>
                    <a:sysClr val="window" lastClr="FFFFFF"/>
                  </a:solidFill>
                  <a:cs typeface="+mn-ea"/>
                  <a:sym typeface="+mn-lt"/>
                </a:rPr>
                <a:t>文字。</a:t>
              </a:r>
            </a:p>
          </p:txBody>
        </p:sp>
        <p:sp>
          <p:nvSpPr>
            <p:cNvPr id="38" name="TextBox 202"/>
            <p:cNvSpPr txBox="1"/>
            <p:nvPr/>
          </p:nvSpPr>
          <p:spPr>
            <a:xfrm>
              <a:off x="2435713" y="2010477"/>
              <a:ext cx="1198508" cy="461473"/>
            </a:xfrm>
            <a:prstGeom prst="rect">
              <a:avLst/>
            </a:prstGeom>
            <a:noFill/>
          </p:spPr>
          <p:txBody>
            <a:bodyPr wrap="square" tIns="0" bIns="0" rtlCol="0" anchor="t">
              <a:spAutoFit/>
            </a:bodyPr>
            <a:lstStyle/>
            <a:p>
              <a:pPr defTabSz="1218804">
                <a:lnSpc>
                  <a:spcPct val="150000"/>
                </a:lnSpc>
                <a:defRPr/>
              </a:pPr>
              <a:r>
                <a:rPr lang="zh-CN" altLang="en-US" sz="1999" kern="0" dirty="0">
                  <a:solidFill>
                    <a:sysClr val="window" lastClr="FFFFFF"/>
                  </a:solidFill>
                  <a:cs typeface="+mn-ea"/>
                  <a:sym typeface="+mn-lt"/>
                </a:rPr>
                <a:t>标题</a:t>
              </a:r>
              <a:r>
                <a:rPr lang="en-US" altLang="zh-CN" sz="1999" kern="0" dirty="0">
                  <a:solidFill>
                    <a:sysClr val="window" lastClr="FFFFFF"/>
                  </a:solidFill>
                  <a:cs typeface="+mn-ea"/>
                  <a:sym typeface="+mn-lt"/>
                </a:rPr>
                <a:t>1</a:t>
              </a:r>
              <a:endParaRPr lang="zh-CN" altLang="en-US" sz="1999" kern="0" dirty="0">
                <a:solidFill>
                  <a:sysClr val="window" lastClr="FFFFFF"/>
                </a:solidFill>
                <a:cs typeface="+mn-ea"/>
                <a:sym typeface="+mn-lt"/>
              </a:endParaRPr>
            </a:p>
          </p:txBody>
        </p:sp>
        <p:sp>
          <p:nvSpPr>
            <p:cNvPr id="39"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spTree>
    <p:extLst>
      <p:ext uri="{BB962C8B-B14F-4D97-AF65-F5344CB8AC3E}">
        <p14:creationId xmlns:p14="http://schemas.microsoft.com/office/powerpoint/2010/main" val="292187177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5"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25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17" dur="25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18" dur="250" accel="50000" fill="hold">
                                          <p:stCondLst>
                                            <p:cond delay="250"/>
                                          </p:stCondLst>
                                        </p:cTn>
                                        <p:tgtEl>
                                          <p:spTgt spid="35"/>
                                        </p:tgtEl>
                                        <p:attrNameLst>
                                          <p:attrName>ppt_w</p:attrName>
                                        </p:attrNameLst>
                                      </p:cBhvr>
                                      <p:tavLst>
                                        <p:tav tm="0">
                                          <p:val>
                                            <p:strVal val="#ppt_w*.05"/>
                                          </p:val>
                                        </p:tav>
                                        <p:tav tm="100000">
                                          <p:val>
                                            <p:strVal val="#ppt_w"/>
                                          </p:val>
                                        </p:tav>
                                      </p:tavLst>
                                    </p:anim>
                                    <p:anim calcmode="lin" valueType="num">
                                      <p:cBhvr>
                                        <p:cTn id="19" dur="500" fill="hold"/>
                                        <p:tgtEl>
                                          <p:spTgt spid="35"/>
                                        </p:tgtEl>
                                        <p:attrNameLst>
                                          <p:attrName>ppt_h</p:attrName>
                                        </p:attrNameLst>
                                      </p:cBhvr>
                                      <p:tavLst>
                                        <p:tav tm="0">
                                          <p:val>
                                            <p:strVal val="#ppt_h"/>
                                          </p:val>
                                        </p:tav>
                                        <p:tav tm="100000">
                                          <p:val>
                                            <p:strVal val="#ppt_h"/>
                                          </p:val>
                                        </p:tav>
                                      </p:tavLst>
                                    </p:anim>
                                    <p:anim calcmode="lin" valueType="num">
                                      <p:cBhvr>
                                        <p:cTn id="20" dur="25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1" dur="25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2" dur="250" accel="50000" fill="hold">
                                          <p:stCondLst>
                                            <p:cond delay="250"/>
                                          </p:stCondLst>
                                        </p:cTn>
                                        <p:tgtEl>
                                          <p:spTgt spid="35"/>
                                        </p:tgtEl>
                                        <p:attrNameLst>
                                          <p:attrName>ppt_y</p:attrName>
                                        </p:attrNameLst>
                                      </p:cBhvr>
                                      <p:tavLst>
                                        <p:tav tm="0">
                                          <p:val>
                                            <p:strVal val="#ppt_y+.1"/>
                                          </p:val>
                                        </p:tav>
                                        <p:tav tm="100000">
                                          <p:val>
                                            <p:strVal val="#ppt_y"/>
                                          </p:val>
                                        </p:tav>
                                      </p:tavLst>
                                    </p:anim>
                                    <p:animEffect transition="in" filter="fade">
                                      <p:cBhvr>
                                        <p:cTn id="23" dur="500" decel="50000">
                                          <p:stCondLst>
                                            <p:cond delay="0"/>
                                          </p:stCondLst>
                                        </p:cTn>
                                        <p:tgtEl>
                                          <p:spTgt spid="35"/>
                                        </p:tgtEl>
                                      </p:cBhvr>
                                    </p:animEffect>
                                  </p:childTnLst>
                                </p:cTn>
                              </p:par>
                              <p:par>
                                <p:cTn id="24" presetID="25" presetClass="entr" presetSubtype="0" fill="hold"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7"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8"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29" dur="500" fill="hold"/>
                                        <p:tgtEl>
                                          <p:spTgt spid="20"/>
                                        </p:tgtEl>
                                        <p:attrNameLst>
                                          <p:attrName>ppt_h</p:attrName>
                                        </p:attrNameLst>
                                      </p:cBhvr>
                                      <p:tavLst>
                                        <p:tav tm="0">
                                          <p:val>
                                            <p:strVal val="#ppt_h"/>
                                          </p:val>
                                        </p:tav>
                                        <p:tav tm="100000">
                                          <p:val>
                                            <p:strVal val="#ppt_h"/>
                                          </p:val>
                                        </p:tav>
                                      </p:tavLst>
                                    </p:anim>
                                    <p:anim calcmode="lin" valueType="num">
                                      <p:cBhvr>
                                        <p:cTn id="30"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1"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2"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33" dur="500" decel="50000">
                                          <p:stCondLst>
                                            <p:cond delay="0"/>
                                          </p:stCondLst>
                                        </p:cTn>
                                        <p:tgtEl>
                                          <p:spTgt spid="20"/>
                                        </p:tgtEl>
                                      </p:cBhvr>
                                    </p:animEffect>
                                  </p:childTnLst>
                                </p:cTn>
                              </p:par>
                              <p:par>
                                <p:cTn id="34" presetID="25" presetClass="entr" presetSubtype="0" fill="hold" nodeType="withEffect">
                                  <p:stCondLst>
                                    <p:cond delay="400"/>
                                  </p:stCondLst>
                                  <p:childTnLst>
                                    <p:set>
                                      <p:cBhvr>
                                        <p:cTn id="35" dur="1" fill="hold">
                                          <p:stCondLst>
                                            <p:cond delay="0"/>
                                          </p:stCondLst>
                                        </p:cTn>
                                        <p:tgtEl>
                                          <p:spTgt spid="30"/>
                                        </p:tgtEl>
                                        <p:attrNameLst>
                                          <p:attrName>style.visibility</p:attrName>
                                        </p:attrNameLst>
                                      </p:cBhvr>
                                      <p:to>
                                        <p:strVal val="visible"/>
                                      </p:to>
                                    </p:set>
                                    <p:anim calcmode="lin" valueType="num">
                                      <p:cBhvr>
                                        <p:cTn id="36" dur="25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37" dur="25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38" dur="250" accel="50000" fill="hold">
                                          <p:stCondLst>
                                            <p:cond delay="250"/>
                                          </p:stCondLst>
                                        </p:cTn>
                                        <p:tgtEl>
                                          <p:spTgt spid="30"/>
                                        </p:tgtEl>
                                        <p:attrNameLst>
                                          <p:attrName>ppt_w</p:attrName>
                                        </p:attrNameLst>
                                      </p:cBhvr>
                                      <p:tavLst>
                                        <p:tav tm="0">
                                          <p:val>
                                            <p:strVal val="#ppt_w*.05"/>
                                          </p:val>
                                        </p:tav>
                                        <p:tav tm="100000">
                                          <p:val>
                                            <p:strVal val="#ppt_w"/>
                                          </p:val>
                                        </p:tav>
                                      </p:tavLst>
                                    </p:anim>
                                    <p:anim calcmode="lin" valueType="num">
                                      <p:cBhvr>
                                        <p:cTn id="39" dur="500" fill="hold"/>
                                        <p:tgtEl>
                                          <p:spTgt spid="30"/>
                                        </p:tgtEl>
                                        <p:attrNameLst>
                                          <p:attrName>ppt_h</p:attrName>
                                        </p:attrNameLst>
                                      </p:cBhvr>
                                      <p:tavLst>
                                        <p:tav tm="0">
                                          <p:val>
                                            <p:strVal val="#ppt_h"/>
                                          </p:val>
                                        </p:tav>
                                        <p:tav tm="100000">
                                          <p:val>
                                            <p:strVal val="#ppt_h"/>
                                          </p:val>
                                        </p:tav>
                                      </p:tavLst>
                                    </p:anim>
                                    <p:anim calcmode="lin" valueType="num">
                                      <p:cBhvr>
                                        <p:cTn id="40" dur="25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41" dur="25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42" dur="250" accel="50000" fill="hold">
                                          <p:stCondLst>
                                            <p:cond delay="250"/>
                                          </p:stCondLst>
                                        </p:cTn>
                                        <p:tgtEl>
                                          <p:spTgt spid="30"/>
                                        </p:tgtEl>
                                        <p:attrNameLst>
                                          <p:attrName>ppt_y</p:attrName>
                                        </p:attrNameLst>
                                      </p:cBhvr>
                                      <p:tavLst>
                                        <p:tav tm="0">
                                          <p:val>
                                            <p:strVal val="#ppt_y+.1"/>
                                          </p:val>
                                        </p:tav>
                                        <p:tav tm="100000">
                                          <p:val>
                                            <p:strVal val="#ppt_y"/>
                                          </p:val>
                                        </p:tav>
                                      </p:tavLst>
                                    </p:anim>
                                    <p:animEffect transition="in" filter="fade">
                                      <p:cBhvr>
                                        <p:cTn id="43" dur="500" decel="50000">
                                          <p:stCondLst>
                                            <p:cond delay="0"/>
                                          </p:stCondLst>
                                        </p:cTn>
                                        <p:tgtEl>
                                          <p:spTgt spid="30"/>
                                        </p:tgtEl>
                                      </p:cBhvr>
                                    </p:animEffect>
                                  </p:childTnLst>
                                </p:cTn>
                              </p:par>
                              <p:par>
                                <p:cTn id="44" presetID="25" presetClass="entr" presetSubtype="0" fill="hold" nodeType="withEffect">
                                  <p:stCondLst>
                                    <p:cond delay="6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25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47" dur="25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48" dur="250" accel="50000" fill="hold">
                                          <p:stCondLst>
                                            <p:cond delay="250"/>
                                          </p:stCondLst>
                                        </p:cTn>
                                        <p:tgtEl>
                                          <p:spTgt spid="25"/>
                                        </p:tgtEl>
                                        <p:attrNameLst>
                                          <p:attrName>ppt_w</p:attrName>
                                        </p:attrNameLst>
                                      </p:cBhvr>
                                      <p:tavLst>
                                        <p:tav tm="0">
                                          <p:val>
                                            <p:strVal val="#ppt_w*.05"/>
                                          </p:val>
                                        </p:tav>
                                        <p:tav tm="100000">
                                          <p:val>
                                            <p:strVal val="#ppt_w"/>
                                          </p:val>
                                        </p:tav>
                                      </p:tavLst>
                                    </p:anim>
                                    <p:anim calcmode="lin" valueType="num">
                                      <p:cBhvr>
                                        <p:cTn id="49" dur="500" fill="hold"/>
                                        <p:tgtEl>
                                          <p:spTgt spid="25"/>
                                        </p:tgtEl>
                                        <p:attrNameLst>
                                          <p:attrName>ppt_h</p:attrName>
                                        </p:attrNameLst>
                                      </p:cBhvr>
                                      <p:tavLst>
                                        <p:tav tm="0">
                                          <p:val>
                                            <p:strVal val="#ppt_h"/>
                                          </p:val>
                                        </p:tav>
                                        <p:tav tm="100000">
                                          <p:val>
                                            <p:strVal val="#ppt_h"/>
                                          </p:val>
                                        </p:tav>
                                      </p:tavLst>
                                    </p:anim>
                                    <p:anim calcmode="lin" valueType="num">
                                      <p:cBhvr>
                                        <p:cTn id="50" dur="25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1" dur="25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2" dur="250" accel="50000" fill="hold">
                                          <p:stCondLst>
                                            <p:cond delay="250"/>
                                          </p:stCondLst>
                                        </p:cTn>
                                        <p:tgtEl>
                                          <p:spTgt spid="25"/>
                                        </p:tgtEl>
                                        <p:attrNameLst>
                                          <p:attrName>ppt_y</p:attrName>
                                        </p:attrNameLst>
                                      </p:cBhvr>
                                      <p:tavLst>
                                        <p:tav tm="0">
                                          <p:val>
                                            <p:strVal val="#ppt_y+.1"/>
                                          </p:val>
                                        </p:tav>
                                        <p:tav tm="100000">
                                          <p:val>
                                            <p:strVal val="#ppt_y"/>
                                          </p:val>
                                        </p:tav>
                                      </p:tavLst>
                                    </p:anim>
                                    <p:animEffect transition="in" filter="fade">
                                      <p:cBhvr>
                                        <p:cTn id="53" dur="5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5"/>
          <p:cNvSpPr>
            <a:spLocks/>
          </p:cNvSpPr>
          <p:nvPr/>
        </p:nvSpPr>
        <p:spPr bwMode="auto">
          <a:xfrm>
            <a:off x="3423679" y="1600764"/>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1" name="Freeform 6"/>
          <p:cNvSpPr>
            <a:spLocks/>
          </p:cNvSpPr>
          <p:nvPr/>
        </p:nvSpPr>
        <p:spPr bwMode="auto">
          <a:xfrm>
            <a:off x="578788" y="1600764"/>
            <a:ext cx="2571986"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Freeform 7"/>
          <p:cNvSpPr>
            <a:spLocks/>
          </p:cNvSpPr>
          <p:nvPr/>
        </p:nvSpPr>
        <p:spPr bwMode="auto">
          <a:xfrm>
            <a:off x="9111877" y="1600764"/>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3" name="Freeform 8"/>
          <p:cNvSpPr>
            <a:spLocks/>
          </p:cNvSpPr>
          <p:nvPr/>
        </p:nvSpPr>
        <p:spPr bwMode="auto">
          <a:xfrm>
            <a:off x="6268572" y="1600764"/>
            <a:ext cx="256881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nvGrpSpPr>
          <p:cNvPr id="24" name="组合 23"/>
          <p:cNvGrpSpPr/>
          <p:nvPr/>
        </p:nvGrpSpPr>
        <p:grpSpPr>
          <a:xfrm>
            <a:off x="2985760" y="3210489"/>
            <a:ext cx="631493" cy="636588"/>
            <a:chOff x="3041651" y="3326606"/>
            <a:chExt cx="631825" cy="636588"/>
          </a:xfrm>
        </p:grpSpPr>
        <p:sp>
          <p:nvSpPr>
            <p:cNvPr id="25" name="Oval 9"/>
            <p:cNvSpPr>
              <a:spLocks noChangeArrowheads="1"/>
            </p:cNvSpPr>
            <p:nvPr/>
          </p:nvSpPr>
          <p:spPr bwMode="auto">
            <a:xfrm>
              <a:off x="3041651" y="3326606"/>
              <a:ext cx="631825" cy="636588"/>
            </a:xfrm>
            <a:prstGeom prst="ellipse">
              <a:avLst/>
            </a:prstGeom>
            <a:solidFill>
              <a:srgbClr val="7F7F7F">
                <a:lumMod val="75000"/>
              </a:srgbClr>
            </a:solid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28" name="组合 27"/>
          <p:cNvGrpSpPr/>
          <p:nvPr/>
        </p:nvGrpSpPr>
        <p:grpSpPr>
          <a:xfrm>
            <a:off x="5810025" y="3210489"/>
            <a:ext cx="633081" cy="636588"/>
            <a:chOff x="5867401" y="3326606"/>
            <a:chExt cx="633413" cy="636588"/>
          </a:xfrm>
        </p:grpSpPr>
        <p:sp>
          <p:nvSpPr>
            <p:cNvPr id="29" name="Oval 12"/>
            <p:cNvSpPr>
              <a:spLocks noChangeArrowheads="1"/>
            </p:cNvSpPr>
            <p:nvPr/>
          </p:nvSpPr>
          <p:spPr bwMode="auto">
            <a:xfrm>
              <a:off x="5867401" y="3326606"/>
              <a:ext cx="633413" cy="636588"/>
            </a:xfrm>
            <a:prstGeom prst="ellipse">
              <a:avLst/>
            </a:prstGeom>
            <a:solidFill>
              <a:srgbClr val="7F7F7F">
                <a:lumMod val="75000"/>
              </a:srgbClr>
            </a:solid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0"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1"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32" name="组合 31"/>
          <p:cNvGrpSpPr/>
          <p:nvPr/>
        </p:nvGrpSpPr>
        <p:grpSpPr>
          <a:xfrm>
            <a:off x="8669197" y="3210489"/>
            <a:ext cx="633081" cy="636588"/>
            <a:chOff x="8728076" y="3326606"/>
            <a:chExt cx="633413" cy="636588"/>
          </a:xfrm>
        </p:grpSpPr>
        <p:sp>
          <p:nvSpPr>
            <p:cNvPr id="33" name="Oval 15"/>
            <p:cNvSpPr>
              <a:spLocks noChangeArrowheads="1"/>
            </p:cNvSpPr>
            <p:nvPr/>
          </p:nvSpPr>
          <p:spPr bwMode="auto">
            <a:xfrm>
              <a:off x="8728076" y="3326606"/>
              <a:ext cx="633413" cy="636588"/>
            </a:xfrm>
            <a:prstGeom prst="ellipse">
              <a:avLst/>
            </a:prstGeom>
            <a:solidFill>
              <a:srgbClr val="7F7F7F">
                <a:lumMod val="75000"/>
              </a:srgbClr>
            </a:solidFill>
            <a:ln>
              <a:solidFill>
                <a:srgbClr val="FFFFFF"/>
              </a:solid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4"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5"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grpSp>
      <p:grpSp>
        <p:nvGrpSpPr>
          <p:cNvPr id="36" name="组合 35"/>
          <p:cNvGrpSpPr/>
          <p:nvPr/>
        </p:nvGrpSpPr>
        <p:grpSpPr>
          <a:xfrm>
            <a:off x="1399093" y="1823014"/>
            <a:ext cx="929786" cy="938213"/>
            <a:chOff x="1454151" y="1939131"/>
            <a:chExt cx="930275" cy="938213"/>
          </a:xfrm>
        </p:grpSpPr>
        <p:sp>
          <p:nvSpPr>
            <p:cNvPr id="37"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8" name="TextBox 60"/>
            <p:cNvSpPr txBox="1"/>
            <p:nvPr/>
          </p:nvSpPr>
          <p:spPr>
            <a:xfrm>
              <a:off x="1610019" y="2115848"/>
              <a:ext cx="640256" cy="584647"/>
            </a:xfrm>
            <a:prstGeom prst="rect">
              <a:avLst/>
            </a:prstGeom>
            <a:noFill/>
          </p:spPr>
          <p:txBody>
            <a:bodyPr wrap="none" rtlCol="0">
              <a:spAutoFit/>
            </a:bodyPr>
            <a:lstStyle/>
            <a:p>
              <a:pPr defTabSz="1218804">
                <a:defRPr/>
              </a:pPr>
              <a:r>
                <a:rPr lang="en-US" altLang="zh-CN" sz="3199" kern="0" dirty="0">
                  <a:solidFill>
                    <a:sysClr val="windowText" lastClr="000000"/>
                  </a:solidFill>
                  <a:cs typeface="+mn-ea"/>
                  <a:sym typeface="+mn-lt"/>
                </a:rPr>
                <a:t>01</a:t>
              </a:r>
              <a:endParaRPr lang="zh-CN" altLang="en-US" sz="3199" kern="0" dirty="0">
                <a:solidFill>
                  <a:sysClr val="windowText" lastClr="000000"/>
                </a:solidFill>
                <a:cs typeface="+mn-ea"/>
                <a:sym typeface="+mn-lt"/>
              </a:endParaRPr>
            </a:p>
          </p:txBody>
        </p:sp>
      </p:grpSp>
      <p:sp>
        <p:nvSpPr>
          <p:cNvPr id="39" name="矩形 38"/>
          <p:cNvSpPr/>
          <p:nvPr/>
        </p:nvSpPr>
        <p:spPr>
          <a:xfrm>
            <a:off x="807865" y="3101170"/>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cs typeface="+mn-ea"/>
                <a:sym typeface="+mn-lt"/>
              </a:rPr>
              <a:t>请在这里输入您的文字；请在这里输入您的文字；请在这里输入您的文字；请在这里输入您的文字。</a:t>
            </a:r>
          </a:p>
        </p:txBody>
      </p:sp>
      <p:sp>
        <p:nvSpPr>
          <p:cNvPr id="40" name="矩形 39"/>
          <p:cNvSpPr/>
          <p:nvPr/>
        </p:nvSpPr>
        <p:spPr>
          <a:xfrm>
            <a:off x="3645108" y="3101170"/>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cs typeface="+mn-ea"/>
                <a:sym typeface="+mn-lt"/>
              </a:rPr>
              <a:t>请在这里输入您的文字；请在这里输入您的文字；请在这里输入您的文字；请在这里输入您的文字。</a:t>
            </a:r>
          </a:p>
        </p:txBody>
      </p:sp>
      <p:sp>
        <p:nvSpPr>
          <p:cNvPr id="41" name="矩形 40"/>
          <p:cNvSpPr/>
          <p:nvPr/>
        </p:nvSpPr>
        <p:spPr>
          <a:xfrm>
            <a:off x="6522910" y="3101170"/>
            <a:ext cx="2116735"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cs typeface="+mn-ea"/>
                <a:sym typeface="+mn-lt"/>
              </a:rPr>
              <a:t>请在这里输入您的文字；请在这里输入您的文字；请在这里输入您的文字；请在这里输入您的文字。</a:t>
            </a:r>
          </a:p>
        </p:txBody>
      </p:sp>
      <p:sp>
        <p:nvSpPr>
          <p:cNvPr id="42" name="矩形 41"/>
          <p:cNvSpPr/>
          <p:nvPr/>
        </p:nvSpPr>
        <p:spPr>
          <a:xfrm>
            <a:off x="9428718" y="3101170"/>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cs typeface="+mn-ea"/>
                <a:sym typeface="+mn-lt"/>
              </a:rPr>
              <a:t>请在这里输入您的文字；请在这里输入您的文字；请在这里输入您的文字；请在这里输入您的文字。</a:t>
            </a:r>
          </a:p>
        </p:txBody>
      </p:sp>
      <p:grpSp>
        <p:nvGrpSpPr>
          <p:cNvPr id="43" name="组合 42"/>
          <p:cNvGrpSpPr/>
          <p:nvPr/>
        </p:nvGrpSpPr>
        <p:grpSpPr>
          <a:xfrm>
            <a:off x="4243986" y="1823014"/>
            <a:ext cx="929786" cy="938213"/>
            <a:chOff x="4300538" y="1939131"/>
            <a:chExt cx="930275" cy="938213"/>
          </a:xfrm>
        </p:grpSpPr>
        <p:sp>
          <p:nvSpPr>
            <p:cNvPr id="44"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45" name="TextBox 67"/>
            <p:cNvSpPr txBox="1"/>
            <p:nvPr/>
          </p:nvSpPr>
          <p:spPr>
            <a:xfrm>
              <a:off x="4448754" y="2115848"/>
              <a:ext cx="640255" cy="584647"/>
            </a:xfrm>
            <a:prstGeom prst="rect">
              <a:avLst/>
            </a:prstGeom>
            <a:noFill/>
          </p:spPr>
          <p:txBody>
            <a:bodyPr wrap="none" rtlCol="0">
              <a:spAutoFit/>
            </a:bodyPr>
            <a:lstStyle/>
            <a:p>
              <a:pPr defTabSz="1218804">
                <a:defRPr/>
              </a:pPr>
              <a:r>
                <a:rPr lang="en-US" altLang="zh-CN" sz="3199" kern="0" dirty="0">
                  <a:solidFill>
                    <a:sysClr val="windowText" lastClr="000000"/>
                  </a:solidFill>
                  <a:cs typeface="+mn-ea"/>
                  <a:sym typeface="+mn-lt"/>
                </a:rPr>
                <a:t>02</a:t>
              </a:r>
              <a:endParaRPr lang="zh-CN" altLang="en-US" sz="3199" kern="0" dirty="0">
                <a:solidFill>
                  <a:sysClr val="windowText" lastClr="000000"/>
                </a:solidFill>
                <a:cs typeface="+mn-ea"/>
                <a:sym typeface="+mn-lt"/>
              </a:endParaRPr>
            </a:p>
          </p:txBody>
        </p:sp>
      </p:grpSp>
      <p:grpSp>
        <p:nvGrpSpPr>
          <p:cNvPr id="46" name="组合 45"/>
          <p:cNvGrpSpPr/>
          <p:nvPr/>
        </p:nvGrpSpPr>
        <p:grpSpPr>
          <a:xfrm>
            <a:off x="7087290" y="1823014"/>
            <a:ext cx="931374" cy="938213"/>
            <a:chOff x="7145339" y="1939131"/>
            <a:chExt cx="931863" cy="938213"/>
          </a:xfrm>
        </p:grpSpPr>
        <p:sp>
          <p:nvSpPr>
            <p:cNvPr id="47"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48" name="TextBox 70"/>
            <p:cNvSpPr txBox="1"/>
            <p:nvPr/>
          </p:nvSpPr>
          <p:spPr>
            <a:xfrm>
              <a:off x="7287487" y="2115848"/>
              <a:ext cx="640255" cy="584647"/>
            </a:xfrm>
            <a:prstGeom prst="rect">
              <a:avLst/>
            </a:prstGeom>
            <a:noFill/>
          </p:spPr>
          <p:txBody>
            <a:bodyPr wrap="none" rtlCol="0">
              <a:spAutoFit/>
            </a:bodyPr>
            <a:lstStyle/>
            <a:p>
              <a:pPr defTabSz="1218804">
                <a:defRPr/>
              </a:pPr>
              <a:r>
                <a:rPr lang="en-US" altLang="zh-CN" sz="3199" kern="0" dirty="0">
                  <a:solidFill>
                    <a:sysClr val="windowText" lastClr="000000"/>
                  </a:solidFill>
                  <a:cs typeface="+mn-ea"/>
                  <a:sym typeface="+mn-lt"/>
                </a:rPr>
                <a:t>03</a:t>
              </a:r>
              <a:endParaRPr lang="zh-CN" altLang="en-US" sz="3199" kern="0" dirty="0">
                <a:solidFill>
                  <a:sysClr val="windowText" lastClr="000000"/>
                </a:solidFill>
                <a:cs typeface="+mn-ea"/>
                <a:sym typeface="+mn-lt"/>
              </a:endParaRPr>
            </a:p>
          </p:txBody>
        </p:sp>
      </p:grpSp>
      <p:grpSp>
        <p:nvGrpSpPr>
          <p:cNvPr id="49" name="组合 48"/>
          <p:cNvGrpSpPr/>
          <p:nvPr/>
        </p:nvGrpSpPr>
        <p:grpSpPr>
          <a:xfrm>
            <a:off x="9932191" y="1823014"/>
            <a:ext cx="931374" cy="938213"/>
            <a:chOff x="9991726" y="1939131"/>
            <a:chExt cx="931863" cy="938213"/>
          </a:xfrm>
        </p:grpSpPr>
        <p:sp>
          <p:nvSpPr>
            <p:cNvPr id="50"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51" name="TextBox 73"/>
            <p:cNvSpPr txBox="1"/>
            <p:nvPr/>
          </p:nvSpPr>
          <p:spPr>
            <a:xfrm>
              <a:off x="10153518" y="2115848"/>
              <a:ext cx="640255" cy="584647"/>
            </a:xfrm>
            <a:prstGeom prst="rect">
              <a:avLst/>
            </a:prstGeom>
            <a:noFill/>
          </p:spPr>
          <p:txBody>
            <a:bodyPr wrap="none" rtlCol="0">
              <a:spAutoFit/>
            </a:bodyPr>
            <a:lstStyle/>
            <a:p>
              <a:pPr defTabSz="1218804">
                <a:defRPr/>
              </a:pPr>
              <a:r>
                <a:rPr lang="en-US" altLang="zh-CN" sz="3199" kern="0" dirty="0">
                  <a:solidFill>
                    <a:sysClr val="windowText" lastClr="000000"/>
                  </a:solidFill>
                  <a:cs typeface="+mn-ea"/>
                  <a:sym typeface="+mn-lt"/>
                </a:rPr>
                <a:t>04</a:t>
              </a:r>
              <a:endParaRPr lang="zh-CN" altLang="en-US" sz="3199" kern="0" dirty="0">
                <a:solidFill>
                  <a:sysClr val="windowText" lastClr="000000"/>
                </a:solidFill>
                <a:cs typeface="+mn-ea"/>
                <a:sym typeface="+mn-lt"/>
              </a:endParaRPr>
            </a:p>
          </p:txBody>
        </p:sp>
      </p:grpSp>
    </p:spTree>
    <p:extLst>
      <p:ext uri="{BB962C8B-B14F-4D97-AF65-F5344CB8AC3E}">
        <p14:creationId xmlns:p14="http://schemas.microsoft.com/office/powerpoint/2010/main" val="2681585108"/>
      </p:ext>
    </p:extLst>
  </p:cSld>
  <p:clrMapOvr>
    <a:masterClrMapping/>
  </p:clrMapOvr>
  <p:transition>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strVal val="#ppt_x"/>
                                              </p:val>
                                            </p:tav>
                                          </p:tavLst>
                                        </p:anim>
                                        <p:anim calcmode="lin" valueType="num">
                                          <p:cBhvr>
                                            <p:cTn id="17" dur="500" fill="hold"/>
                                            <p:tgtEl>
                                              <p:spTgt spid="21"/>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4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anim calcmode="lin" valueType="num">
                                          <p:cBhvr>
                                            <p:cTn id="31" dur="500" fill="hold"/>
                                            <p:tgtEl>
                                              <p:spTgt spid="22"/>
                                            </p:tgtEl>
                                            <p:attrNameLst>
                                              <p:attrName>ppt_x</p:attrName>
                                            </p:attrNameLst>
                                          </p:cBhvr>
                                          <p:tavLst>
                                            <p:tav tm="0">
                                              <p:val>
                                                <p:strVal val="#ppt_x"/>
                                              </p:val>
                                            </p:tav>
                                            <p:tav tm="100000">
                                              <p:val>
                                                <p:strVal val="#ppt_x"/>
                                              </p:val>
                                            </p:tav>
                                          </p:tavLst>
                                        </p:anim>
                                        <p:anim calcmode="lin" valueType="num">
                                          <p:cBhvr>
                                            <p:cTn id="32" dur="500" fill="hold"/>
                                            <p:tgtEl>
                                              <p:spTgt spid="22"/>
                                            </p:tgtEl>
                                            <p:attrNameLst>
                                              <p:attrName>ppt_y</p:attrName>
                                            </p:attrNameLst>
                                          </p:cBhvr>
                                          <p:tavLst>
                                            <p:tav tm="0">
                                              <p:val>
                                                <p:strVal val="#ppt_y-.1"/>
                                              </p:val>
                                            </p:tav>
                                            <p:tav tm="100000">
                                              <p:val>
                                                <p:strVal val="#ppt_y"/>
                                              </p:val>
                                            </p:tav>
                                          </p:tavLst>
                                        </p:anim>
                                      </p:childTnLst>
                                    </p:cTn>
                                  </p:par>
                                </p:childTnLst>
                              </p:cTn>
                            </p:par>
                            <p:par>
                              <p:cTn id="33" fill="hold">
                                <p:stCondLst>
                                  <p:cond delay="110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00" fill="hold"/>
                                            <p:tgtEl>
                                              <p:spTgt spid="36"/>
                                            </p:tgtEl>
                                            <p:attrNameLst>
                                              <p:attrName>ppt_w</p:attrName>
                                            </p:attrNameLst>
                                          </p:cBhvr>
                                          <p:tavLst>
                                            <p:tav tm="0">
                                              <p:val>
                                                <p:fltVal val="0"/>
                                              </p:val>
                                            </p:tav>
                                            <p:tav tm="100000">
                                              <p:val>
                                                <p:strVal val="#ppt_w"/>
                                              </p:val>
                                            </p:tav>
                                          </p:tavLst>
                                        </p:anim>
                                        <p:anim calcmode="lin" valueType="num">
                                          <p:cBhvr>
                                            <p:cTn id="37" dur="300" fill="hold"/>
                                            <p:tgtEl>
                                              <p:spTgt spid="36"/>
                                            </p:tgtEl>
                                            <p:attrNameLst>
                                              <p:attrName>ppt_h</p:attrName>
                                            </p:attrNameLst>
                                          </p:cBhvr>
                                          <p:tavLst>
                                            <p:tav tm="0">
                                              <p:val>
                                                <p:fltVal val="0"/>
                                              </p:val>
                                            </p:tav>
                                            <p:tav tm="100000">
                                              <p:val>
                                                <p:strVal val="#ppt_h"/>
                                              </p:val>
                                            </p:tav>
                                          </p:tavLst>
                                        </p:anim>
                                        <p:animEffect transition="in" filter="fade">
                                          <p:cBhvr>
                                            <p:cTn id="38" dur="300"/>
                                            <p:tgtEl>
                                              <p:spTgt spid="36"/>
                                            </p:tgtEl>
                                          </p:cBhvr>
                                        </p:animEffect>
                                      </p:childTnLst>
                                    </p:cTn>
                                  </p:par>
                                </p:childTnLst>
                              </p:cTn>
                            </p:par>
                            <p:par>
                              <p:cTn id="39" fill="hold">
                                <p:stCondLst>
                                  <p:cond delay="1400"/>
                                </p:stCondLst>
                                <p:childTnLst>
                                  <p:par>
                                    <p:cTn id="40" presetID="22" presetClass="entr" presetSubtype="1"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900"/>
                                </p:stCondLst>
                                <p:childTnLst>
                                  <p:par>
                                    <p:cTn id="44" presetID="2" presetClass="entr" presetSubtype="8" fill="hold" nodeType="afterEffect" p14:presetBounceEnd="40000">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14:bounceEnd="40000">
                                          <p:cBhvr additive="base">
                                            <p:cTn id="46" dur="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2400"/>
                                </p:stCondLst>
                                <p:childTnLst>
                                  <p:par>
                                    <p:cTn id="49" presetID="53" presetClass="entr" presetSubtype="16"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animEffect transition="in" filter="fade">
                                          <p:cBhvr>
                                            <p:cTn id="53" dur="300"/>
                                            <p:tgtEl>
                                              <p:spTgt spid="43"/>
                                            </p:tgtEl>
                                          </p:cBhvr>
                                        </p:animEffect>
                                      </p:childTnLst>
                                    </p:cTn>
                                  </p:par>
                                </p:childTnLst>
                              </p:cTn>
                            </p:par>
                            <p:par>
                              <p:cTn id="54" fill="hold">
                                <p:stCondLst>
                                  <p:cond delay="2700"/>
                                </p:stCondLst>
                                <p:childTnLst>
                                  <p:par>
                                    <p:cTn id="55" presetID="22" presetClass="entr" presetSubtype="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par>
                              <p:cTn id="58" fill="hold">
                                <p:stCondLst>
                                  <p:cond delay="3200"/>
                                </p:stCondLst>
                                <p:childTnLst>
                                  <p:par>
                                    <p:cTn id="59" presetID="2" presetClass="entr" presetSubtype="8" fill="hold" nodeType="afterEffect" p14:presetBounceEnd="40000">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14:bounceEnd="40000">
                                          <p:cBhvr additive="base">
                                            <p:cTn id="61" dur="5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62" dur="500" fill="hold"/>
                                            <p:tgtEl>
                                              <p:spTgt spid="28"/>
                                            </p:tgtEl>
                                            <p:attrNameLst>
                                              <p:attrName>ppt_y</p:attrName>
                                            </p:attrNameLst>
                                          </p:cBhvr>
                                          <p:tavLst>
                                            <p:tav tm="0">
                                              <p:val>
                                                <p:strVal val="#ppt_y"/>
                                              </p:val>
                                            </p:tav>
                                            <p:tav tm="100000">
                                              <p:val>
                                                <p:strVal val="#ppt_y"/>
                                              </p:val>
                                            </p:tav>
                                          </p:tavLst>
                                        </p:anim>
                                      </p:childTnLst>
                                    </p:cTn>
                                  </p:par>
                                </p:childTnLst>
                              </p:cTn>
                            </p:par>
                            <p:par>
                              <p:cTn id="63" fill="hold">
                                <p:stCondLst>
                                  <p:cond delay="3700"/>
                                </p:stCondLst>
                                <p:childTnLst>
                                  <p:par>
                                    <p:cTn id="64" presetID="53" presetClass="entr" presetSubtype="16"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300" fill="hold"/>
                                            <p:tgtEl>
                                              <p:spTgt spid="46"/>
                                            </p:tgtEl>
                                            <p:attrNameLst>
                                              <p:attrName>ppt_w</p:attrName>
                                            </p:attrNameLst>
                                          </p:cBhvr>
                                          <p:tavLst>
                                            <p:tav tm="0">
                                              <p:val>
                                                <p:fltVal val="0"/>
                                              </p:val>
                                            </p:tav>
                                            <p:tav tm="100000">
                                              <p:val>
                                                <p:strVal val="#ppt_w"/>
                                              </p:val>
                                            </p:tav>
                                          </p:tavLst>
                                        </p:anim>
                                        <p:anim calcmode="lin" valueType="num">
                                          <p:cBhvr>
                                            <p:cTn id="67" dur="300" fill="hold"/>
                                            <p:tgtEl>
                                              <p:spTgt spid="46"/>
                                            </p:tgtEl>
                                            <p:attrNameLst>
                                              <p:attrName>ppt_h</p:attrName>
                                            </p:attrNameLst>
                                          </p:cBhvr>
                                          <p:tavLst>
                                            <p:tav tm="0">
                                              <p:val>
                                                <p:fltVal val="0"/>
                                              </p:val>
                                            </p:tav>
                                            <p:tav tm="100000">
                                              <p:val>
                                                <p:strVal val="#ppt_h"/>
                                              </p:val>
                                            </p:tav>
                                          </p:tavLst>
                                        </p:anim>
                                        <p:animEffect transition="in" filter="fade">
                                          <p:cBhvr>
                                            <p:cTn id="68" dur="300"/>
                                            <p:tgtEl>
                                              <p:spTgt spid="46"/>
                                            </p:tgtEl>
                                          </p:cBhvr>
                                        </p:animEffect>
                                      </p:childTnLst>
                                    </p:cTn>
                                  </p:par>
                                </p:childTnLst>
                              </p:cTn>
                            </p:par>
                            <p:par>
                              <p:cTn id="69" fill="hold">
                                <p:stCondLst>
                                  <p:cond delay="4000"/>
                                </p:stCondLst>
                                <p:childTnLst>
                                  <p:par>
                                    <p:cTn id="70" presetID="22" presetClass="entr" presetSubtype="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up)">
                                          <p:cBhvr>
                                            <p:cTn id="72" dur="500"/>
                                            <p:tgtEl>
                                              <p:spTgt spid="41"/>
                                            </p:tgtEl>
                                          </p:cBhvr>
                                        </p:animEffect>
                                      </p:childTnLst>
                                    </p:cTn>
                                  </p:par>
                                </p:childTnLst>
                              </p:cTn>
                            </p:par>
                            <p:par>
                              <p:cTn id="73" fill="hold">
                                <p:stCondLst>
                                  <p:cond delay="4500"/>
                                </p:stCondLst>
                                <p:childTnLst>
                                  <p:par>
                                    <p:cTn id="74" presetID="2" presetClass="entr" presetSubtype="8" fill="hold" nodeType="afterEffect" p14:presetBounceEnd="40000">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14:bounceEnd="40000">
                                          <p:cBhvr additive="base">
                                            <p:cTn id="76"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par>
                              <p:cTn id="78" fill="hold">
                                <p:stCondLst>
                                  <p:cond delay="5000"/>
                                </p:stCondLst>
                                <p:childTnLst>
                                  <p:par>
                                    <p:cTn id="79" presetID="53" presetClass="entr" presetSubtype="16"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p:cTn id="81" dur="300" fill="hold"/>
                                            <p:tgtEl>
                                              <p:spTgt spid="49"/>
                                            </p:tgtEl>
                                            <p:attrNameLst>
                                              <p:attrName>ppt_w</p:attrName>
                                            </p:attrNameLst>
                                          </p:cBhvr>
                                          <p:tavLst>
                                            <p:tav tm="0">
                                              <p:val>
                                                <p:fltVal val="0"/>
                                              </p:val>
                                            </p:tav>
                                            <p:tav tm="100000">
                                              <p:val>
                                                <p:strVal val="#ppt_w"/>
                                              </p:val>
                                            </p:tav>
                                          </p:tavLst>
                                        </p:anim>
                                        <p:anim calcmode="lin" valueType="num">
                                          <p:cBhvr>
                                            <p:cTn id="82" dur="300" fill="hold"/>
                                            <p:tgtEl>
                                              <p:spTgt spid="49"/>
                                            </p:tgtEl>
                                            <p:attrNameLst>
                                              <p:attrName>ppt_h</p:attrName>
                                            </p:attrNameLst>
                                          </p:cBhvr>
                                          <p:tavLst>
                                            <p:tav tm="0">
                                              <p:val>
                                                <p:fltVal val="0"/>
                                              </p:val>
                                            </p:tav>
                                            <p:tav tm="100000">
                                              <p:val>
                                                <p:strVal val="#ppt_h"/>
                                              </p:val>
                                            </p:tav>
                                          </p:tavLst>
                                        </p:anim>
                                        <p:animEffect transition="in" filter="fade">
                                          <p:cBhvr>
                                            <p:cTn id="83" dur="300"/>
                                            <p:tgtEl>
                                              <p:spTgt spid="49"/>
                                            </p:tgtEl>
                                          </p:cBhvr>
                                        </p:animEffect>
                                      </p:childTnLst>
                                    </p:cTn>
                                  </p:par>
                                </p:childTnLst>
                              </p:cTn>
                            </p:par>
                            <p:par>
                              <p:cTn id="84" fill="hold">
                                <p:stCondLst>
                                  <p:cond delay="5300"/>
                                </p:stCondLst>
                                <p:childTnLst>
                                  <p:par>
                                    <p:cTn id="85" presetID="22" presetClass="entr" presetSubtype="1"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up)">
                                          <p:cBhvr>
                                            <p:cTn id="8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anim calcmode="lin" valueType="num">
                                          <p:cBhvr>
                                            <p:cTn id="16" dur="500" fill="hold"/>
                                            <p:tgtEl>
                                              <p:spTgt spid="21"/>
                                            </p:tgtEl>
                                            <p:attrNameLst>
                                              <p:attrName>ppt_x</p:attrName>
                                            </p:attrNameLst>
                                          </p:cBhvr>
                                          <p:tavLst>
                                            <p:tav tm="0">
                                              <p:val>
                                                <p:strVal val="#ppt_x"/>
                                              </p:val>
                                            </p:tav>
                                            <p:tav tm="100000">
                                              <p:val>
                                                <p:strVal val="#ppt_x"/>
                                              </p:val>
                                            </p:tav>
                                          </p:tavLst>
                                        </p:anim>
                                        <p:anim calcmode="lin" valueType="num">
                                          <p:cBhvr>
                                            <p:cTn id="17" dur="500" fill="hold"/>
                                            <p:tgtEl>
                                              <p:spTgt spid="21"/>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anim calcmode="lin" valueType="num">
                                          <p:cBhvr>
                                            <p:cTn id="21" dur="500" fill="hold"/>
                                            <p:tgtEl>
                                              <p:spTgt spid="20"/>
                                            </p:tgtEl>
                                            <p:attrNameLst>
                                              <p:attrName>ppt_x</p:attrName>
                                            </p:attrNameLst>
                                          </p:cBhvr>
                                          <p:tavLst>
                                            <p:tav tm="0">
                                              <p:val>
                                                <p:strVal val="#ppt_x"/>
                                              </p:val>
                                            </p:tav>
                                            <p:tav tm="100000">
                                              <p:val>
                                                <p:strVal val="#ppt_x"/>
                                              </p:val>
                                            </p:tav>
                                          </p:tavLst>
                                        </p:anim>
                                        <p:anim calcmode="lin" valueType="num">
                                          <p:cBhvr>
                                            <p:cTn id="22" dur="500" fill="hold"/>
                                            <p:tgtEl>
                                              <p:spTgt spid="20"/>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4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anim calcmode="lin" valueType="num">
                                          <p:cBhvr>
                                            <p:cTn id="31" dur="500" fill="hold"/>
                                            <p:tgtEl>
                                              <p:spTgt spid="22"/>
                                            </p:tgtEl>
                                            <p:attrNameLst>
                                              <p:attrName>ppt_x</p:attrName>
                                            </p:attrNameLst>
                                          </p:cBhvr>
                                          <p:tavLst>
                                            <p:tav tm="0">
                                              <p:val>
                                                <p:strVal val="#ppt_x"/>
                                              </p:val>
                                            </p:tav>
                                            <p:tav tm="100000">
                                              <p:val>
                                                <p:strVal val="#ppt_x"/>
                                              </p:val>
                                            </p:tav>
                                          </p:tavLst>
                                        </p:anim>
                                        <p:anim calcmode="lin" valueType="num">
                                          <p:cBhvr>
                                            <p:cTn id="32" dur="500" fill="hold"/>
                                            <p:tgtEl>
                                              <p:spTgt spid="22"/>
                                            </p:tgtEl>
                                            <p:attrNameLst>
                                              <p:attrName>ppt_y</p:attrName>
                                            </p:attrNameLst>
                                          </p:cBhvr>
                                          <p:tavLst>
                                            <p:tav tm="0">
                                              <p:val>
                                                <p:strVal val="#ppt_y-.1"/>
                                              </p:val>
                                            </p:tav>
                                            <p:tav tm="100000">
                                              <p:val>
                                                <p:strVal val="#ppt_y"/>
                                              </p:val>
                                            </p:tav>
                                          </p:tavLst>
                                        </p:anim>
                                      </p:childTnLst>
                                    </p:cTn>
                                  </p:par>
                                </p:childTnLst>
                              </p:cTn>
                            </p:par>
                            <p:par>
                              <p:cTn id="33" fill="hold">
                                <p:stCondLst>
                                  <p:cond delay="110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00" fill="hold"/>
                                            <p:tgtEl>
                                              <p:spTgt spid="36"/>
                                            </p:tgtEl>
                                            <p:attrNameLst>
                                              <p:attrName>ppt_w</p:attrName>
                                            </p:attrNameLst>
                                          </p:cBhvr>
                                          <p:tavLst>
                                            <p:tav tm="0">
                                              <p:val>
                                                <p:fltVal val="0"/>
                                              </p:val>
                                            </p:tav>
                                            <p:tav tm="100000">
                                              <p:val>
                                                <p:strVal val="#ppt_w"/>
                                              </p:val>
                                            </p:tav>
                                          </p:tavLst>
                                        </p:anim>
                                        <p:anim calcmode="lin" valueType="num">
                                          <p:cBhvr>
                                            <p:cTn id="37" dur="300" fill="hold"/>
                                            <p:tgtEl>
                                              <p:spTgt spid="36"/>
                                            </p:tgtEl>
                                            <p:attrNameLst>
                                              <p:attrName>ppt_h</p:attrName>
                                            </p:attrNameLst>
                                          </p:cBhvr>
                                          <p:tavLst>
                                            <p:tav tm="0">
                                              <p:val>
                                                <p:fltVal val="0"/>
                                              </p:val>
                                            </p:tav>
                                            <p:tav tm="100000">
                                              <p:val>
                                                <p:strVal val="#ppt_h"/>
                                              </p:val>
                                            </p:tav>
                                          </p:tavLst>
                                        </p:anim>
                                        <p:animEffect transition="in" filter="fade">
                                          <p:cBhvr>
                                            <p:cTn id="38" dur="300"/>
                                            <p:tgtEl>
                                              <p:spTgt spid="36"/>
                                            </p:tgtEl>
                                          </p:cBhvr>
                                        </p:animEffect>
                                      </p:childTnLst>
                                    </p:cTn>
                                  </p:par>
                                </p:childTnLst>
                              </p:cTn>
                            </p:par>
                            <p:par>
                              <p:cTn id="39" fill="hold">
                                <p:stCondLst>
                                  <p:cond delay="1400"/>
                                </p:stCondLst>
                                <p:childTnLst>
                                  <p:par>
                                    <p:cTn id="40" presetID="22" presetClass="entr" presetSubtype="1"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900"/>
                                </p:stCondLst>
                                <p:childTnLst>
                                  <p:par>
                                    <p:cTn id="44" presetID="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2400"/>
                                </p:stCondLst>
                                <p:childTnLst>
                                  <p:par>
                                    <p:cTn id="49" presetID="53" presetClass="entr" presetSubtype="16"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animEffect transition="in" filter="fade">
                                          <p:cBhvr>
                                            <p:cTn id="53" dur="300"/>
                                            <p:tgtEl>
                                              <p:spTgt spid="43"/>
                                            </p:tgtEl>
                                          </p:cBhvr>
                                        </p:animEffect>
                                      </p:childTnLst>
                                    </p:cTn>
                                  </p:par>
                                </p:childTnLst>
                              </p:cTn>
                            </p:par>
                            <p:par>
                              <p:cTn id="54" fill="hold">
                                <p:stCondLst>
                                  <p:cond delay="2700"/>
                                </p:stCondLst>
                                <p:childTnLst>
                                  <p:par>
                                    <p:cTn id="55" presetID="22" presetClass="entr" presetSubtype="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par>
                              <p:cTn id="58" fill="hold">
                                <p:stCondLst>
                                  <p:cond delay="3200"/>
                                </p:stCondLst>
                                <p:childTnLst>
                                  <p:par>
                                    <p:cTn id="59" presetID="2" presetClass="entr" presetSubtype="8"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childTnLst>
                              </p:cTn>
                            </p:par>
                            <p:par>
                              <p:cTn id="63" fill="hold">
                                <p:stCondLst>
                                  <p:cond delay="3700"/>
                                </p:stCondLst>
                                <p:childTnLst>
                                  <p:par>
                                    <p:cTn id="64" presetID="53" presetClass="entr" presetSubtype="16"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300" fill="hold"/>
                                            <p:tgtEl>
                                              <p:spTgt spid="46"/>
                                            </p:tgtEl>
                                            <p:attrNameLst>
                                              <p:attrName>ppt_w</p:attrName>
                                            </p:attrNameLst>
                                          </p:cBhvr>
                                          <p:tavLst>
                                            <p:tav tm="0">
                                              <p:val>
                                                <p:fltVal val="0"/>
                                              </p:val>
                                            </p:tav>
                                            <p:tav tm="100000">
                                              <p:val>
                                                <p:strVal val="#ppt_w"/>
                                              </p:val>
                                            </p:tav>
                                          </p:tavLst>
                                        </p:anim>
                                        <p:anim calcmode="lin" valueType="num">
                                          <p:cBhvr>
                                            <p:cTn id="67" dur="300" fill="hold"/>
                                            <p:tgtEl>
                                              <p:spTgt spid="46"/>
                                            </p:tgtEl>
                                            <p:attrNameLst>
                                              <p:attrName>ppt_h</p:attrName>
                                            </p:attrNameLst>
                                          </p:cBhvr>
                                          <p:tavLst>
                                            <p:tav tm="0">
                                              <p:val>
                                                <p:fltVal val="0"/>
                                              </p:val>
                                            </p:tav>
                                            <p:tav tm="100000">
                                              <p:val>
                                                <p:strVal val="#ppt_h"/>
                                              </p:val>
                                            </p:tav>
                                          </p:tavLst>
                                        </p:anim>
                                        <p:animEffect transition="in" filter="fade">
                                          <p:cBhvr>
                                            <p:cTn id="68" dur="300"/>
                                            <p:tgtEl>
                                              <p:spTgt spid="46"/>
                                            </p:tgtEl>
                                          </p:cBhvr>
                                        </p:animEffect>
                                      </p:childTnLst>
                                    </p:cTn>
                                  </p:par>
                                </p:childTnLst>
                              </p:cTn>
                            </p:par>
                            <p:par>
                              <p:cTn id="69" fill="hold">
                                <p:stCondLst>
                                  <p:cond delay="4000"/>
                                </p:stCondLst>
                                <p:childTnLst>
                                  <p:par>
                                    <p:cTn id="70" presetID="22" presetClass="entr" presetSubtype="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up)">
                                          <p:cBhvr>
                                            <p:cTn id="72" dur="500"/>
                                            <p:tgtEl>
                                              <p:spTgt spid="41"/>
                                            </p:tgtEl>
                                          </p:cBhvr>
                                        </p:animEffect>
                                      </p:childTnLst>
                                    </p:cTn>
                                  </p:par>
                                </p:childTnLst>
                              </p:cTn>
                            </p:par>
                            <p:par>
                              <p:cTn id="73" fill="hold">
                                <p:stCondLst>
                                  <p:cond delay="4500"/>
                                </p:stCondLst>
                                <p:childTnLst>
                                  <p:par>
                                    <p:cTn id="74" presetID="2" presetClass="entr" presetSubtype="8"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0-#ppt_w/2"/>
                                              </p:val>
                                            </p:tav>
                                            <p:tav tm="100000">
                                              <p:val>
                                                <p:strVal val="#ppt_x"/>
                                              </p:val>
                                            </p:tav>
                                          </p:tavLst>
                                        </p:anim>
                                        <p:anim calcmode="lin" valueType="num">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par>
                              <p:cTn id="78" fill="hold">
                                <p:stCondLst>
                                  <p:cond delay="5000"/>
                                </p:stCondLst>
                                <p:childTnLst>
                                  <p:par>
                                    <p:cTn id="79" presetID="53" presetClass="entr" presetSubtype="16"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p:cTn id="81" dur="300" fill="hold"/>
                                            <p:tgtEl>
                                              <p:spTgt spid="49"/>
                                            </p:tgtEl>
                                            <p:attrNameLst>
                                              <p:attrName>ppt_w</p:attrName>
                                            </p:attrNameLst>
                                          </p:cBhvr>
                                          <p:tavLst>
                                            <p:tav tm="0">
                                              <p:val>
                                                <p:fltVal val="0"/>
                                              </p:val>
                                            </p:tav>
                                            <p:tav tm="100000">
                                              <p:val>
                                                <p:strVal val="#ppt_w"/>
                                              </p:val>
                                            </p:tav>
                                          </p:tavLst>
                                        </p:anim>
                                        <p:anim calcmode="lin" valueType="num">
                                          <p:cBhvr>
                                            <p:cTn id="82" dur="300" fill="hold"/>
                                            <p:tgtEl>
                                              <p:spTgt spid="49"/>
                                            </p:tgtEl>
                                            <p:attrNameLst>
                                              <p:attrName>ppt_h</p:attrName>
                                            </p:attrNameLst>
                                          </p:cBhvr>
                                          <p:tavLst>
                                            <p:tav tm="0">
                                              <p:val>
                                                <p:fltVal val="0"/>
                                              </p:val>
                                            </p:tav>
                                            <p:tav tm="100000">
                                              <p:val>
                                                <p:strVal val="#ppt_h"/>
                                              </p:val>
                                            </p:tav>
                                          </p:tavLst>
                                        </p:anim>
                                        <p:animEffect transition="in" filter="fade">
                                          <p:cBhvr>
                                            <p:cTn id="83" dur="300"/>
                                            <p:tgtEl>
                                              <p:spTgt spid="49"/>
                                            </p:tgtEl>
                                          </p:cBhvr>
                                        </p:animEffect>
                                      </p:childTnLst>
                                    </p:cTn>
                                  </p:par>
                                </p:childTnLst>
                              </p:cTn>
                            </p:par>
                            <p:par>
                              <p:cTn id="84" fill="hold">
                                <p:stCondLst>
                                  <p:cond delay="5300"/>
                                </p:stCondLst>
                                <p:childTnLst>
                                  <p:par>
                                    <p:cTn id="85" presetID="22" presetClass="entr" presetSubtype="1"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up)">
                                          <p:cBhvr>
                                            <p:cTn id="8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9" grpId="0"/>
          <p:bldP spid="40" grpId="0"/>
          <p:bldP spid="41" grpId="0"/>
          <p:bldP spid="42"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6"/>
          <p:cNvSpPr>
            <a:spLocks/>
          </p:cNvSpPr>
          <p:nvPr/>
        </p:nvSpPr>
        <p:spPr bwMode="auto">
          <a:xfrm>
            <a:off x="8578884" y="1600764"/>
            <a:ext cx="1116438" cy="1116445"/>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1" name="Freeform 7"/>
          <p:cNvSpPr>
            <a:spLocks/>
          </p:cNvSpPr>
          <p:nvPr/>
        </p:nvSpPr>
        <p:spPr bwMode="auto">
          <a:xfrm>
            <a:off x="7894552" y="2717209"/>
            <a:ext cx="1118393"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Freeform 8"/>
          <p:cNvSpPr>
            <a:spLocks/>
          </p:cNvSpPr>
          <p:nvPr/>
        </p:nvSpPr>
        <p:spPr bwMode="auto">
          <a:xfrm>
            <a:off x="6782023" y="2717209"/>
            <a:ext cx="1112529"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3" name="Freeform 9"/>
          <p:cNvSpPr>
            <a:spLocks/>
          </p:cNvSpPr>
          <p:nvPr/>
        </p:nvSpPr>
        <p:spPr bwMode="auto">
          <a:xfrm>
            <a:off x="6093781" y="1600764"/>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4" name="Freeform 10"/>
          <p:cNvSpPr>
            <a:spLocks/>
          </p:cNvSpPr>
          <p:nvPr/>
        </p:nvSpPr>
        <p:spPr bwMode="auto">
          <a:xfrm>
            <a:off x="4981252" y="1600764"/>
            <a:ext cx="1112529" cy="1116445"/>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5" name="Freeform 11"/>
          <p:cNvSpPr>
            <a:spLocks/>
          </p:cNvSpPr>
          <p:nvPr/>
        </p:nvSpPr>
        <p:spPr bwMode="auto">
          <a:xfrm>
            <a:off x="4981252" y="2717209"/>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6" name="Freeform 12"/>
          <p:cNvSpPr>
            <a:spLocks/>
          </p:cNvSpPr>
          <p:nvPr/>
        </p:nvSpPr>
        <p:spPr bwMode="auto">
          <a:xfrm>
            <a:off x="6093781" y="3401544"/>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7" name="Freeform 13"/>
          <p:cNvSpPr>
            <a:spLocks/>
          </p:cNvSpPr>
          <p:nvPr/>
        </p:nvSpPr>
        <p:spPr bwMode="auto">
          <a:xfrm>
            <a:off x="6093781" y="4517988"/>
            <a:ext cx="1116438"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8" name="Freeform 14"/>
          <p:cNvSpPr>
            <a:spLocks/>
          </p:cNvSpPr>
          <p:nvPr/>
        </p:nvSpPr>
        <p:spPr bwMode="auto">
          <a:xfrm>
            <a:off x="4981252" y="4517988"/>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9" name="Freeform 15"/>
          <p:cNvSpPr>
            <a:spLocks/>
          </p:cNvSpPr>
          <p:nvPr/>
        </p:nvSpPr>
        <p:spPr bwMode="auto">
          <a:xfrm>
            <a:off x="4296920" y="3401544"/>
            <a:ext cx="1112529" cy="1116445"/>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0" name="Freeform 16"/>
          <p:cNvSpPr>
            <a:spLocks/>
          </p:cNvSpPr>
          <p:nvPr/>
        </p:nvSpPr>
        <p:spPr bwMode="auto">
          <a:xfrm>
            <a:off x="3178527" y="3401544"/>
            <a:ext cx="1118393" cy="1116445"/>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1" name="Freeform 17"/>
          <p:cNvSpPr>
            <a:spLocks/>
          </p:cNvSpPr>
          <p:nvPr/>
        </p:nvSpPr>
        <p:spPr bwMode="auto">
          <a:xfrm>
            <a:off x="2496150" y="4517988"/>
            <a:ext cx="1112529"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2" name="Oval 18"/>
          <p:cNvSpPr>
            <a:spLocks noChangeArrowheads="1"/>
          </p:cNvSpPr>
          <p:nvPr/>
        </p:nvSpPr>
        <p:spPr bwMode="auto">
          <a:xfrm>
            <a:off x="7298205" y="2126726"/>
            <a:ext cx="1196603" cy="1196609"/>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91436" tIns="45718" rIns="91436" bIns="45718" numCol="1" anchor="ctr" anchorCtr="0" compatLnSpc="1">
            <a:prstTxWarp prst="textNoShape">
              <a:avLst/>
            </a:prstTxWarp>
          </a:bodyPr>
          <a:lstStyle/>
          <a:p>
            <a:pPr defTabSz="1218804">
              <a:defRPr/>
            </a:pPr>
            <a:r>
              <a:rPr lang="zh-CN" altLang="en-US" sz="2399" kern="0" spc="-151" dirty="0">
                <a:solidFill>
                  <a:sysClr val="window" lastClr="FFFFFF"/>
                </a:solidFill>
                <a:cs typeface="+mn-ea"/>
                <a:sym typeface="+mn-lt"/>
              </a:rPr>
              <a:t>方案</a:t>
            </a:r>
            <a:r>
              <a:rPr lang="en-US" altLang="zh-CN" sz="2399" kern="0" spc="-151" dirty="0">
                <a:solidFill>
                  <a:sysClr val="window" lastClr="FFFFFF"/>
                </a:solidFill>
                <a:cs typeface="+mn-ea"/>
                <a:sym typeface="+mn-lt"/>
              </a:rPr>
              <a:t>01</a:t>
            </a:r>
            <a:endParaRPr lang="zh-CN" altLang="en-US" sz="2399" kern="0" spc="-151" dirty="0">
              <a:solidFill>
                <a:sysClr val="window" lastClr="FFFFFF"/>
              </a:solidFill>
              <a:cs typeface="+mn-ea"/>
              <a:sym typeface="+mn-lt"/>
            </a:endParaRPr>
          </a:p>
        </p:txBody>
      </p:sp>
      <p:sp>
        <p:nvSpPr>
          <p:cNvPr id="33" name="Oval 19"/>
          <p:cNvSpPr>
            <a:spLocks noChangeArrowheads="1"/>
          </p:cNvSpPr>
          <p:nvPr/>
        </p:nvSpPr>
        <p:spPr bwMode="auto">
          <a:xfrm>
            <a:off x="5497436" y="2126726"/>
            <a:ext cx="1196603" cy="1196609"/>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defTabSz="1218804">
              <a:defRPr/>
            </a:pPr>
            <a:r>
              <a:rPr lang="zh-CN" altLang="en-US" sz="2399" kern="0" spc="-151" dirty="0">
                <a:solidFill>
                  <a:sysClr val="window" lastClr="FFFFFF"/>
                </a:solidFill>
                <a:cs typeface="+mn-ea"/>
                <a:sym typeface="+mn-lt"/>
              </a:rPr>
              <a:t>方案</a:t>
            </a:r>
            <a:r>
              <a:rPr lang="en-US" altLang="zh-CN" sz="2399" kern="0" spc="-151" dirty="0">
                <a:solidFill>
                  <a:sysClr val="window" lastClr="FFFFFF"/>
                </a:solidFill>
                <a:cs typeface="+mn-ea"/>
                <a:sym typeface="+mn-lt"/>
              </a:rPr>
              <a:t>02</a:t>
            </a:r>
            <a:endParaRPr lang="zh-CN" altLang="en-US" sz="2399" kern="0" spc="-151" dirty="0">
              <a:solidFill>
                <a:sysClr val="window" lastClr="FFFFFF"/>
              </a:solidFill>
              <a:cs typeface="+mn-ea"/>
              <a:sym typeface="+mn-lt"/>
            </a:endParaRPr>
          </a:p>
        </p:txBody>
      </p:sp>
      <p:sp>
        <p:nvSpPr>
          <p:cNvPr id="34" name="Oval 20"/>
          <p:cNvSpPr>
            <a:spLocks noChangeArrowheads="1"/>
          </p:cNvSpPr>
          <p:nvPr/>
        </p:nvSpPr>
        <p:spPr bwMode="auto">
          <a:xfrm>
            <a:off x="5497436" y="3917729"/>
            <a:ext cx="1196603" cy="1196609"/>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defTabSz="1218804">
              <a:defRPr/>
            </a:pPr>
            <a:r>
              <a:rPr lang="zh-CN" altLang="en-US" sz="2399" kern="0" spc="-151" dirty="0">
                <a:solidFill>
                  <a:sysClr val="window" lastClr="FFFFFF"/>
                </a:solidFill>
                <a:cs typeface="+mn-ea"/>
                <a:sym typeface="+mn-lt"/>
              </a:rPr>
              <a:t>方案</a:t>
            </a:r>
            <a:r>
              <a:rPr lang="en-US" altLang="zh-CN" sz="2399" kern="0" spc="-151" dirty="0">
                <a:solidFill>
                  <a:sysClr val="window" lastClr="FFFFFF"/>
                </a:solidFill>
                <a:cs typeface="+mn-ea"/>
                <a:sym typeface="+mn-lt"/>
              </a:rPr>
              <a:t>03</a:t>
            </a:r>
            <a:endParaRPr lang="zh-CN" altLang="en-US" sz="2399" kern="0" spc="-151" dirty="0">
              <a:solidFill>
                <a:sysClr val="window" lastClr="FFFFFF"/>
              </a:solidFill>
              <a:cs typeface="+mn-ea"/>
              <a:sym typeface="+mn-lt"/>
            </a:endParaRPr>
          </a:p>
        </p:txBody>
      </p:sp>
      <p:sp>
        <p:nvSpPr>
          <p:cNvPr id="35" name="Oval 21"/>
          <p:cNvSpPr>
            <a:spLocks noChangeArrowheads="1"/>
          </p:cNvSpPr>
          <p:nvPr/>
        </p:nvSpPr>
        <p:spPr bwMode="auto">
          <a:xfrm>
            <a:off x="3696665" y="3917729"/>
            <a:ext cx="1196603" cy="1196609"/>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defTabSz="1218804">
              <a:defRPr/>
            </a:pPr>
            <a:r>
              <a:rPr lang="zh-CN" altLang="en-US" sz="2399" kern="0" spc="-151" dirty="0">
                <a:solidFill>
                  <a:sysClr val="window" lastClr="FFFFFF"/>
                </a:solidFill>
                <a:cs typeface="+mn-ea"/>
                <a:sym typeface="+mn-lt"/>
              </a:rPr>
              <a:t>方案</a:t>
            </a:r>
            <a:r>
              <a:rPr lang="en-US" altLang="zh-CN" sz="2399" kern="0" spc="-151" dirty="0">
                <a:solidFill>
                  <a:sysClr val="window" lastClr="FFFFFF"/>
                </a:solidFill>
                <a:cs typeface="+mn-ea"/>
                <a:sym typeface="+mn-lt"/>
              </a:rPr>
              <a:t>04</a:t>
            </a:r>
            <a:endParaRPr lang="zh-CN" altLang="en-US" sz="2399" kern="0" spc="-151" dirty="0">
              <a:solidFill>
                <a:sysClr val="window" lastClr="FFFFFF"/>
              </a:solidFill>
              <a:cs typeface="+mn-ea"/>
              <a:sym typeface="+mn-lt"/>
            </a:endParaRPr>
          </a:p>
        </p:txBody>
      </p:sp>
      <p:sp>
        <p:nvSpPr>
          <p:cNvPr id="36" name="矩形 35"/>
          <p:cNvSpPr/>
          <p:nvPr/>
        </p:nvSpPr>
        <p:spPr>
          <a:xfrm>
            <a:off x="9695323" y="1600765"/>
            <a:ext cx="2494797" cy="435222"/>
          </a:xfrm>
          <a:prstGeom prst="rect">
            <a:avLst/>
          </a:prstGeom>
          <a:solidFill>
            <a:srgbClr val="00B0F0"/>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7" name="矩形 36"/>
          <p:cNvSpPr/>
          <p:nvPr/>
        </p:nvSpPr>
        <p:spPr>
          <a:xfrm>
            <a:off x="-236" y="5201166"/>
            <a:ext cx="2509311" cy="435222"/>
          </a:xfrm>
          <a:prstGeom prst="rect">
            <a:avLst/>
          </a:prstGeom>
          <a:solidFill>
            <a:srgbClr val="0067B4"/>
          </a:solidFill>
          <a:ln>
            <a:noFill/>
          </a:ln>
        </p:spPr>
        <p:txBody>
          <a:bodyPr vert="horz" wrap="square" lIns="91436" tIns="45718" rIns="91436" bIns="45718"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8" name="TextBox 168"/>
          <p:cNvSpPr txBox="1"/>
          <p:nvPr/>
        </p:nvSpPr>
        <p:spPr>
          <a:xfrm>
            <a:off x="9119263" y="2292240"/>
            <a:ext cx="2304341" cy="553802"/>
          </a:xfrm>
          <a:prstGeom prst="rect">
            <a:avLst/>
          </a:prstGeom>
          <a:noFill/>
        </p:spPr>
        <p:txBody>
          <a:bodyPr wrap="square" lIns="91436" tIns="45718" rIns="91436" bIns="45718" rtlCol="0">
            <a:spAutoFit/>
          </a:bodyPr>
          <a:lstStyle/>
          <a:p>
            <a:pPr defTabSz="1218804">
              <a:lnSpc>
                <a:spcPct val="150000"/>
              </a:lnSpc>
              <a:defRPr/>
            </a:pPr>
            <a:r>
              <a:rPr lang="zh-CN" altLang="en-US" sz="1999" kern="0">
                <a:solidFill>
                  <a:srgbClr val="7F7F7F">
                    <a:lumMod val="50000"/>
                  </a:srgbClr>
                </a:solidFill>
                <a:cs typeface="+mn-ea"/>
                <a:sym typeface="+mn-lt"/>
              </a:rPr>
              <a:t>点击此处添加标题</a:t>
            </a:r>
          </a:p>
        </p:txBody>
      </p:sp>
      <p:sp>
        <p:nvSpPr>
          <p:cNvPr id="39" name="TextBox 169"/>
          <p:cNvSpPr txBox="1"/>
          <p:nvPr/>
        </p:nvSpPr>
        <p:spPr>
          <a:xfrm>
            <a:off x="9119263" y="2807634"/>
            <a:ext cx="2872969" cy="812526"/>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solidFill>
                  <a:srgbClr val="7F7F7F">
                    <a:lumMod val="50000"/>
                  </a:srgbClr>
                </a:solidFill>
                <a:cs typeface="+mn-ea"/>
                <a:sym typeface="+mn-lt"/>
              </a:rPr>
              <a:t>您的内容打在这里，或者通过复制您的文本后，在此框中选择粘贴，并选择只保留文字。您的内容打</a:t>
            </a:r>
            <a:r>
              <a:rPr lang="zh-CN" altLang="en-US" sz="1200" kern="0">
                <a:solidFill>
                  <a:srgbClr val="7F7F7F">
                    <a:lumMod val="50000"/>
                  </a:srgbClr>
                </a:solidFill>
                <a:cs typeface="+mn-ea"/>
                <a:sym typeface="+mn-lt"/>
              </a:rPr>
              <a:t>在这里。</a:t>
            </a:r>
          </a:p>
        </p:txBody>
      </p:sp>
      <p:sp>
        <p:nvSpPr>
          <p:cNvPr id="40" name="TextBox 170"/>
          <p:cNvSpPr txBox="1"/>
          <p:nvPr/>
        </p:nvSpPr>
        <p:spPr>
          <a:xfrm>
            <a:off x="2525801" y="1818377"/>
            <a:ext cx="2304341" cy="553802"/>
          </a:xfrm>
          <a:prstGeom prst="rect">
            <a:avLst/>
          </a:prstGeom>
          <a:noFill/>
        </p:spPr>
        <p:txBody>
          <a:bodyPr wrap="square" lIns="91436" tIns="45718" rIns="91436" bIns="45718" rtlCol="0">
            <a:spAutoFit/>
          </a:bodyPr>
          <a:lstStyle/>
          <a:p>
            <a:pPr algn="r" defTabSz="1218804">
              <a:lnSpc>
                <a:spcPct val="150000"/>
              </a:lnSpc>
              <a:defRPr/>
            </a:pPr>
            <a:r>
              <a:rPr lang="zh-CN" altLang="en-US" sz="1999" kern="0" dirty="0">
                <a:solidFill>
                  <a:srgbClr val="7F7F7F">
                    <a:lumMod val="50000"/>
                  </a:srgbClr>
                </a:solidFill>
                <a:cs typeface="+mn-ea"/>
                <a:sym typeface="+mn-lt"/>
              </a:rPr>
              <a:t>点击此处添加标题</a:t>
            </a:r>
          </a:p>
        </p:txBody>
      </p:sp>
      <p:sp>
        <p:nvSpPr>
          <p:cNvPr id="41" name="TextBox 171"/>
          <p:cNvSpPr txBox="1"/>
          <p:nvPr/>
        </p:nvSpPr>
        <p:spPr>
          <a:xfrm>
            <a:off x="1957172" y="2333770"/>
            <a:ext cx="2872969" cy="812526"/>
          </a:xfrm>
          <a:prstGeom prst="rect">
            <a:avLst/>
          </a:prstGeom>
          <a:noFill/>
        </p:spPr>
        <p:txBody>
          <a:bodyPr wrap="square" lIns="91436" tIns="45718" rIns="91436" bIns="45718" rtlCol="0">
            <a:spAutoFit/>
          </a:bodyPr>
          <a:lstStyle/>
          <a:p>
            <a:pPr algn="r" defTabSz="1218804">
              <a:lnSpc>
                <a:spcPct val="130000"/>
              </a:lnSpc>
              <a:defRPr/>
            </a:pPr>
            <a:r>
              <a:rPr lang="zh-CN" altLang="en-US" sz="1200" kern="0" dirty="0">
                <a:solidFill>
                  <a:srgbClr val="7F7F7F">
                    <a:lumMod val="50000"/>
                  </a:srgbClr>
                </a:solidFill>
                <a:cs typeface="+mn-ea"/>
                <a:sym typeface="+mn-lt"/>
              </a:rPr>
              <a:t>您的内容打在这里，或者通过复制您的文本后，在此框中选择粘贴，并选择只保留文字。您的内容打</a:t>
            </a:r>
            <a:r>
              <a:rPr lang="zh-CN" altLang="en-US" sz="1200" kern="0">
                <a:solidFill>
                  <a:srgbClr val="7F7F7F">
                    <a:lumMod val="50000"/>
                  </a:srgbClr>
                </a:solidFill>
                <a:cs typeface="+mn-ea"/>
                <a:sym typeface="+mn-lt"/>
              </a:rPr>
              <a:t>在这里。</a:t>
            </a:r>
          </a:p>
        </p:txBody>
      </p:sp>
      <p:sp>
        <p:nvSpPr>
          <p:cNvPr id="42" name="TextBox 172"/>
          <p:cNvSpPr txBox="1"/>
          <p:nvPr/>
        </p:nvSpPr>
        <p:spPr>
          <a:xfrm>
            <a:off x="7371804" y="4102396"/>
            <a:ext cx="2304341" cy="553802"/>
          </a:xfrm>
          <a:prstGeom prst="rect">
            <a:avLst/>
          </a:prstGeom>
          <a:noFill/>
        </p:spPr>
        <p:txBody>
          <a:bodyPr wrap="square" lIns="91436" tIns="45718" rIns="91436" bIns="45718" rtlCol="0">
            <a:spAutoFit/>
          </a:bodyPr>
          <a:lstStyle/>
          <a:p>
            <a:pPr defTabSz="1218804">
              <a:lnSpc>
                <a:spcPct val="150000"/>
              </a:lnSpc>
              <a:defRPr/>
            </a:pPr>
            <a:r>
              <a:rPr lang="zh-CN" altLang="en-US" sz="1999" kern="0">
                <a:solidFill>
                  <a:srgbClr val="7F7F7F">
                    <a:lumMod val="50000"/>
                  </a:srgbClr>
                </a:solidFill>
                <a:cs typeface="+mn-ea"/>
                <a:sym typeface="+mn-lt"/>
              </a:rPr>
              <a:t>点击此处添加标题</a:t>
            </a:r>
          </a:p>
        </p:txBody>
      </p:sp>
      <p:sp>
        <p:nvSpPr>
          <p:cNvPr id="43" name="TextBox 173"/>
          <p:cNvSpPr txBox="1"/>
          <p:nvPr/>
        </p:nvSpPr>
        <p:spPr>
          <a:xfrm>
            <a:off x="7371805" y="4617789"/>
            <a:ext cx="2872969" cy="812526"/>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solidFill>
                  <a:srgbClr val="7F7F7F">
                    <a:lumMod val="50000"/>
                  </a:srgbClr>
                </a:solidFill>
                <a:cs typeface="+mn-ea"/>
                <a:sym typeface="+mn-lt"/>
              </a:rPr>
              <a:t>您的内容打在这里，或者通过复制您的文本后，在此框中选择粘贴，并选择只保留文字。您的内容打在这里。</a:t>
            </a:r>
          </a:p>
        </p:txBody>
      </p:sp>
      <p:sp>
        <p:nvSpPr>
          <p:cNvPr id="44" name="TextBox 174"/>
          <p:cNvSpPr txBox="1"/>
          <p:nvPr/>
        </p:nvSpPr>
        <p:spPr>
          <a:xfrm>
            <a:off x="766279" y="3667918"/>
            <a:ext cx="2304341" cy="553802"/>
          </a:xfrm>
          <a:prstGeom prst="rect">
            <a:avLst/>
          </a:prstGeom>
          <a:noFill/>
        </p:spPr>
        <p:txBody>
          <a:bodyPr wrap="square" lIns="91436" tIns="45718" rIns="91436" bIns="45718" rtlCol="0">
            <a:spAutoFit/>
          </a:bodyPr>
          <a:lstStyle/>
          <a:p>
            <a:pPr algn="r" defTabSz="1218804">
              <a:lnSpc>
                <a:spcPct val="150000"/>
              </a:lnSpc>
              <a:defRPr/>
            </a:pPr>
            <a:r>
              <a:rPr lang="zh-CN" altLang="en-US" sz="1999" kern="0">
                <a:solidFill>
                  <a:srgbClr val="7F7F7F">
                    <a:lumMod val="50000"/>
                  </a:srgbClr>
                </a:solidFill>
                <a:cs typeface="+mn-ea"/>
                <a:sym typeface="+mn-lt"/>
              </a:rPr>
              <a:t>点击此处添加标题</a:t>
            </a:r>
          </a:p>
        </p:txBody>
      </p:sp>
      <p:sp>
        <p:nvSpPr>
          <p:cNvPr id="45" name="TextBox 175"/>
          <p:cNvSpPr txBox="1"/>
          <p:nvPr/>
        </p:nvSpPr>
        <p:spPr>
          <a:xfrm>
            <a:off x="197651" y="4183311"/>
            <a:ext cx="2872969" cy="812526"/>
          </a:xfrm>
          <a:prstGeom prst="rect">
            <a:avLst/>
          </a:prstGeom>
          <a:noFill/>
        </p:spPr>
        <p:txBody>
          <a:bodyPr wrap="square" lIns="91436" tIns="45718" rIns="91436" bIns="45718" rtlCol="0">
            <a:spAutoFit/>
          </a:bodyPr>
          <a:lstStyle/>
          <a:p>
            <a:pPr algn="r" defTabSz="1218804">
              <a:lnSpc>
                <a:spcPct val="130000"/>
              </a:lnSpc>
              <a:defRPr/>
            </a:pPr>
            <a:r>
              <a:rPr lang="zh-CN" altLang="en-US" sz="1200" kern="0" dirty="0">
                <a:solidFill>
                  <a:srgbClr val="7F7F7F">
                    <a:lumMod val="50000"/>
                  </a:srgbClr>
                </a:solidFill>
                <a:cs typeface="+mn-ea"/>
                <a:sym typeface="+mn-lt"/>
              </a:rPr>
              <a:t>您的内容打在这里，或者通过复制您的文本后，在此框中选择粘贴，并选择只保留文字。您的内容打</a:t>
            </a:r>
            <a:r>
              <a:rPr lang="zh-CN" altLang="en-US" sz="1200" kern="0">
                <a:solidFill>
                  <a:srgbClr val="7F7F7F">
                    <a:lumMod val="50000"/>
                  </a:srgbClr>
                </a:solidFill>
                <a:cs typeface="+mn-ea"/>
                <a:sym typeface="+mn-lt"/>
              </a:rPr>
              <a:t>在这里。</a:t>
            </a:r>
          </a:p>
        </p:txBody>
      </p:sp>
    </p:spTree>
    <p:extLst>
      <p:ext uri="{BB962C8B-B14F-4D97-AF65-F5344CB8AC3E}">
        <p14:creationId xmlns:p14="http://schemas.microsoft.com/office/powerpoint/2010/main" val="145213364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right)">
                                      <p:cBhvr>
                                        <p:cTn id="16" dur="200"/>
                                        <p:tgtEl>
                                          <p:spTgt spid="36"/>
                                        </p:tgtEl>
                                      </p:cBhvr>
                                    </p:animEffect>
                                  </p:childTnLst>
                                </p:cTn>
                              </p:par>
                            </p:childTnLst>
                          </p:cTn>
                        </p:par>
                        <p:par>
                          <p:cTn id="17" fill="hold">
                            <p:stCondLst>
                              <p:cond delay="700"/>
                            </p:stCondLst>
                            <p:childTnLst>
                              <p:par>
                                <p:cTn id="18" presetID="2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200"/>
                                        <p:tgtEl>
                                          <p:spTgt spid="20"/>
                                        </p:tgtEl>
                                      </p:cBhvr>
                                    </p:animEffect>
                                  </p:childTnLst>
                                </p:cTn>
                              </p:par>
                            </p:childTnLst>
                          </p:cTn>
                        </p:par>
                        <p:par>
                          <p:cTn id="21" fill="hold">
                            <p:stCondLst>
                              <p:cond delay="9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200"/>
                                        <p:tgtEl>
                                          <p:spTgt spid="21"/>
                                        </p:tgtEl>
                                      </p:cBhvr>
                                    </p:animEffect>
                                  </p:childTnLst>
                                </p:cTn>
                              </p:par>
                            </p:childTnLst>
                          </p:cTn>
                        </p:par>
                        <p:par>
                          <p:cTn id="25" fill="hold">
                            <p:stCondLst>
                              <p:cond delay="1100"/>
                            </p:stCondLst>
                            <p:childTnLst>
                              <p:par>
                                <p:cTn id="26" presetID="2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right)">
                                      <p:cBhvr>
                                        <p:cTn id="28" dur="200"/>
                                        <p:tgtEl>
                                          <p:spTgt spid="22"/>
                                        </p:tgtEl>
                                      </p:cBhvr>
                                    </p:animEffect>
                                  </p:childTnLst>
                                </p:cTn>
                              </p:par>
                            </p:childTnLst>
                          </p:cTn>
                        </p:par>
                        <p:par>
                          <p:cTn id="29" fill="hold">
                            <p:stCondLst>
                              <p:cond delay="1300"/>
                            </p:stCondLst>
                            <p:childTnLst>
                              <p:par>
                                <p:cTn id="30" presetID="2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200"/>
                                        <p:tgtEl>
                                          <p:spTgt spid="23"/>
                                        </p:tgtEl>
                                      </p:cBhvr>
                                    </p:animEffect>
                                  </p:childTnLst>
                                </p:cTn>
                              </p:par>
                            </p:childTnLst>
                          </p:cTn>
                        </p:par>
                        <p:par>
                          <p:cTn id="33" fill="hold">
                            <p:stCondLst>
                              <p:cond delay="15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200"/>
                                        <p:tgtEl>
                                          <p:spTgt spid="24"/>
                                        </p:tgtEl>
                                      </p:cBhvr>
                                    </p:animEffect>
                                  </p:childTnLst>
                                </p:cTn>
                              </p:par>
                            </p:childTnLst>
                          </p:cTn>
                        </p:par>
                        <p:par>
                          <p:cTn id="37" fill="hold">
                            <p:stCondLst>
                              <p:cond delay="1700"/>
                            </p:stCondLst>
                            <p:childTnLst>
                              <p:par>
                                <p:cTn id="38" presetID="22" presetClass="entr" presetSubtype="1"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up)">
                                      <p:cBhvr>
                                        <p:cTn id="40" dur="200"/>
                                        <p:tgtEl>
                                          <p:spTgt spid="25"/>
                                        </p:tgtEl>
                                      </p:cBhvr>
                                    </p:animEffect>
                                  </p:childTnLst>
                                </p:cTn>
                              </p:par>
                            </p:childTnLst>
                          </p:cTn>
                        </p:par>
                        <p:par>
                          <p:cTn id="41" fill="hold">
                            <p:stCondLst>
                              <p:cond delay="19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200"/>
                                        <p:tgtEl>
                                          <p:spTgt spid="26"/>
                                        </p:tgtEl>
                                      </p:cBhvr>
                                    </p:animEffect>
                                  </p:childTnLst>
                                </p:cTn>
                              </p:par>
                            </p:childTnLst>
                          </p:cTn>
                        </p:par>
                        <p:par>
                          <p:cTn id="45" fill="hold">
                            <p:stCondLst>
                              <p:cond delay="21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200"/>
                                        <p:tgtEl>
                                          <p:spTgt spid="27"/>
                                        </p:tgtEl>
                                      </p:cBhvr>
                                    </p:animEffect>
                                  </p:childTnLst>
                                </p:cTn>
                              </p:par>
                            </p:childTnLst>
                          </p:cTn>
                        </p:par>
                        <p:par>
                          <p:cTn id="49" fill="hold">
                            <p:stCondLst>
                              <p:cond delay="2300"/>
                            </p:stCondLst>
                            <p:childTnLst>
                              <p:par>
                                <p:cTn id="50" presetID="22" presetClass="entr" presetSubtype="2"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right)">
                                      <p:cBhvr>
                                        <p:cTn id="52" dur="200"/>
                                        <p:tgtEl>
                                          <p:spTgt spid="28"/>
                                        </p:tgtEl>
                                      </p:cBhvr>
                                    </p:animEffect>
                                  </p:childTnLst>
                                </p:cTn>
                              </p:par>
                            </p:childTnLst>
                          </p:cTn>
                        </p:par>
                        <p:par>
                          <p:cTn id="53" fill="hold">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down)">
                                      <p:cBhvr>
                                        <p:cTn id="56" dur="200"/>
                                        <p:tgtEl>
                                          <p:spTgt spid="29"/>
                                        </p:tgtEl>
                                      </p:cBhvr>
                                    </p:animEffect>
                                  </p:childTnLst>
                                </p:cTn>
                              </p:par>
                            </p:childTnLst>
                          </p:cTn>
                        </p:par>
                        <p:par>
                          <p:cTn id="57" fill="hold">
                            <p:stCondLst>
                              <p:cond delay="2700"/>
                            </p:stCondLst>
                            <p:childTnLst>
                              <p:par>
                                <p:cTn id="58" presetID="22" presetClass="entr" presetSubtype="2"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right)">
                                      <p:cBhvr>
                                        <p:cTn id="60" dur="200"/>
                                        <p:tgtEl>
                                          <p:spTgt spid="30"/>
                                        </p:tgtEl>
                                      </p:cBhvr>
                                    </p:animEffect>
                                  </p:childTnLst>
                                </p:cTn>
                              </p:par>
                            </p:childTnLst>
                          </p:cTn>
                        </p:par>
                        <p:par>
                          <p:cTn id="61" fill="hold">
                            <p:stCondLst>
                              <p:cond delay="2900"/>
                            </p:stCondLst>
                            <p:childTnLst>
                              <p:par>
                                <p:cTn id="62" presetID="22" presetClass="entr" presetSubtype="1"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up)">
                                      <p:cBhvr>
                                        <p:cTn id="64" dur="200"/>
                                        <p:tgtEl>
                                          <p:spTgt spid="31"/>
                                        </p:tgtEl>
                                      </p:cBhvr>
                                    </p:animEffect>
                                  </p:childTnLst>
                                </p:cTn>
                              </p:par>
                            </p:childTnLst>
                          </p:cTn>
                        </p:par>
                        <p:par>
                          <p:cTn id="65" fill="hold">
                            <p:stCondLst>
                              <p:cond delay="3100"/>
                            </p:stCondLst>
                            <p:childTnLst>
                              <p:par>
                                <p:cTn id="66" presetID="22" presetClass="entr" presetSubtype="2"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right)">
                                      <p:cBhvr>
                                        <p:cTn id="68" dur="200"/>
                                        <p:tgtEl>
                                          <p:spTgt spid="37"/>
                                        </p:tgtEl>
                                      </p:cBhvr>
                                    </p:animEffect>
                                  </p:childTnLst>
                                </p:cTn>
                              </p:par>
                            </p:childTnLst>
                          </p:cTn>
                        </p:par>
                        <p:par>
                          <p:cTn id="69" fill="hold">
                            <p:stCondLst>
                              <p:cond delay="3300"/>
                            </p:stCondLst>
                            <p:childTnLst>
                              <p:par>
                                <p:cTn id="70" presetID="49" presetClass="entr" presetSubtype="0" decel="10000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 calcmode="lin" valueType="num">
                                      <p:cBhvr>
                                        <p:cTn id="74" dur="500" fill="hold"/>
                                        <p:tgtEl>
                                          <p:spTgt spid="32"/>
                                        </p:tgtEl>
                                        <p:attrNameLst>
                                          <p:attrName>style.rotation</p:attrName>
                                        </p:attrNameLst>
                                      </p:cBhvr>
                                      <p:tavLst>
                                        <p:tav tm="0">
                                          <p:val>
                                            <p:fltVal val="360"/>
                                          </p:val>
                                        </p:tav>
                                        <p:tav tm="100000">
                                          <p:val>
                                            <p:fltVal val="0"/>
                                          </p:val>
                                        </p:tav>
                                      </p:tavLst>
                                    </p:anim>
                                    <p:animEffect transition="in" filter="fade">
                                      <p:cBhvr>
                                        <p:cTn id="75" dur="500"/>
                                        <p:tgtEl>
                                          <p:spTgt spid="32"/>
                                        </p:tgtEl>
                                      </p:cBhvr>
                                    </p:animEffect>
                                  </p:childTnLst>
                                </p:cTn>
                              </p:par>
                            </p:childTnLst>
                          </p:cTn>
                        </p:par>
                        <p:par>
                          <p:cTn id="76" fill="hold">
                            <p:stCondLst>
                              <p:cond delay="3800"/>
                            </p:stCondLst>
                            <p:childTnLst>
                              <p:par>
                                <p:cTn id="77" presetID="12" presetClass="entr" presetSubtype="8"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p:tgtEl>
                                          <p:spTgt spid="38"/>
                                        </p:tgtEl>
                                        <p:attrNameLst>
                                          <p:attrName>ppt_x</p:attrName>
                                        </p:attrNameLst>
                                      </p:cBhvr>
                                      <p:tavLst>
                                        <p:tav tm="0">
                                          <p:val>
                                            <p:strVal val="#ppt_x-#ppt_w*1.125000"/>
                                          </p:val>
                                        </p:tav>
                                        <p:tav tm="100000">
                                          <p:val>
                                            <p:strVal val="#ppt_x"/>
                                          </p:val>
                                        </p:tav>
                                      </p:tavLst>
                                    </p:anim>
                                    <p:animEffect transition="in" filter="wipe(right)">
                                      <p:cBhvr>
                                        <p:cTn id="80" dur="500"/>
                                        <p:tgtEl>
                                          <p:spTgt spid="38"/>
                                        </p:tgtEl>
                                      </p:cBhvr>
                                    </p:animEffect>
                                  </p:childTnLst>
                                </p:cTn>
                              </p:par>
                              <p:par>
                                <p:cTn id="81" presetID="12" presetClass="entr" presetSubtype="8"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p:tgtEl>
                                          <p:spTgt spid="39"/>
                                        </p:tgtEl>
                                        <p:attrNameLst>
                                          <p:attrName>ppt_x</p:attrName>
                                        </p:attrNameLst>
                                      </p:cBhvr>
                                      <p:tavLst>
                                        <p:tav tm="0">
                                          <p:val>
                                            <p:strVal val="#ppt_x-#ppt_w*1.125000"/>
                                          </p:val>
                                        </p:tav>
                                        <p:tav tm="100000">
                                          <p:val>
                                            <p:strVal val="#ppt_x"/>
                                          </p:val>
                                        </p:tav>
                                      </p:tavLst>
                                    </p:anim>
                                    <p:animEffect transition="in" filter="wipe(right)">
                                      <p:cBhvr>
                                        <p:cTn id="84" dur="500"/>
                                        <p:tgtEl>
                                          <p:spTgt spid="39"/>
                                        </p:tgtEl>
                                      </p:cBhvr>
                                    </p:animEffect>
                                  </p:childTnLst>
                                </p:cTn>
                              </p:par>
                            </p:childTnLst>
                          </p:cTn>
                        </p:par>
                        <p:par>
                          <p:cTn id="85" fill="hold">
                            <p:stCondLst>
                              <p:cond delay="4300"/>
                            </p:stCondLst>
                            <p:childTnLst>
                              <p:par>
                                <p:cTn id="86" presetID="49" presetClass="entr" presetSubtype="0" decel="100000"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p:cTn id="88" dur="500" fill="hold"/>
                                        <p:tgtEl>
                                          <p:spTgt spid="33"/>
                                        </p:tgtEl>
                                        <p:attrNameLst>
                                          <p:attrName>ppt_w</p:attrName>
                                        </p:attrNameLst>
                                      </p:cBhvr>
                                      <p:tavLst>
                                        <p:tav tm="0">
                                          <p:val>
                                            <p:fltVal val="0"/>
                                          </p:val>
                                        </p:tav>
                                        <p:tav tm="100000">
                                          <p:val>
                                            <p:strVal val="#ppt_w"/>
                                          </p:val>
                                        </p:tav>
                                      </p:tavLst>
                                    </p:anim>
                                    <p:anim calcmode="lin" valueType="num">
                                      <p:cBhvr>
                                        <p:cTn id="89" dur="500" fill="hold"/>
                                        <p:tgtEl>
                                          <p:spTgt spid="33"/>
                                        </p:tgtEl>
                                        <p:attrNameLst>
                                          <p:attrName>ppt_h</p:attrName>
                                        </p:attrNameLst>
                                      </p:cBhvr>
                                      <p:tavLst>
                                        <p:tav tm="0">
                                          <p:val>
                                            <p:fltVal val="0"/>
                                          </p:val>
                                        </p:tav>
                                        <p:tav tm="100000">
                                          <p:val>
                                            <p:strVal val="#ppt_h"/>
                                          </p:val>
                                        </p:tav>
                                      </p:tavLst>
                                    </p:anim>
                                    <p:anim calcmode="lin" valueType="num">
                                      <p:cBhvr>
                                        <p:cTn id="90" dur="500" fill="hold"/>
                                        <p:tgtEl>
                                          <p:spTgt spid="33"/>
                                        </p:tgtEl>
                                        <p:attrNameLst>
                                          <p:attrName>style.rotation</p:attrName>
                                        </p:attrNameLst>
                                      </p:cBhvr>
                                      <p:tavLst>
                                        <p:tav tm="0">
                                          <p:val>
                                            <p:fltVal val="360"/>
                                          </p:val>
                                        </p:tav>
                                        <p:tav tm="100000">
                                          <p:val>
                                            <p:fltVal val="0"/>
                                          </p:val>
                                        </p:tav>
                                      </p:tavLst>
                                    </p:anim>
                                    <p:animEffect transition="in" filter="fade">
                                      <p:cBhvr>
                                        <p:cTn id="91" dur="500"/>
                                        <p:tgtEl>
                                          <p:spTgt spid="33"/>
                                        </p:tgtEl>
                                      </p:cBhvr>
                                    </p:animEffect>
                                  </p:childTnLst>
                                </p:cTn>
                              </p:par>
                            </p:childTnLst>
                          </p:cTn>
                        </p:par>
                        <p:par>
                          <p:cTn id="92" fill="hold">
                            <p:stCondLst>
                              <p:cond delay="4800"/>
                            </p:stCondLst>
                            <p:childTnLst>
                              <p:par>
                                <p:cTn id="93" presetID="12" presetClass="entr" presetSubtype="2"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500"/>
                                        <p:tgtEl>
                                          <p:spTgt spid="40"/>
                                        </p:tgtEl>
                                        <p:attrNameLst>
                                          <p:attrName>ppt_x</p:attrName>
                                        </p:attrNameLst>
                                      </p:cBhvr>
                                      <p:tavLst>
                                        <p:tav tm="0">
                                          <p:val>
                                            <p:strVal val="#ppt_x+#ppt_w*1.125000"/>
                                          </p:val>
                                        </p:tav>
                                        <p:tav tm="100000">
                                          <p:val>
                                            <p:strVal val="#ppt_x"/>
                                          </p:val>
                                        </p:tav>
                                      </p:tavLst>
                                    </p:anim>
                                    <p:animEffect transition="in" filter="wipe(left)">
                                      <p:cBhvr>
                                        <p:cTn id="96" dur="500"/>
                                        <p:tgtEl>
                                          <p:spTgt spid="40"/>
                                        </p:tgtEl>
                                      </p:cBhvr>
                                    </p:animEffect>
                                  </p:childTnLst>
                                </p:cTn>
                              </p:par>
                              <p:par>
                                <p:cTn id="97" presetID="12" presetClass="entr" presetSubtype="2"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additive="base">
                                        <p:cTn id="99" dur="500"/>
                                        <p:tgtEl>
                                          <p:spTgt spid="41"/>
                                        </p:tgtEl>
                                        <p:attrNameLst>
                                          <p:attrName>ppt_x</p:attrName>
                                        </p:attrNameLst>
                                      </p:cBhvr>
                                      <p:tavLst>
                                        <p:tav tm="0">
                                          <p:val>
                                            <p:strVal val="#ppt_x+#ppt_w*1.125000"/>
                                          </p:val>
                                        </p:tav>
                                        <p:tav tm="100000">
                                          <p:val>
                                            <p:strVal val="#ppt_x"/>
                                          </p:val>
                                        </p:tav>
                                      </p:tavLst>
                                    </p:anim>
                                    <p:animEffect transition="in" filter="wipe(left)">
                                      <p:cBhvr>
                                        <p:cTn id="100" dur="500"/>
                                        <p:tgtEl>
                                          <p:spTgt spid="41"/>
                                        </p:tgtEl>
                                      </p:cBhvr>
                                    </p:animEffect>
                                  </p:childTnLst>
                                </p:cTn>
                              </p:par>
                            </p:childTnLst>
                          </p:cTn>
                        </p:par>
                        <p:par>
                          <p:cTn id="101" fill="hold">
                            <p:stCondLst>
                              <p:cond delay="5300"/>
                            </p:stCondLst>
                            <p:childTnLst>
                              <p:par>
                                <p:cTn id="102" presetID="49" presetClass="entr" presetSubtype="0" decel="100000"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p:cTn id="104" dur="500" fill="hold"/>
                                        <p:tgtEl>
                                          <p:spTgt spid="34"/>
                                        </p:tgtEl>
                                        <p:attrNameLst>
                                          <p:attrName>ppt_w</p:attrName>
                                        </p:attrNameLst>
                                      </p:cBhvr>
                                      <p:tavLst>
                                        <p:tav tm="0">
                                          <p:val>
                                            <p:fltVal val="0"/>
                                          </p:val>
                                        </p:tav>
                                        <p:tav tm="100000">
                                          <p:val>
                                            <p:strVal val="#ppt_w"/>
                                          </p:val>
                                        </p:tav>
                                      </p:tavLst>
                                    </p:anim>
                                    <p:anim calcmode="lin" valueType="num">
                                      <p:cBhvr>
                                        <p:cTn id="105" dur="500" fill="hold"/>
                                        <p:tgtEl>
                                          <p:spTgt spid="34"/>
                                        </p:tgtEl>
                                        <p:attrNameLst>
                                          <p:attrName>ppt_h</p:attrName>
                                        </p:attrNameLst>
                                      </p:cBhvr>
                                      <p:tavLst>
                                        <p:tav tm="0">
                                          <p:val>
                                            <p:fltVal val="0"/>
                                          </p:val>
                                        </p:tav>
                                        <p:tav tm="100000">
                                          <p:val>
                                            <p:strVal val="#ppt_h"/>
                                          </p:val>
                                        </p:tav>
                                      </p:tavLst>
                                    </p:anim>
                                    <p:anim calcmode="lin" valueType="num">
                                      <p:cBhvr>
                                        <p:cTn id="106" dur="500" fill="hold"/>
                                        <p:tgtEl>
                                          <p:spTgt spid="34"/>
                                        </p:tgtEl>
                                        <p:attrNameLst>
                                          <p:attrName>style.rotation</p:attrName>
                                        </p:attrNameLst>
                                      </p:cBhvr>
                                      <p:tavLst>
                                        <p:tav tm="0">
                                          <p:val>
                                            <p:fltVal val="360"/>
                                          </p:val>
                                        </p:tav>
                                        <p:tav tm="100000">
                                          <p:val>
                                            <p:fltVal val="0"/>
                                          </p:val>
                                        </p:tav>
                                      </p:tavLst>
                                    </p:anim>
                                    <p:animEffect transition="in" filter="fade">
                                      <p:cBhvr>
                                        <p:cTn id="107" dur="500"/>
                                        <p:tgtEl>
                                          <p:spTgt spid="34"/>
                                        </p:tgtEl>
                                      </p:cBhvr>
                                    </p:animEffect>
                                  </p:childTnLst>
                                </p:cTn>
                              </p:par>
                            </p:childTnLst>
                          </p:cTn>
                        </p:par>
                        <p:par>
                          <p:cTn id="108" fill="hold">
                            <p:stCondLst>
                              <p:cond delay="5800"/>
                            </p:stCondLst>
                            <p:childTnLst>
                              <p:par>
                                <p:cTn id="109" presetID="12" presetClass="entr" presetSubtype="8"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 calcmode="lin" valueType="num">
                                      <p:cBhvr additive="base">
                                        <p:cTn id="111" dur="500"/>
                                        <p:tgtEl>
                                          <p:spTgt spid="42"/>
                                        </p:tgtEl>
                                        <p:attrNameLst>
                                          <p:attrName>ppt_x</p:attrName>
                                        </p:attrNameLst>
                                      </p:cBhvr>
                                      <p:tavLst>
                                        <p:tav tm="0">
                                          <p:val>
                                            <p:strVal val="#ppt_x-#ppt_w*1.125000"/>
                                          </p:val>
                                        </p:tav>
                                        <p:tav tm="100000">
                                          <p:val>
                                            <p:strVal val="#ppt_x"/>
                                          </p:val>
                                        </p:tav>
                                      </p:tavLst>
                                    </p:anim>
                                    <p:animEffect transition="in" filter="wipe(right)">
                                      <p:cBhvr>
                                        <p:cTn id="112" dur="500"/>
                                        <p:tgtEl>
                                          <p:spTgt spid="42"/>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p:tgtEl>
                                          <p:spTgt spid="43"/>
                                        </p:tgtEl>
                                        <p:attrNameLst>
                                          <p:attrName>ppt_x</p:attrName>
                                        </p:attrNameLst>
                                      </p:cBhvr>
                                      <p:tavLst>
                                        <p:tav tm="0">
                                          <p:val>
                                            <p:strVal val="#ppt_x-#ppt_w*1.125000"/>
                                          </p:val>
                                        </p:tav>
                                        <p:tav tm="100000">
                                          <p:val>
                                            <p:strVal val="#ppt_x"/>
                                          </p:val>
                                        </p:tav>
                                      </p:tavLst>
                                    </p:anim>
                                    <p:animEffect transition="in" filter="wipe(right)">
                                      <p:cBhvr>
                                        <p:cTn id="116" dur="500"/>
                                        <p:tgtEl>
                                          <p:spTgt spid="43"/>
                                        </p:tgtEl>
                                      </p:cBhvr>
                                    </p:animEffect>
                                  </p:childTnLst>
                                </p:cTn>
                              </p:par>
                            </p:childTnLst>
                          </p:cTn>
                        </p:par>
                        <p:par>
                          <p:cTn id="117" fill="hold">
                            <p:stCondLst>
                              <p:cond delay="6300"/>
                            </p:stCondLst>
                            <p:childTnLst>
                              <p:par>
                                <p:cTn id="118" presetID="49" presetClass="entr" presetSubtype="0" decel="100000" fill="hold" grpId="0" nodeType="after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500" fill="hold"/>
                                        <p:tgtEl>
                                          <p:spTgt spid="35"/>
                                        </p:tgtEl>
                                        <p:attrNameLst>
                                          <p:attrName>ppt_w</p:attrName>
                                        </p:attrNameLst>
                                      </p:cBhvr>
                                      <p:tavLst>
                                        <p:tav tm="0">
                                          <p:val>
                                            <p:fltVal val="0"/>
                                          </p:val>
                                        </p:tav>
                                        <p:tav tm="100000">
                                          <p:val>
                                            <p:strVal val="#ppt_w"/>
                                          </p:val>
                                        </p:tav>
                                      </p:tavLst>
                                    </p:anim>
                                    <p:anim calcmode="lin" valueType="num">
                                      <p:cBhvr>
                                        <p:cTn id="121" dur="500" fill="hold"/>
                                        <p:tgtEl>
                                          <p:spTgt spid="35"/>
                                        </p:tgtEl>
                                        <p:attrNameLst>
                                          <p:attrName>ppt_h</p:attrName>
                                        </p:attrNameLst>
                                      </p:cBhvr>
                                      <p:tavLst>
                                        <p:tav tm="0">
                                          <p:val>
                                            <p:fltVal val="0"/>
                                          </p:val>
                                        </p:tav>
                                        <p:tav tm="100000">
                                          <p:val>
                                            <p:strVal val="#ppt_h"/>
                                          </p:val>
                                        </p:tav>
                                      </p:tavLst>
                                    </p:anim>
                                    <p:anim calcmode="lin" valueType="num">
                                      <p:cBhvr>
                                        <p:cTn id="122" dur="500" fill="hold"/>
                                        <p:tgtEl>
                                          <p:spTgt spid="35"/>
                                        </p:tgtEl>
                                        <p:attrNameLst>
                                          <p:attrName>style.rotation</p:attrName>
                                        </p:attrNameLst>
                                      </p:cBhvr>
                                      <p:tavLst>
                                        <p:tav tm="0">
                                          <p:val>
                                            <p:fltVal val="360"/>
                                          </p:val>
                                        </p:tav>
                                        <p:tav tm="100000">
                                          <p:val>
                                            <p:fltVal val="0"/>
                                          </p:val>
                                        </p:tav>
                                      </p:tavLst>
                                    </p:anim>
                                    <p:animEffect transition="in" filter="fade">
                                      <p:cBhvr>
                                        <p:cTn id="123" dur="500"/>
                                        <p:tgtEl>
                                          <p:spTgt spid="35"/>
                                        </p:tgtEl>
                                      </p:cBhvr>
                                    </p:animEffect>
                                  </p:childTnLst>
                                </p:cTn>
                              </p:par>
                            </p:childTnLst>
                          </p:cTn>
                        </p:par>
                        <p:par>
                          <p:cTn id="124" fill="hold">
                            <p:stCondLst>
                              <p:cond delay="6800"/>
                            </p:stCondLst>
                            <p:childTnLst>
                              <p:par>
                                <p:cTn id="125" presetID="12" presetClass="entr" presetSubtype="2" fill="hold" grpId="0" nodeType="afterEffect">
                                  <p:stCondLst>
                                    <p:cond delay="0"/>
                                  </p:stCondLst>
                                  <p:childTnLst>
                                    <p:set>
                                      <p:cBhvr>
                                        <p:cTn id="126" dur="1" fill="hold">
                                          <p:stCondLst>
                                            <p:cond delay="0"/>
                                          </p:stCondLst>
                                        </p:cTn>
                                        <p:tgtEl>
                                          <p:spTgt spid="44"/>
                                        </p:tgtEl>
                                        <p:attrNameLst>
                                          <p:attrName>style.visibility</p:attrName>
                                        </p:attrNameLst>
                                      </p:cBhvr>
                                      <p:to>
                                        <p:strVal val="visible"/>
                                      </p:to>
                                    </p:set>
                                    <p:anim calcmode="lin" valueType="num">
                                      <p:cBhvr additive="base">
                                        <p:cTn id="127" dur="500"/>
                                        <p:tgtEl>
                                          <p:spTgt spid="44"/>
                                        </p:tgtEl>
                                        <p:attrNameLst>
                                          <p:attrName>ppt_x</p:attrName>
                                        </p:attrNameLst>
                                      </p:cBhvr>
                                      <p:tavLst>
                                        <p:tav tm="0">
                                          <p:val>
                                            <p:strVal val="#ppt_x+#ppt_w*1.125000"/>
                                          </p:val>
                                        </p:tav>
                                        <p:tav tm="100000">
                                          <p:val>
                                            <p:strVal val="#ppt_x"/>
                                          </p:val>
                                        </p:tav>
                                      </p:tavLst>
                                    </p:anim>
                                    <p:animEffect transition="in" filter="wipe(left)">
                                      <p:cBhvr>
                                        <p:cTn id="128" dur="500"/>
                                        <p:tgtEl>
                                          <p:spTgt spid="44"/>
                                        </p:tgtEl>
                                      </p:cBhvr>
                                    </p:animEffect>
                                  </p:childTnLst>
                                </p:cTn>
                              </p:par>
                              <p:par>
                                <p:cTn id="129" presetID="12" presetClass="entr" presetSubtype="2" fill="hold" grpId="0" nodeType="with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additive="base">
                                        <p:cTn id="131" dur="500"/>
                                        <p:tgtEl>
                                          <p:spTgt spid="45"/>
                                        </p:tgtEl>
                                        <p:attrNameLst>
                                          <p:attrName>ppt_x</p:attrName>
                                        </p:attrNameLst>
                                      </p:cBhvr>
                                      <p:tavLst>
                                        <p:tav tm="0">
                                          <p:val>
                                            <p:strVal val="#ppt_x+#ppt_w*1.125000"/>
                                          </p:val>
                                        </p:tav>
                                        <p:tav tm="100000">
                                          <p:val>
                                            <p:strVal val="#ppt_x"/>
                                          </p:val>
                                        </p:tav>
                                      </p:tavLst>
                                    </p:anim>
                                    <p:animEffect transition="in" filter="wipe(left)">
                                      <p:cBhvr>
                                        <p:cTn id="13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11"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defTabSz="1218804"/>
            <a:endParaRPr lang="zh-CN" altLang="zh-CN" sz="2399" kern="0">
              <a:solidFill>
                <a:prstClr val="black"/>
              </a:solidFill>
              <a:cs typeface="+mn-ea"/>
              <a:sym typeface="+mn-lt"/>
            </a:endParaRPr>
          </a:p>
        </p:txBody>
      </p:sp>
      <p:grpSp>
        <p:nvGrpSpPr>
          <p:cNvPr id="20" name="组合 19"/>
          <p:cNvGrpSpPr/>
          <p:nvPr/>
        </p:nvGrpSpPr>
        <p:grpSpPr>
          <a:xfrm>
            <a:off x="1049010" y="2477641"/>
            <a:ext cx="5926643" cy="835983"/>
            <a:chOff x="669540" y="2255926"/>
            <a:chExt cx="4446354" cy="627181"/>
          </a:xfrm>
        </p:grpSpPr>
        <p:sp>
          <p:nvSpPr>
            <p:cNvPr id="21" name="矩形 20"/>
            <p:cNvSpPr/>
            <p:nvPr/>
          </p:nvSpPr>
          <p:spPr>
            <a:xfrm>
              <a:off x="720388" y="2636578"/>
              <a:ext cx="3496656" cy="246529"/>
            </a:xfrm>
            <a:prstGeom prst="rect">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2" name="矩形 21"/>
            <p:cNvSpPr/>
            <p:nvPr/>
          </p:nvSpPr>
          <p:spPr>
            <a:xfrm>
              <a:off x="4217044" y="2636577"/>
              <a:ext cx="898850" cy="246529"/>
            </a:xfrm>
            <a:prstGeom prst="rect">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3" name="文本框 12"/>
            <p:cNvSpPr txBox="1"/>
            <p:nvPr/>
          </p:nvSpPr>
          <p:spPr>
            <a:xfrm>
              <a:off x="669540" y="2255926"/>
              <a:ext cx="1452703" cy="346260"/>
            </a:xfrm>
            <a:prstGeom prst="rect">
              <a:avLst/>
            </a:prstGeom>
            <a:noFill/>
          </p:spPr>
          <p:txBody>
            <a:bodyPr wrap="square" rtlCol="0">
              <a:spAutoFit/>
            </a:bodyPr>
            <a:lstStyle/>
            <a:p>
              <a:pPr defTabSz="1218804">
                <a:defRPr/>
              </a:pPr>
              <a:r>
                <a:rPr lang="zh-CN" altLang="en-US" sz="2399" kern="0" dirty="0">
                  <a:solidFill>
                    <a:srgbClr val="7F7F7F">
                      <a:lumMod val="50000"/>
                    </a:srgbClr>
                  </a:solidFill>
                  <a:cs typeface="+mn-ea"/>
                  <a:sym typeface="+mn-lt"/>
                </a:rPr>
                <a:t>第二季度</a:t>
              </a:r>
            </a:p>
          </p:txBody>
        </p:sp>
      </p:grpSp>
      <p:grpSp>
        <p:nvGrpSpPr>
          <p:cNvPr id="24" name="组合 23"/>
          <p:cNvGrpSpPr/>
          <p:nvPr/>
        </p:nvGrpSpPr>
        <p:grpSpPr>
          <a:xfrm>
            <a:off x="1049010" y="3493327"/>
            <a:ext cx="5926643" cy="823438"/>
            <a:chOff x="669540" y="3085713"/>
            <a:chExt cx="4446354" cy="617769"/>
          </a:xfrm>
        </p:grpSpPr>
        <p:sp>
          <p:nvSpPr>
            <p:cNvPr id="25" name="矩形 24"/>
            <p:cNvSpPr/>
            <p:nvPr/>
          </p:nvSpPr>
          <p:spPr>
            <a:xfrm>
              <a:off x="2371016" y="3456952"/>
              <a:ext cx="2744878" cy="246530"/>
            </a:xfrm>
            <a:prstGeom prst="rect">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6" name="文本框 13"/>
            <p:cNvSpPr txBox="1"/>
            <p:nvPr/>
          </p:nvSpPr>
          <p:spPr>
            <a:xfrm>
              <a:off x="669540" y="3085713"/>
              <a:ext cx="1452703" cy="346260"/>
            </a:xfrm>
            <a:prstGeom prst="rect">
              <a:avLst/>
            </a:prstGeom>
            <a:noFill/>
          </p:spPr>
          <p:txBody>
            <a:bodyPr wrap="square" rtlCol="0">
              <a:spAutoFit/>
            </a:bodyPr>
            <a:lstStyle/>
            <a:p>
              <a:pPr defTabSz="1218804">
                <a:defRPr/>
              </a:pPr>
              <a:r>
                <a:rPr lang="zh-CN" altLang="en-US" sz="2399" kern="0" dirty="0">
                  <a:solidFill>
                    <a:srgbClr val="7F7F7F">
                      <a:lumMod val="50000"/>
                    </a:srgbClr>
                  </a:solidFill>
                  <a:cs typeface="+mn-ea"/>
                  <a:sym typeface="+mn-lt"/>
                </a:rPr>
                <a:t>第三季度</a:t>
              </a:r>
            </a:p>
          </p:txBody>
        </p:sp>
        <p:sp>
          <p:nvSpPr>
            <p:cNvPr id="27" name="矩形 26"/>
            <p:cNvSpPr/>
            <p:nvPr/>
          </p:nvSpPr>
          <p:spPr>
            <a:xfrm>
              <a:off x="720388" y="3456952"/>
              <a:ext cx="2346513" cy="246530"/>
            </a:xfrm>
            <a:prstGeom prst="rect">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grpSp>
        <p:nvGrpSpPr>
          <p:cNvPr id="28" name="组合 27"/>
          <p:cNvGrpSpPr/>
          <p:nvPr/>
        </p:nvGrpSpPr>
        <p:grpSpPr>
          <a:xfrm>
            <a:off x="1049010" y="4599366"/>
            <a:ext cx="5926643" cy="816760"/>
            <a:chOff x="669540" y="3915498"/>
            <a:chExt cx="4446354" cy="612759"/>
          </a:xfrm>
        </p:grpSpPr>
        <p:sp>
          <p:nvSpPr>
            <p:cNvPr id="29" name="文本框 14"/>
            <p:cNvSpPr txBox="1"/>
            <p:nvPr/>
          </p:nvSpPr>
          <p:spPr>
            <a:xfrm>
              <a:off x="669540" y="3915498"/>
              <a:ext cx="1452703" cy="346260"/>
            </a:xfrm>
            <a:prstGeom prst="rect">
              <a:avLst/>
            </a:prstGeom>
            <a:noFill/>
          </p:spPr>
          <p:txBody>
            <a:bodyPr wrap="square" rtlCol="0">
              <a:spAutoFit/>
            </a:bodyPr>
            <a:lstStyle/>
            <a:p>
              <a:pPr defTabSz="1218804">
                <a:defRPr/>
              </a:pPr>
              <a:r>
                <a:rPr lang="zh-CN" altLang="en-US" sz="2399" kern="0" dirty="0">
                  <a:solidFill>
                    <a:srgbClr val="7F7F7F">
                      <a:lumMod val="50000"/>
                    </a:srgbClr>
                  </a:solidFill>
                  <a:cs typeface="+mn-ea"/>
                  <a:sym typeface="+mn-lt"/>
                </a:rPr>
                <a:t>第四季度</a:t>
              </a:r>
            </a:p>
          </p:txBody>
        </p:sp>
        <p:sp>
          <p:nvSpPr>
            <p:cNvPr id="30" name="矩形 29"/>
            <p:cNvSpPr/>
            <p:nvPr/>
          </p:nvSpPr>
          <p:spPr>
            <a:xfrm>
              <a:off x="720387" y="4281728"/>
              <a:ext cx="3938308" cy="246529"/>
            </a:xfrm>
            <a:prstGeom prst="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1" name="矩形 30"/>
            <p:cNvSpPr/>
            <p:nvPr/>
          </p:nvSpPr>
          <p:spPr>
            <a:xfrm>
              <a:off x="4658695" y="4281728"/>
              <a:ext cx="457199" cy="246529"/>
            </a:xfrm>
            <a:prstGeom prst="rect">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grpSp>
        <p:nvGrpSpPr>
          <p:cNvPr id="32" name="组合 31"/>
          <p:cNvGrpSpPr/>
          <p:nvPr/>
        </p:nvGrpSpPr>
        <p:grpSpPr>
          <a:xfrm>
            <a:off x="6085378" y="4459599"/>
            <a:ext cx="594033" cy="611543"/>
            <a:chOff x="5939521" y="4572770"/>
            <a:chExt cx="594216" cy="550559"/>
          </a:xfrm>
        </p:grpSpPr>
        <p:grpSp>
          <p:nvGrpSpPr>
            <p:cNvPr id="33" name="组合 32"/>
            <p:cNvGrpSpPr/>
            <p:nvPr/>
          </p:nvGrpSpPr>
          <p:grpSpPr>
            <a:xfrm>
              <a:off x="5942984" y="4572770"/>
              <a:ext cx="541778" cy="550559"/>
              <a:chOff x="6511364" y="4028283"/>
              <a:chExt cx="830997" cy="844465"/>
            </a:xfrm>
          </p:grpSpPr>
          <p:sp>
            <p:nvSpPr>
              <p:cNvPr id="35" name="椭圆 34"/>
              <p:cNvSpPr/>
              <p:nvPr/>
            </p:nvSpPr>
            <p:spPr>
              <a:xfrm>
                <a:off x="6511364" y="4028283"/>
                <a:ext cx="830997" cy="760871"/>
              </a:xfrm>
              <a:prstGeom prst="ellipse">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6" name="等腰三角形 35"/>
              <p:cNvSpPr/>
              <p:nvPr/>
            </p:nvSpPr>
            <p:spPr>
              <a:xfrm rot="10800000">
                <a:off x="6746646" y="4562030"/>
                <a:ext cx="360433" cy="310718"/>
              </a:xfrm>
              <a:prstGeom prst="triangle">
                <a:avLst/>
              </a:prstGeom>
              <a:solidFill>
                <a:srgbClr val="0067B4"/>
              </a:solidFill>
              <a:ln w="28575" cap="flat" cmpd="sng" algn="ctr">
                <a:noFill/>
                <a:prstDash val="solid"/>
              </a:ln>
              <a:effectLst/>
            </p:spPr>
            <p:txBody>
              <a:bodyPr rtlCol="0" anchor="ctr"/>
              <a:lstStyle/>
              <a:p>
                <a:pPr defTabSz="1218804">
                  <a:defRPr/>
                </a:pPr>
                <a:endParaRPr lang="zh-CN" altLang="en-US" sz="2399" kern="0" dirty="0">
                  <a:solidFill>
                    <a:prstClr val="white"/>
                  </a:solidFill>
                  <a:cs typeface="+mn-ea"/>
                  <a:sym typeface="+mn-lt"/>
                </a:endParaRPr>
              </a:p>
            </p:txBody>
          </p:sp>
        </p:grpSp>
        <p:sp>
          <p:nvSpPr>
            <p:cNvPr id="34" name="文本框 17"/>
            <p:cNvSpPr txBox="1"/>
            <p:nvPr/>
          </p:nvSpPr>
          <p:spPr>
            <a:xfrm>
              <a:off x="5939521" y="4603249"/>
              <a:ext cx="594216" cy="378625"/>
            </a:xfrm>
            <a:prstGeom prst="rect">
              <a:avLst/>
            </a:prstGeom>
            <a:noFill/>
          </p:spPr>
          <p:txBody>
            <a:bodyPr wrap="square" rtlCol="0">
              <a:spAutoFit/>
            </a:bodyPr>
            <a:lstStyle/>
            <a:p>
              <a:pPr defTabSz="1218804">
                <a:defRPr/>
              </a:pPr>
              <a:r>
                <a:rPr lang="en-US" altLang="zh-CN" sz="2133" kern="0" dirty="0">
                  <a:solidFill>
                    <a:prstClr val="white"/>
                  </a:solidFill>
                  <a:cs typeface="+mn-ea"/>
                  <a:sym typeface="+mn-lt"/>
                </a:rPr>
                <a:t>95</a:t>
              </a:r>
              <a:endParaRPr lang="zh-CN" altLang="en-US" sz="2133" kern="0" dirty="0">
                <a:solidFill>
                  <a:prstClr val="white"/>
                </a:solidFill>
                <a:cs typeface="+mn-ea"/>
                <a:sym typeface="+mn-lt"/>
              </a:endParaRPr>
            </a:p>
          </p:txBody>
        </p:sp>
      </p:grpSp>
      <p:grpSp>
        <p:nvGrpSpPr>
          <p:cNvPr id="37" name="组合 36"/>
          <p:cNvGrpSpPr/>
          <p:nvPr/>
        </p:nvGrpSpPr>
        <p:grpSpPr>
          <a:xfrm>
            <a:off x="5561951" y="2498304"/>
            <a:ext cx="508618" cy="473385"/>
            <a:chOff x="5564037" y="3542535"/>
            <a:chExt cx="508775" cy="426178"/>
          </a:xfrm>
        </p:grpSpPr>
        <p:grpSp>
          <p:nvGrpSpPr>
            <p:cNvPr id="38" name="组合 37"/>
            <p:cNvGrpSpPr/>
            <p:nvPr/>
          </p:nvGrpSpPr>
          <p:grpSpPr>
            <a:xfrm>
              <a:off x="5570386" y="3542535"/>
              <a:ext cx="414733" cy="426178"/>
              <a:chOff x="6511364" y="4018820"/>
              <a:chExt cx="830997" cy="853928"/>
            </a:xfrm>
            <a:solidFill>
              <a:srgbClr val="E74C2E"/>
            </a:solidFill>
          </p:grpSpPr>
          <p:sp>
            <p:nvSpPr>
              <p:cNvPr id="40" name="椭圆 39"/>
              <p:cNvSpPr/>
              <p:nvPr/>
            </p:nvSpPr>
            <p:spPr>
              <a:xfrm>
                <a:off x="6511364" y="4018820"/>
                <a:ext cx="830997" cy="770333"/>
              </a:xfrm>
              <a:prstGeom prst="ellipse">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1" name="等腰三角形 40"/>
              <p:cNvSpPr/>
              <p:nvPr/>
            </p:nvSpPr>
            <p:spPr>
              <a:xfrm rot="10800000">
                <a:off x="6746646" y="4562030"/>
                <a:ext cx="360433" cy="310718"/>
              </a:xfrm>
              <a:prstGeom prst="triangle">
                <a:avLst/>
              </a:prstGeom>
              <a:solidFill>
                <a:srgbClr val="009BD2"/>
              </a:solidFill>
              <a:ln w="28575" cap="flat" cmpd="sng" algn="ctr">
                <a:noFill/>
                <a:prstDash val="solid"/>
              </a:ln>
              <a:effectLst/>
            </p:spPr>
            <p:txBody>
              <a:bodyPr rtlCol="0" anchor="ctr"/>
              <a:lstStyle/>
              <a:p>
                <a:pPr defTabSz="1218804">
                  <a:defRPr/>
                </a:pPr>
                <a:endParaRPr lang="zh-CN" altLang="en-US" sz="2399" kern="0" dirty="0">
                  <a:solidFill>
                    <a:prstClr val="white"/>
                  </a:solidFill>
                  <a:cs typeface="+mn-ea"/>
                  <a:sym typeface="+mn-lt"/>
                </a:endParaRPr>
              </a:p>
            </p:txBody>
          </p:sp>
        </p:grpSp>
        <p:sp>
          <p:nvSpPr>
            <p:cNvPr id="39" name="文本框 50"/>
            <p:cNvSpPr txBox="1"/>
            <p:nvPr/>
          </p:nvSpPr>
          <p:spPr>
            <a:xfrm>
              <a:off x="5564037" y="3595874"/>
              <a:ext cx="508775" cy="267791"/>
            </a:xfrm>
            <a:prstGeom prst="rect">
              <a:avLst/>
            </a:prstGeom>
            <a:noFill/>
          </p:spPr>
          <p:txBody>
            <a:bodyPr wrap="square" rtlCol="0">
              <a:spAutoFit/>
            </a:bodyPr>
            <a:lstStyle/>
            <a:p>
              <a:pPr defTabSz="1218804">
                <a:defRPr/>
              </a:pPr>
              <a:r>
                <a:rPr lang="en-US" altLang="zh-CN" sz="1333" kern="0" dirty="0">
                  <a:solidFill>
                    <a:prstClr val="white"/>
                  </a:solidFill>
                  <a:cs typeface="+mn-ea"/>
                  <a:sym typeface="+mn-lt"/>
                </a:rPr>
                <a:t>85</a:t>
              </a:r>
              <a:endParaRPr lang="zh-CN" altLang="en-US" sz="1333" kern="0" dirty="0">
                <a:solidFill>
                  <a:prstClr val="white"/>
                </a:solidFill>
                <a:cs typeface="+mn-ea"/>
                <a:sym typeface="+mn-lt"/>
              </a:endParaRPr>
            </a:p>
          </p:txBody>
        </p:sp>
      </p:grpSp>
      <p:grpSp>
        <p:nvGrpSpPr>
          <p:cNvPr id="42" name="组合 41"/>
          <p:cNvGrpSpPr/>
          <p:nvPr/>
        </p:nvGrpSpPr>
        <p:grpSpPr>
          <a:xfrm>
            <a:off x="3915664" y="3493328"/>
            <a:ext cx="600305" cy="482676"/>
            <a:chOff x="5448813" y="3534170"/>
            <a:chExt cx="600490" cy="434542"/>
          </a:xfrm>
        </p:grpSpPr>
        <p:grpSp>
          <p:nvGrpSpPr>
            <p:cNvPr id="43" name="组合 42"/>
            <p:cNvGrpSpPr/>
            <p:nvPr/>
          </p:nvGrpSpPr>
          <p:grpSpPr>
            <a:xfrm>
              <a:off x="5570386" y="3534170"/>
              <a:ext cx="414733" cy="434542"/>
              <a:chOff x="6511364" y="4002061"/>
              <a:chExt cx="830997" cy="870687"/>
            </a:xfrm>
            <a:solidFill>
              <a:srgbClr val="E74C2E"/>
            </a:solidFill>
          </p:grpSpPr>
          <p:sp>
            <p:nvSpPr>
              <p:cNvPr id="45" name="椭圆 44"/>
              <p:cNvSpPr/>
              <p:nvPr/>
            </p:nvSpPr>
            <p:spPr>
              <a:xfrm>
                <a:off x="6511364" y="4002061"/>
                <a:ext cx="830997" cy="787090"/>
              </a:xfrm>
              <a:prstGeom prst="ellipse">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6" name="等腰三角形 45"/>
              <p:cNvSpPr/>
              <p:nvPr/>
            </p:nvSpPr>
            <p:spPr>
              <a:xfrm rot="10800000">
                <a:off x="6746646" y="4562030"/>
                <a:ext cx="360433" cy="310718"/>
              </a:xfrm>
              <a:prstGeom prst="triangle">
                <a:avLst/>
              </a:prstGeom>
              <a:solidFill>
                <a:srgbClr val="0282D0"/>
              </a:solidFill>
              <a:ln w="28575" cap="flat" cmpd="sng" algn="ctr">
                <a:noFill/>
                <a:prstDash val="solid"/>
              </a:ln>
              <a:effectLst/>
            </p:spPr>
            <p:txBody>
              <a:bodyPr rtlCol="0" anchor="ctr"/>
              <a:lstStyle/>
              <a:p>
                <a:pPr defTabSz="1218804">
                  <a:defRPr/>
                </a:pPr>
                <a:endParaRPr lang="zh-CN" altLang="en-US" sz="2399" kern="0" dirty="0">
                  <a:solidFill>
                    <a:prstClr val="white"/>
                  </a:solidFill>
                  <a:cs typeface="+mn-ea"/>
                  <a:sym typeface="+mn-lt"/>
                </a:endParaRPr>
              </a:p>
            </p:txBody>
          </p:sp>
        </p:grpSp>
        <p:sp>
          <p:nvSpPr>
            <p:cNvPr id="44" name="文本框 55"/>
            <p:cNvSpPr txBox="1"/>
            <p:nvPr/>
          </p:nvSpPr>
          <p:spPr>
            <a:xfrm>
              <a:off x="5448813" y="3585481"/>
              <a:ext cx="600490" cy="267791"/>
            </a:xfrm>
            <a:prstGeom prst="rect">
              <a:avLst/>
            </a:prstGeom>
            <a:noFill/>
          </p:spPr>
          <p:txBody>
            <a:bodyPr wrap="square" rtlCol="0">
              <a:spAutoFit/>
            </a:bodyPr>
            <a:lstStyle/>
            <a:p>
              <a:pPr defTabSz="1218804">
                <a:defRPr/>
              </a:pPr>
              <a:r>
                <a:rPr lang="en-US" altLang="zh-CN" sz="1333" kern="0" dirty="0">
                  <a:solidFill>
                    <a:prstClr val="white"/>
                  </a:solidFill>
                  <a:cs typeface="+mn-ea"/>
                  <a:sym typeface="+mn-lt"/>
                </a:rPr>
                <a:t>65</a:t>
              </a:r>
              <a:endParaRPr lang="zh-CN" altLang="en-US" sz="1333" kern="0" dirty="0">
                <a:solidFill>
                  <a:prstClr val="white"/>
                </a:solidFill>
                <a:cs typeface="+mn-ea"/>
                <a:sym typeface="+mn-lt"/>
              </a:endParaRPr>
            </a:p>
          </p:txBody>
        </p:sp>
      </p:grpSp>
      <p:grpSp>
        <p:nvGrpSpPr>
          <p:cNvPr id="47" name="组合 46"/>
          <p:cNvGrpSpPr/>
          <p:nvPr/>
        </p:nvGrpSpPr>
        <p:grpSpPr>
          <a:xfrm>
            <a:off x="4618510" y="1473326"/>
            <a:ext cx="519329" cy="470981"/>
            <a:chOff x="5551177" y="3544696"/>
            <a:chExt cx="519489" cy="424014"/>
          </a:xfrm>
        </p:grpSpPr>
        <p:grpSp>
          <p:nvGrpSpPr>
            <p:cNvPr id="48" name="组合 47"/>
            <p:cNvGrpSpPr/>
            <p:nvPr/>
          </p:nvGrpSpPr>
          <p:grpSpPr>
            <a:xfrm>
              <a:off x="5570386" y="3544696"/>
              <a:ext cx="414733" cy="424014"/>
              <a:chOff x="6511364" y="4023155"/>
              <a:chExt cx="830997" cy="849593"/>
            </a:xfrm>
            <a:solidFill>
              <a:srgbClr val="E74C2E"/>
            </a:solidFill>
          </p:grpSpPr>
          <p:sp>
            <p:nvSpPr>
              <p:cNvPr id="50" name="椭圆 49"/>
              <p:cNvSpPr/>
              <p:nvPr/>
            </p:nvSpPr>
            <p:spPr>
              <a:xfrm>
                <a:off x="6511364" y="4023155"/>
                <a:ext cx="830997" cy="765998"/>
              </a:xfrm>
              <a:prstGeom prst="ellipse">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51" name="等腰三角形 50"/>
              <p:cNvSpPr/>
              <p:nvPr/>
            </p:nvSpPr>
            <p:spPr>
              <a:xfrm rot="10800000">
                <a:off x="6746646" y="4562030"/>
                <a:ext cx="360433" cy="310718"/>
              </a:xfrm>
              <a:prstGeom prst="triangle">
                <a:avLst/>
              </a:prstGeom>
              <a:solidFill>
                <a:srgbClr val="00B0F0"/>
              </a:solidFill>
              <a:ln w="28575" cap="flat" cmpd="sng" algn="ctr">
                <a:noFill/>
                <a:prstDash val="solid"/>
              </a:ln>
              <a:effectLst/>
            </p:spPr>
            <p:txBody>
              <a:bodyPr rtlCol="0" anchor="ctr"/>
              <a:lstStyle/>
              <a:p>
                <a:pPr defTabSz="1218804">
                  <a:defRPr/>
                </a:pPr>
                <a:endParaRPr lang="zh-CN" altLang="en-US" sz="2399" kern="0" dirty="0">
                  <a:solidFill>
                    <a:prstClr val="white"/>
                  </a:solidFill>
                  <a:cs typeface="+mn-ea"/>
                  <a:sym typeface="+mn-lt"/>
                </a:endParaRPr>
              </a:p>
            </p:txBody>
          </p:sp>
        </p:grpSp>
        <p:sp>
          <p:nvSpPr>
            <p:cNvPr id="49" name="文本框 10"/>
            <p:cNvSpPr txBox="1"/>
            <p:nvPr/>
          </p:nvSpPr>
          <p:spPr>
            <a:xfrm>
              <a:off x="5551177" y="3598038"/>
              <a:ext cx="519489" cy="267791"/>
            </a:xfrm>
            <a:prstGeom prst="rect">
              <a:avLst/>
            </a:prstGeom>
            <a:noFill/>
          </p:spPr>
          <p:txBody>
            <a:bodyPr wrap="square" rtlCol="0">
              <a:spAutoFit/>
            </a:bodyPr>
            <a:lstStyle/>
            <a:p>
              <a:pPr defTabSz="1218804">
                <a:defRPr/>
              </a:pPr>
              <a:r>
                <a:rPr lang="en-US" altLang="zh-CN" sz="1333" kern="0" dirty="0">
                  <a:solidFill>
                    <a:prstClr val="white"/>
                  </a:solidFill>
                  <a:cs typeface="+mn-ea"/>
                  <a:sym typeface="+mn-lt"/>
                </a:rPr>
                <a:t>70</a:t>
              </a:r>
              <a:endParaRPr lang="zh-CN" altLang="en-US" sz="1333" kern="0" dirty="0">
                <a:solidFill>
                  <a:prstClr val="white"/>
                </a:solidFill>
                <a:cs typeface="+mn-ea"/>
                <a:sym typeface="+mn-lt"/>
              </a:endParaRPr>
            </a:p>
          </p:txBody>
        </p:sp>
      </p:grpSp>
      <p:grpSp>
        <p:nvGrpSpPr>
          <p:cNvPr id="52" name="组合 51"/>
          <p:cNvGrpSpPr/>
          <p:nvPr/>
        </p:nvGrpSpPr>
        <p:grpSpPr>
          <a:xfrm>
            <a:off x="1049010" y="1397628"/>
            <a:ext cx="5926643" cy="900361"/>
            <a:chOff x="669540" y="1381284"/>
            <a:chExt cx="4446354" cy="675479"/>
          </a:xfrm>
        </p:grpSpPr>
        <p:sp>
          <p:nvSpPr>
            <p:cNvPr id="53" name="矩形 52"/>
            <p:cNvSpPr/>
            <p:nvPr/>
          </p:nvSpPr>
          <p:spPr>
            <a:xfrm>
              <a:off x="720388" y="1810234"/>
              <a:ext cx="2803712" cy="246529"/>
            </a:xfrm>
            <a:prstGeom prst="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54" name="文本框 11"/>
            <p:cNvSpPr txBox="1"/>
            <p:nvPr/>
          </p:nvSpPr>
          <p:spPr>
            <a:xfrm>
              <a:off x="669540" y="1381284"/>
              <a:ext cx="1452703" cy="346260"/>
            </a:xfrm>
            <a:prstGeom prst="rect">
              <a:avLst/>
            </a:prstGeom>
            <a:noFill/>
          </p:spPr>
          <p:txBody>
            <a:bodyPr wrap="square" rtlCol="0">
              <a:spAutoFit/>
            </a:bodyPr>
            <a:lstStyle/>
            <a:p>
              <a:pPr defTabSz="1218804">
                <a:defRPr/>
              </a:pPr>
              <a:r>
                <a:rPr lang="zh-CN" altLang="en-US" sz="2399" kern="0" dirty="0">
                  <a:solidFill>
                    <a:srgbClr val="7F7F7F">
                      <a:lumMod val="50000"/>
                    </a:srgbClr>
                  </a:solidFill>
                  <a:cs typeface="+mn-ea"/>
                  <a:sym typeface="+mn-lt"/>
                </a:rPr>
                <a:t>第一季度</a:t>
              </a:r>
            </a:p>
          </p:txBody>
        </p:sp>
        <p:sp>
          <p:nvSpPr>
            <p:cNvPr id="55" name="矩形 54"/>
            <p:cNvSpPr/>
            <p:nvPr/>
          </p:nvSpPr>
          <p:spPr>
            <a:xfrm>
              <a:off x="3517378" y="1810234"/>
              <a:ext cx="1598516" cy="246529"/>
            </a:xfrm>
            <a:prstGeom prst="rect">
              <a:avLst/>
            </a:prstGeom>
            <a:solidFill>
              <a:sysClr val="window" lastClr="FFFFFF">
                <a:lumMod val="75000"/>
              </a:sysClr>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56" name="TextBox 22"/>
          <p:cNvSpPr txBox="1"/>
          <p:nvPr/>
        </p:nvSpPr>
        <p:spPr>
          <a:xfrm>
            <a:off x="7572136" y="2286334"/>
            <a:ext cx="3999492" cy="1504053"/>
          </a:xfrm>
          <a:prstGeom prst="rect">
            <a:avLst/>
          </a:prstGeom>
          <a:noFill/>
        </p:spPr>
        <p:txBody>
          <a:bodyPr wrap="square" lIns="87744" tIns="43872" rIns="87744" bIns="43872"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1218804">
              <a:defRPr/>
            </a:pPr>
            <a:r>
              <a:rPr lang="zh-CN" altLang="en-US" sz="1533" kern="0" noProof="1">
                <a:solidFill>
                  <a:srgbClr val="7F7F7F">
                    <a:lumMod val="75000"/>
                  </a:srgb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533" kern="0" noProof="1">
              <a:solidFill>
                <a:srgbClr val="7F7F7F">
                  <a:lumMod val="75000"/>
                </a:srgbClr>
              </a:solidFill>
              <a:latin typeface="+mn-lt"/>
              <a:ea typeface="+mn-ea"/>
              <a:cs typeface="+mn-ea"/>
              <a:sym typeface="+mn-lt"/>
            </a:endParaRPr>
          </a:p>
        </p:txBody>
      </p:sp>
      <p:sp>
        <p:nvSpPr>
          <p:cNvPr id="57" name="TextBox 119"/>
          <p:cNvSpPr txBox="1"/>
          <p:nvPr/>
        </p:nvSpPr>
        <p:spPr>
          <a:xfrm>
            <a:off x="7572135" y="1563523"/>
            <a:ext cx="3961177" cy="605060"/>
          </a:xfrm>
          <a:prstGeom prst="rect">
            <a:avLst/>
          </a:prstGeom>
          <a:noFill/>
        </p:spPr>
        <p:txBody>
          <a:bodyPr wrap="square" lIns="91400" tIns="45699" rIns="91400" bIns="45699" rtlCol="0">
            <a:spAutoFit/>
          </a:bodyPr>
          <a:lstStyle/>
          <a:p>
            <a:pPr defTabSz="1218804"/>
            <a:r>
              <a:rPr lang="zh-CN" altLang="en-US" sz="3332" kern="0" dirty="0">
                <a:solidFill>
                  <a:srgbClr val="7F7F7F">
                    <a:lumMod val="50000"/>
                  </a:srgbClr>
                </a:solidFill>
                <a:cs typeface="+mn-ea"/>
                <a:sym typeface="+mn-lt"/>
              </a:rPr>
              <a:t>点击添加标题文字</a:t>
            </a:r>
          </a:p>
        </p:txBody>
      </p:sp>
      <p:sp>
        <p:nvSpPr>
          <p:cNvPr id="58" name="TextBox 120"/>
          <p:cNvSpPr txBox="1"/>
          <p:nvPr/>
        </p:nvSpPr>
        <p:spPr>
          <a:xfrm>
            <a:off x="7470567" y="4006481"/>
            <a:ext cx="3961177" cy="502531"/>
          </a:xfrm>
          <a:prstGeom prst="rect">
            <a:avLst/>
          </a:prstGeom>
          <a:noFill/>
        </p:spPr>
        <p:txBody>
          <a:bodyPr wrap="square" lIns="91400" tIns="45699" rIns="91400" bIns="45699" rtlCol="0">
            <a:spAutoFit/>
          </a:bodyPr>
          <a:lstStyle/>
          <a:p>
            <a:pPr defTabSz="1218804"/>
            <a:r>
              <a:rPr lang="zh-CN" altLang="en-US" sz="2666" kern="0" dirty="0">
                <a:solidFill>
                  <a:srgbClr val="7F7F7F">
                    <a:lumMod val="50000"/>
                  </a:srgbClr>
                </a:solidFill>
                <a:cs typeface="+mn-ea"/>
                <a:sym typeface="+mn-lt"/>
              </a:rPr>
              <a:t>全年总额：</a:t>
            </a:r>
          </a:p>
        </p:txBody>
      </p:sp>
      <p:sp>
        <p:nvSpPr>
          <p:cNvPr id="59" name="TextBox 121"/>
          <p:cNvSpPr txBox="1"/>
          <p:nvPr/>
        </p:nvSpPr>
        <p:spPr>
          <a:xfrm>
            <a:off x="7470566" y="4406804"/>
            <a:ext cx="4516415" cy="1117956"/>
          </a:xfrm>
          <a:prstGeom prst="rect">
            <a:avLst/>
          </a:prstGeom>
          <a:noFill/>
        </p:spPr>
        <p:txBody>
          <a:bodyPr wrap="square" lIns="91400" tIns="45699" rIns="91400" bIns="45699" rtlCol="0">
            <a:spAutoFit/>
          </a:bodyPr>
          <a:lstStyle/>
          <a:p>
            <a:pPr defTabSz="1218804"/>
            <a:r>
              <a:rPr lang="en-US" altLang="zh-CN" sz="6665" kern="0" dirty="0">
                <a:solidFill>
                  <a:srgbClr val="7F7F7F">
                    <a:lumMod val="50000"/>
                  </a:srgbClr>
                </a:solidFill>
                <a:cs typeface="+mn-ea"/>
                <a:sym typeface="+mn-lt"/>
              </a:rPr>
              <a:t>23,812,969</a:t>
            </a:r>
            <a:endParaRPr lang="zh-CN" altLang="en-US" sz="6665" kern="0" dirty="0">
              <a:solidFill>
                <a:srgbClr val="7F7F7F">
                  <a:lumMod val="50000"/>
                </a:srgbClr>
              </a:solidFill>
              <a:cs typeface="+mn-ea"/>
              <a:sym typeface="+mn-lt"/>
            </a:endParaRPr>
          </a:p>
        </p:txBody>
      </p:sp>
    </p:spTree>
    <p:extLst>
      <p:ext uri="{BB962C8B-B14F-4D97-AF65-F5344CB8AC3E}">
        <p14:creationId xmlns:p14="http://schemas.microsoft.com/office/powerpoint/2010/main" val="130032112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anim calcmode="lin" valueType="num">
                                      <p:cBhvr>
                                        <p:cTn id="25" dur="500" fill="hold"/>
                                        <p:tgtEl>
                                          <p:spTgt spid="47"/>
                                        </p:tgtEl>
                                        <p:attrNameLst>
                                          <p:attrName>ppt_x</p:attrName>
                                        </p:attrNameLst>
                                      </p:cBhvr>
                                      <p:tavLst>
                                        <p:tav tm="0">
                                          <p:val>
                                            <p:strVal val="#ppt_x"/>
                                          </p:val>
                                        </p:tav>
                                        <p:tav tm="100000">
                                          <p:val>
                                            <p:strVal val="#ppt_x"/>
                                          </p:val>
                                        </p:tav>
                                      </p:tavLst>
                                    </p:anim>
                                    <p:anim calcmode="lin" valueType="num">
                                      <p:cBhvr>
                                        <p:cTn id="26" dur="500" fill="hold"/>
                                        <p:tgtEl>
                                          <p:spTgt spid="47"/>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0-#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anim calcmode="lin" valueType="num">
                                      <p:cBhvr>
                                        <p:cTn id="47" dur="500" fill="hold"/>
                                        <p:tgtEl>
                                          <p:spTgt spid="42"/>
                                        </p:tgtEl>
                                        <p:attrNameLst>
                                          <p:attrName>ppt_x</p:attrName>
                                        </p:attrNameLst>
                                      </p:cBhvr>
                                      <p:tavLst>
                                        <p:tav tm="0">
                                          <p:val>
                                            <p:strVal val="#ppt_x"/>
                                          </p:val>
                                        </p:tav>
                                        <p:tav tm="100000">
                                          <p:val>
                                            <p:strVal val="#ppt_x"/>
                                          </p:val>
                                        </p:tav>
                                      </p:tavLst>
                                    </p:anim>
                                    <p:anim calcmode="lin" valueType="num">
                                      <p:cBhvr>
                                        <p:cTn id="48" dur="500" fill="hold"/>
                                        <p:tgtEl>
                                          <p:spTgt spid="42"/>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 presetClass="entr" presetSubtype="8"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anim calcmode="lin" valueType="num">
                                      <p:cBhvr>
                                        <p:cTn id="58" dur="500" fill="hold"/>
                                        <p:tgtEl>
                                          <p:spTgt spid="32"/>
                                        </p:tgtEl>
                                        <p:attrNameLst>
                                          <p:attrName>ppt_x</p:attrName>
                                        </p:attrNameLst>
                                      </p:cBhvr>
                                      <p:tavLst>
                                        <p:tav tm="0">
                                          <p:val>
                                            <p:strVal val="#ppt_x"/>
                                          </p:val>
                                        </p:tav>
                                        <p:tav tm="100000">
                                          <p:val>
                                            <p:strVal val="#ppt_x"/>
                                          </p:val>
                                        </p:tav>
                                      </p:tavLst>
                                    </p:anim>
                                    <p:anim calcmode="lin" valueType="num">
                                      <p:cBhvr>
                                        <p:cTn id="59" dur="5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500"/>
                                        <p:tgtEl>
                                          <p:spTgt spid="57"/>
                                        </p:tgtEl>
                                      </p:cBhvr>
                                    </p:animEffect>
                                  </p:childTnLst>
                                </p:cTn>
                              </p:par>
                            </p:childTnLst>
                          </p:cTn>
                        </p:par>
                        <p:par>
                          <p:cTn id="64" fill="hold">
                            <p:stCondLst>
                              <p:cond delay="5000"/>
                            </p:stCondLst>
                            <p:childTnLst>
                              <p:par>
                                <p:cTn id="65" presetID="16" presetClass="entr" presetSubtype="21"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barn(inVertical)">
                                      <p:cBhvr>
                                        <p:cTn id="67" dur="500"/>
                                        <p:tgtEl>
                                          <p:spTgt spid="56"/>
                                        </p:tgtEl>
                                      </p:cBhvr>
                                    </p:animEffect>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23" presetClass="entr" presetSubtype="16" fill="hold" grpId="0" nodeType="afterEffect">
                                  <p:stCondLst>
                                    <p:cond delay="0"/>
                                  </p:stCondLst>
                                  <p:iterate type="lt">
                                    <p:tmPct val="15000"/>
                                  </p:iterate>
                                  <p:childTnLst>
                                    <p:set>
                                      <p:cBhvr>
                                        <p:cTn id="76" dur="1" fill="hold">
                                          <p:stCondLst>
                                            <p:cond delay="0"/>
                                          </p:stCondLst>
                                        </p:cTn>
                                        <p:tgtEl>
                                          <p:spTgt spid="59"/>
                                        </p:tgtEl>
                                        <p:attrNameLst>
                                          <p:attrName>style.visibility</p:attrName>
                                        </p:attrNameLst>
                                      </p:cBhvr>
                                      <p:to>
                                        <p:strVal val="visible"/>
                                      </p:to>
                                    </p:set>
                                    <p:anim calcmode="lin" valueType="num">
                                      <p:cBhvr>
                                        <p:cTn id="77" dur="500" fill="hold"/>
                                        <p:tgtEl>
                                          <p:spTgt spid="59"/>
                                        </p:tgtEl>
                                        <p:attrNameLst>
                                          <p:attrName>ppt_w</p:attrName>
                                        </p:attrNameLst>
                                      </p:cBhvr>
                                      <p:tavLst>
                                        <p:tav tm="0">
                                          <p:val>
                                            <p:fltVal val="0"/>
                                          </p:val>
                                        </p:tav>
                                        <p:tav tm="100000">
                                          <p:val>
                                            <p:strVal val="#ppt_w"/>
                                          </p:val>
                                        </p:tav>
                                      </p:tavLst>
                                    </p:anim>
                                    <p:anim calcmode="lin" valueType="num">
                                      <p:cBhvr>
                                        <p:cTn id="78" dur="500" fill="hold"/>
                                        <p:tgtEl>
                                          <p:spTgt spid="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6" grpId="0"/>
      <p:bldP spid="57" grpId="0"/>
      <p:bldP spid="58" grpId="0"/>
      <p:bldP spid="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14" name="等腰三角形 13"/>
            <p:cNvSpPr/>
            <p:nvPr/>
          </p:nvSpPr>
          <p:spPr>
            <a:xfrm rot="5400000">
              <a:off x="4541013" y="2426502"/>
              <a:ext cx="361839" cy="311930"/>
            </a:xfrm>
            <a:prstGeom prst="triangle">
              <a:avLst/>
            </a:prstGeom>
            <a:grp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
        <p:nvSpPr>
          <p:cNvPr id="15" name="椭圆 14"/>
          <p:cNvSpPr/>
          <p:nvPr/>
        </p:nvSpPr>
        <p:spPr>
          <a:xfrm>
            <a:off x="1951412" y="1646942"/>
            <a:ext cx="2188333" cy="2188333"/>
          </a:xfrm>
          <a:prstGeom prst="ellipse">
            <a:avLst/>
          </a:prstGeom>
          <a:solidFill>
            <a:srgbClr val="0067B4"/>
          </a:solidFill>
          <a:ln w="12700" cap="flat" cmpd="sng" algn="ctr">
            <a:solidFill>
              <a:sysClr val="window" lastClr="FFFFFF"/>
            </a:solid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6" name="椭圆 15"/>
          <p:cNvSpPr/>
          <p:nvPr/>
        </p:nvSpPr>
        <p:spPr>
          <a:xfrm>
            <a:off x="2066338" y="1761868"/>
            <a:ext cx="1958481" cy="1958481"/>
          </a:xfrm>
          <a:prstGeom prst="ellipse">
            <a:avLst/>
          </a:prstGeom>
          <a:solidFill>
            <a:sysClr val="window" lastClr="FFFFFF"/>
          </a:solidFill>
          <a:ln w="12700" cap="flat" cmpd="sng" algn="ctr">
            <a:noFill/>
            <a:prstDash val="sysDot"/>
          </a:ln>
          <a:effectLst/>
        </p:spPr>
        <p:txBody>
          <a:bodyPr rtlCol="0" anchor="ctr"/>
          <a:lstStyle/>
          <a:p>
            <a:pPr defTabSz="1218804">
              <a:defRPr/>
            </a:pPr>
            <a:endParaRPr lang="zh-CN" altLang="en-US" sz="2399" kern="0">
              <a:solidFill>
                <a:prstClr val="white"/>
              </a:solidFill>
              <a:cs typeface="+mn-ea"/>
              <a:sym typeface="+mn-lt"/>
            </a:endParaRPr>
          </a:p>
        </p:txBody>
      </p:sp>
      <p:sp>
        <p:nvSpPr>
          <p:cNvPr id="18" name="矩形 17"/>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a:r>
              <a:rPr lang="zh-CN" altLang="en-US" sz="2133" kern="0" dirty="0">
                <a:solidFill>
                  <a:srgbClr val="0067B4"/>
                </a:solidFill>
                <a:cs typeface="+mn-ea"/>
                <a:sym typeface="+mn-lt"/>
              </a:rPr>
              <a:t>过渡页  </a:t>
            </a:r>
          </a:p>
          <a:p>
            <a:pPr algn="r" defTabSz="1217243"/>
            <a:r>
              <a:rPr lang="en-US" altLang="zh-CN" sz="1866" kern="0" dirty="0">
                <a:solidFill>
                  <a:srgbClr val="0067B4"/>
                </a:solidFill>
                <a:cs typeface="+mn-ea"/>
                <a:sym typeface="+mn-lt"/>
              </a:rPr>
              <a:t>TRANSITION PAGE </a:t>
            </a:r>
            <a:endParaRPr lang="zh-CN" altLang="zh-CN" sz="1866" kern="0" dirty="0">
              <a:solidFill>
                <a:srgbClr val="0067B4"/>
              </a:solidFill>
              <a:cs typeface="+mn-ea"/>
              <a:sym typeface="+mn-lt"/>
            </a:endParaRPr>
          </a:p>
        </p:txBody>
      </p:sp>
      <p:sp>
        <p:nvSpPr>
          <p:cNvPr id="19" name="矩形 18"/>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cs typeface="+mn-ea"/>
                <a:sym typeface="+mn-lt"/>
              </a:rPr>
              <a:t>01</a:t>
            </a:r>
            <a:endParaRPr lang="zh-CN" altLang="en-US" sz="10663" kern="0" dirty="0">
              <a:solidFill>
                <a:srgbClr val="0067B4"/>
              </a:solidFill>
              <a:effectLst>
                <a:glow rad="63500">
                  <a:prstClr val="white">
                    <a:lumMod val="65000"/>
                    <a:alpha val="40000"/>
                  </a:prstClr>
                </a:glow>
              </a:effectLst>
              <a:cs typeface="+mn-ea"/>
              <a:sym typeface="+mn-lt"/>
            </a:endParaRPr>
          </a:p>
        </p:txBody>
      </p:sp>
      <p:sp>
        <p:nvSpPr>
          <p:cNvPr id="20" name="矩形 19"/>
          <p:cNvSpPr/>
          <p:nvPr/>
        </p:nvSpPr>
        <p:spPr>
          <a:xfrm>
            <a:off x="1525411" y="4004772"/>
            <a:ext cx="3148628" cy="643019"/>
          </a:xfrm>
          <a:prstGeom prst="rect">
            <a:avLst/>
          </a:prstGeom>
        </p:spPr>
        <p:txBody>
          <a:bodyPr wrap="square" lIns="128987" tIns="64495" rIns="128987" bIns="64495">
            <a:spAutoFit/>
          </a:bodyPr>
          <a:lstStyle/>
          <a:p>
            <a:pPr defTabSz="1218804">
              <a:defRPr/>
            </a:pPr>
            <a:r>
              <a:rPr lang="zh-CN" altLang="en-US" sz="3332" kern="0" dirty="0">
                <a:solidFill>
                  <a:prstClr val="white"/>
                </a:solidFill>
                <a:effectLst>
                  <a:glow rad="63500">
                    <a:prstClr val="white">
                      <a:lumMod val="65000"/>
                      <a:alpha val="40000"/>
                    </a:prstClr>
                  </a:glow>
                </a:effectLst>
                <a:cs typeface="+mn-ea"/>
                <a:sym typeface="+mn-lt"/>
              </a:rPr>
              <a:t>第一部份</a:t>
            </a:r>
          </a:p>
        </p:txBody>
      </p:sp>
      <p:sp>
        <p:nvSpPr>
          <p:cNvPr id="21" name="矩形 20"/>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cs typeface="+mn-ea"/>
                <a:sym typeface="+mn-lt"/>
              </a:rPr>
              <a:t>年度工作概述</a:t>
            </a:r>
          </a:p>
        </p:txBody>
      </p:sp>
      <p:sp>
        <p:nvSpPr>
          <p:cNvPr id="22" name="TextBox 15"/>
          <p:cNvSpPr txBox="1">
            <a:spLocks noChangeArrowheads="1"/>
          </p:cNvSpPr>
          <p:nvPr/>
        </p:nvSpPr>
        <p:spPr bwMode="auto">
          <a:xfrm>
            <a:off x="6603843" y="3733706"/>
            <a:ext cx="3250197"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defTabSz="1218804">
              <a:lnSpc>
                <a:spcPct val="150000"/>
              </a:lnSpc>
            </a:pPr>
            <a:r>
              <a:rPr lang="zh-CN" altLang="en-US" sz="1599" dirty="0">
                <a:solidFill>
                  <a:srgbClr val="7F7F7F">
                    <a:lumMod val="50000"/>
                  </a:srgbClr>
                </a:solidFill>
                <a:latin typeface="+mn-lt"/>
                <a:ea typeface="+mn-ea"/>
                <a:cs typeface="+mn-ea"/>
                <a:sym typeface="+mn-lt"/>
              </a:rPr>
              <a:t>★ 本年度工作概述</a:t>
            </a:r>
          </a:p>
          <a:p>
            <a:pPr defTabSz="1218804">
              <a:lnSpc>
                <a:spcPct val="150000"/>
              </a:lnSpc>
            </a:pPr>
            <a:r>
              <a:rPr lang="zh-CN" altLang="en-US" sz="1599" dirty="0">
                <a:solidFill>
                  <a:srgbClr val="7F7F7F">
                    <a:lumMod val="50000"/>
                  </a:srgbClr>
                </a:solidFill>
                <a:latin typeface="+mn-lt"/>
                <a:ea typeface="+mn-ea"/>
                <a:cs typeface="+mn-ea"/>
                <a:sym typeface="+mn-lt"/>
              </a:rPr>
              <a:t>★ 年度完成的主要工作</a:t>
            </a:r>
          </a:p>
          <a:p>
            <a:pPr defTabSz="1218804">
              <a:lnSpc>
                <a:spcPct val="150000"/>
              </a:lnSpc>
            </a:pPr>
            <a:r>
              <a:rPr lang="zh-CN" altLang="en-US" sz="1599" dirty="0">
                <a:solidFill>
                  <a:srgbClr val="7F7F7F">
                    <a:lumMod val="50000"/>
                  </a:srgbClr>
                </a:solidFill>
                <a:latin typeface="+mn-lt"/>
                <a:ea typeface="+mn-ea"/>
                <a:cs typeface="+mn-ea"/>
                <a:sym typeface="+mn-lt"/>
              </a:rPr>
              <a:t>★ 本年度四项重要工作</a:t>
            </a:r>
          </a:p>
        </p:txBody>
      </p:sp>
      <p:sp>
        <p:nvSpPr>
          <p:cNvPr id="23" name="矩形 22"/>
          <p:cNvSpPr/>
          <p:nvPr/>
        </p:nvSpPr>
        <p:spPr>
          <a:xfrm>
            <a:off x="6599612" y="3124294"/>
            <a:ext cx="3660703"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cs typeface="+mn-ea"/>
                <a:sym typeface="+mn-lt"/>
              </a:rPr>
              <a:t>Annual work summary</a:t>
            </a:r>
            <a:endParaRPr lang="zh-CN" altLang="en-US" sz="2666" kern="0" dirty="0">
              <a:solidFill>
                <a:srgbClr val="0067B4"/>
              </a:solidFill>
              <a:effectLst>
                <a:glow rad="63500">
                  <a:prstClr val="white">
                    <a:lumMod val="65000"/>
                    <a:alpha val="40000"/>
                  </a:prstClr>
                </a:glow>
              </a:effectLst>
              <a:cs typeface="+mn-ea"/>
              <a:sym typeface="+mn-lt"/>
            </a:endParaRPr>
          </a:p>
        </p:txBody>
      </p:sp>
    </p:spTree>
    <p:extLst>
      <p:ext uri="{BB962C8B-B14F-4D97-AF65-F5344CB8AC3E}">
        <p14:creationId xmlns:p14="http://schemas.microsoft.com/office/powerpoint/2010/main" val="298041037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3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189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39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28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3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2"/>
                                        </p:tgtEl>
                                        <p:attrNameLst>
                                          <p:attrName>style.visibility</p:attrName>
                                        </p:attrNameLst>
                                      </p:cBhvr>
                                      <p:to>
                                        <p:strVal val="visible"/>
                                      </p:to>
                                    </p:set>
                                    <p:anim calcmode="discrete" valueType="clr">
                                      <p:cBhvr override="childStyle">
                                        <p:cTn id="45" dur="80"/>
                                        <p:tgtEl>
                                          <p:spTgt spid="22"/>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2"/>
                                        </p:tgtEl>
                                        <p:attrNameLst>
                                          <p:attrName>fillcolor</p:attrName>
                                        </p:attrNameLst>
                                      </p:cBhvr>
                                      <p:tavLst>
                                        <p:tav tm="0">
                                          <p:val>
                                            <p:clrVal>
                                              <a:schemeClr val="accent2"/>
                                            </p:clrVal>
                                          </p:val>
                                        </p:tav>
                                        <p:tav tm="50000">
                                          <p:val>
                                            <p:clrVal>
                                              <a:schemeClr val="hlink"/>
                                            </p:clrVal>
                                          </p:val>
                                        </p:tav>
                                      </p:tavLst>
                                    </p:anim>
                                    <p:set>
                                      <p:cBhvr>
                                        <p:cTn id="47" dur="80"/>
                                        <p:tgtEl>
                                          <p:spTgt spid="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P spid="20" grpId="0"/>
      <p:bldP spid="21"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平面素材\XX1801-65款舞动青春 编号：00358\PSD格式6-1\图片1_0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 y="-1"/>
            <a:ext cx="12192245"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252393" y="1702333"/>
            <a:ext cx="6633021" cy="2345600"/>
          </a:xfrm>
          <a:prstGeom prst="rect">
            <a:avLst/>
          </a:prstGeom>
          <a:noFill/>
        </p:spPr>
        <p:txBody>
          <a:bodyPr wrap="square" lIns="128987" tIns="64495" rIns="128987" bIns="64495" rtlCol="0">
            <a:spAutoFit/>
          </a:bodyPr>
          <a:lstStyle/>
          <a:p>
            <a:pPr algn="r" defTabSz="1218804">
              <a:defRPr/>
            </a:pPr>
            <a:r>
              <a:rPr lang="en-US" altLang="zh-CN" sz="7198"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THANKS</a:t>
            </a:r>
          </a:p>
          <a:p>
            <a:pPr algn="r" defTabSz="1218804">
              <a:defRPr/>
            </a:pPr>
            <a:r>
              <a:rPr lang="zh-CN" altLang="en-US" sz="7198" kern="0" dirty="0">
                <a:ln w="19050">
                  <a:noFill/>
                </a:ln>
                <a:solidFill>
                  <a:prstClr val="white"/>
                </a:solidFill>
                <a:effectLst>
                  <a:glow>
                    <a:schemeClr val="bg1">
                      <a:alpha val="40000"/>
                    </a:schemeClr>
                  </a:glow>
                </a:effectLst>
                <a:latin typeface="微软雅黑" panose="020B0503020204020204" pitchFamily="34" charset="-122"/>
                <a:ea typeface="微软雅黑" panose="020B0503020204020204" pitchFamily="34" charset="-122"/>
                <a:cs typeface="+mn-ea"/>
                <a:sym typeface="+mn-lt"/>
              </a:rPr>
              <a:t>谢谢欣赏</a:t>
            </a:r>
          </a:p>
        </p:txBody>
      </p:sp>
      <p:sp>
        <p:nvSpPr>
          <p:cNvPr id="4" name="矩形 3"/>
          <p:cNvSpPr/>
          <p:nvPr/>
        </p:nvSpPr>
        <p:spPr>
          <a:xfrm>
            <a:off x="306587" y="185197"/>
            <a:ext cx="1523530" cy="704574"/>
          </a:xfrm>
          <a:prstGeom prst="rect">
            <a:avLst/>
          </a:prstGeom>
        </p:spPr>
        <p:txBody>
          <a:bodyPr wrap="square" lIns="128987" tIns="64495" rIns="128987" bIns="64495">
            <a:spAutoFit/>
          </a:bodyPr>
          <a:lstStyle/>
          <a:p>
            <a:pPr defTabSz="1218804">
              <a:defRPr/>
            </a:pPr>
            <a:r>
              <a:rPr lang="en-US" altLang="zh-CN" sz="3732" kern="0" dirty="0">
                <a:solidFill>
                  <a:prstClr val="white"/>
                </a:solidFill>
                <a:effectLst>
                  <a:glow rad="63500">
                    <a:sysClr val="window" lastClr="FFFFFF">
                      <a:lumMod val="65000"/>
                      <a:alpha val="40000"/>
                    </a:sysClr>
                  </a:glow>
                </a:effectLst>
                <a:cs typeface="+mn-ea"/>
                <a:sym typeface="+mn-lt"/>
              </a:rPr>
              <a:t>LOGO</a:t>
            </a:r>
            <a:endParaRPr lang="zh-CN" altLang="en-US" sz="3732" kern="0" dirty="0">
              <a:solidFill>
                <a:prstClr val="white"/>
              </a:solidFill>
              <a:effectLst>
                <a:glow rad="63500">
                  <a:sysClr val="window" lastClr="FFFFFF">
                    <a:lumMod val="65000"/>
                    <a:alpha val="40000"/>
                  </a:sysClr>
                </a:glow>
              </a:effectLst>
              <a:cs typeface="+mn-ea"/>
              <a:sym typeface="+mn-lt"/>
            </a:endParaRPr>
          </a:p>
        </p:txBody>
      </p:sp>
      <p:cxnSp>
        <p:nvCxnSpPr>
          <p:cNvPr id="5" name="直接连接符 4"/>
          <p:cNvCxnSpPr/>
          <p:nvPr/>
        </p:nvCxnSpPr>
        <p:spPr>
          <a:xfrm>
            <a:off x="7507910" y="3823413"/>
            <a:ext cx="0" cy="318520"/>
          </a:xfrm>
          <a:prstGeom prst="line">
            <a:avLst/>
          </a:prstGeom>
          <a:noFill/>
          <a:ln w="9525" cap="flat" cmpd="sng" algn="ctr">
            <a:noFill/>
            <a:prstDash val="solid"/>
          </a:ln>
          <a:effectLst/>
        </p:spPr>
      </p:cxnSp>
      <p:cxnSp>
        <p:nvCxnSpPr>
          <p:cNvPr id="6" name="直接连接符 5"/>
          <p:cNvCxnSpPr/>
          <p:nvPr/>
        </p:nvCxnSpPr>
        <p:spPr>
          <a:xfrm>
            <a:off x="8587836" y="3823413"/>
            <a:ext cx="0" cy="318520"/>
          </a:xfrm>
          <a:prstGeom prst="line">
            <a:avLst/>
          </a:prstGeom>
          <a:noFill/>
          <a:ln w="9525" cap="flat" cmpd="sng" algn="ctr">
            <a:solidFill>
              <a:sysClr val="window" lastClr="FFFFFF"/>
            </a:solidFill>
            <a:prstDash val="solid"/>
          </a:ln>
          <a:effectLst/>
        </p:spPr>
      </p:cxnSp>
      <p:cxnSp>
        <p:nvCxnSpPr>
          <p:cNvPr id="7" name="直接连接符 6"/>
          <p:cNvCxnSpPr/>
          <p:nvPr/>
        </p:nvCxnSpPr>
        <p:spPr>
          <a:xfrm>
            <a:off x="9700634" y="3823413"/>
            <a:ext cx="0" cy="318520"/>
          </a:xfrm>
          <a:prstGeom prst="line">
            <a:avLst/>
          </a:prstGeom>
          <a:noFill/>
          <a:ln w="9525" cap="flat" cmpd="sng" algn="ctr">
            <a:solidFill>
              <a:sysClr val="window" lastClr="FFFFFF"/>
            </a:solidFill>
            <a:prstDash val="solid"/>
          </a:ln>
          <a:effectLst/>
        </p:spPr>
      </p:cxnSp>
      <p:cxnSp>
        <p:nvCxnSpPr>
          <p:cNvPr id="8" name="直接连接符 7"/>
          <p:cNvCxnSpPr/>
          <p:nvPr/>
        </p:nvCxnSpPr>
        <p:spPr>
          <a:xfrm>
            <a:off x="10811627" y="3815781"/>
            <a:ext cx="0" cy="318520"/>
          </a:xfrm>
          <a:prstGeom prst="line">
            <a:avLst/>
          </a:prstGeom>
          <a:noFill/>
          <a:ln w="9525" cap="flat" cmpd="sng" algn="ctr">
            <a:solidFill>
              <a:sysClr val="window" lastClr="FFFFFF"/>
            </a:solidFill>
            <a:prstDash val="solid"/>
          </a:ln>
          <a:effectLst/>
        </p:spPr>
      </p:cxnSp>
      <p:sp>
        <p:nvSpPr>
          <p:cNvPr id="9" name="TextBox 8"/>
          <p:cNvSpPr txBox="1"/>
          <p:nvPr/>
        </p:nvSpPr>
        <p:spPr>
          <a:xfrm>
            <a:off x="7510619" y="3823412"/>
            <a:ext cx="1005347" cy="338398"/>
          </a:xfrm>
          <a:prstGeom prst="rect">
            <a:avLst/>
          </a:prstGeom>
          <a:noFill/>
        </p:spPr>
        <p:txBody>
          <a:bodyPr wrap="none" lIns="91412" tIns="45706" rIns="91412" bIns="45706" rtlCol="0">
            <a:spAutoFit/>
          </a:bodyPr>
          <a:lstStyle/>
          <a:p>
            <a:pPr defTabSz="1218804">
              <a:defRPr/>
            </a:pPr>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工作总结</a:t>
            </a:r>
          </a:p>
        </p:txBody>
      </p:sp>
      <p:grpSp>
        <p:nvGrpSpPr>
          <p:cNvPr id="19" name="组合 18"/>
          <p:cNvGrpSpPr/>
          <p:nvPr/>
        </p:nvGrpSpPr>
        <p:grpSpPr>
          <a:xfrm>
            <a:off x="82927" y="686647"/>
            <a:ext cx="5147195" cy="5008304"/>
            <a:chOff x="78304" y="844683"/>
            <a:chExt cx="3861588" cy="3757387"/>
          </a:xfrm>
        </p:grpSpPr>
        <p:sp>
          <p:nvSpPr>
            <p:cNvPr id="16" name="等腰三角形 15"/>
            <p:cNvSpPr/>
            <p:nvPr/>
          </p:nvSpPr>
          <p:spPr>
            <a:xfrm>
              <a:off x="182505" y="921253"/>
              <a:ext cx="3757387" cy="3125430"/>
            </a:xfrm>
            <a:prstGeom prs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18" name="等腰三角形 17"/>
            <p:cNvSpPr/>
            <p:nvPr/>
          </p:nvSpPr>
          <p:spPr>
            <a:xfrm rot="18123940">
              <a:off x="-237675" y="1160662"/>
              <a:ext cx="3757387" cy="3125430"/>
            </a:xfrm>
            <a:prstGeom prst="triangl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grpSp>
      <p:sp>
        <p:nvSpPr>
          <p:cNvPr id="10" name="TextBox 9"/>
          <p:cNvSpPr txBox="1"/>
          <p:nvPr/>
        </p:nvSpPr>
        <p:spPr>
          <a:xfrm>
            <a:off x="8665250" y="3823412"/>
            <a:ext cx="1005347" cy="338398"/>
          </a:xfrm>
          <a:prstGeom prst="rect">
            <a:avLst/>
          </a:prstGeom>
          <a:noFill/>
        </p:spPr>
        <p:txBody>
          <a:bodyPr wrap="none" lIns="91412" tIns="45706" rIns="91412" bIns="45706" rtlCol="0">
            <a:spAutoFit/>
          </a:bodyPr>
          <a:lstStyle/>
          <a:p>
            <a:pPr defTabSz="1218804">
              <a:defRPr/>
            </a:pPr>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商务报告</a:t>
            </a:r>
          </a:p>
        </p:txBody>
      </p:sp>
      <p:sp>
        <p:nvSpPr>
          <p:cNvPr id="11" name="TextBox 10"/>
          <p:cNvSpPr txBox="1"/>
          <p:nvPr/>
        </p:nvSpPr>
        <p:spPr>
          <a:xfrm>
            <a:off x="9745177" y="3823412"/>
            <a:ext cx="1005347" cy="338398"/>
          </a:xfrm>
          <a:prstGeom prst="rect">
            <a:avLst/>
          </a:prstGeom>
          <a:noFill/>
        </p:spPr>
        <p:txBody>
          <a:bodyPr wrap="none" lIns="91412" tIns="45706" rIns="91412" bIns="45706" rtlCol="0">
            <a:spAutoFit/>
          </a:bodyPr>
          <a:lstStyle/>
          <a:p>
            <a:pPr defTabSz="1218804">
              <a:defRPr/>
            </a:pPr>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新年计划</a:t>
            </a:r>
          </a:p>
        </p:txBody>
      </p:sp>
      <p:sp>
        <p:nvSpPr>
          <p:cNvPr id="12" name="TextBox 11"/>
          <p:cNvSpPr txBox="1"/>
          <p:nvPr/>
        </p:nvSpPr>
        <p:spPr>
          <a:xfrm>
            <a:off x="10811629" y="3815780"/>
            <a:ext cx="1005347" cy="338398"/>
          </a:xfrm>
          <a:prstGeom prst="rect">
            <a:avLst/>
          </a:prstGeom>
          <a:noFill/>
        </p:spPr>
        <p:txBody>
          <a:bodyPr wrap="none" lIns="91412" tIns="45706" rIns="91412" bIns="45706" rtlCol="0">
            <a:spAutoFit/>
          </a:bodyPr>
          <a:lstStyle/>
          <a:p>
            <a:pPr defTabSz="1218804">
              <a:defRPr/>
            </a:pPr>
            <a:r>
              <a:rPr lang="zh-CN" altLang="en-US" sz="1599" kern="0" dirty="0">
                <a:solidFill>
                  <a:prstClr val="white"/>
                </a:solidFill>
                <a:latin typeface="微软雅黑" panose="020B0503020204020204" pitchFamily="34" charset="-122"/>
                <a:ea typeface="微软雅黑" panose="020B0503020204020204" pitchFamily="34" charset="-122"/>
                <a:cs typeface="+mn-ea"/>
                <a:sym typeface="+mn-lt"/>
              </a:rPr>
              <a:t>商务展示</a:t>
            </a:r>
          </a:p>
        </p:txBody>
      </p:sp>
      <p:sp>
        <p:nvSpPr>
          <p:cNvPr id="17" name="矩形 16"/>
          <p:cNvSpPr/>
          <p:nvPr/>
        </p:nvSpPr>
        <p:spPr>
          <a:xfrm>
            <a:off x="303507" y="1159275"/>
            <a:ext cx="4635969" cy="5479102"/>
          </a:xfrm>
          <a:prstGeom prst="rect">
            <a:avLst/>
          </a:prstGeom>
          <a:blipFill dpi="0" rotWithShape="1">
            <a:blip r:embed="rId3">
              <a:alphaModFix amt="79000"/>
              <a:extLst>
                <a:ext uri="{BEBA8EAE-BF5A-486C-A8C5-ECC9F3942E4B}">
                  <a14:imgProps xmlns:a14="http://schemas.microsoft.com/office/drawing/2010/main">
                    <a14:imgLayer r:embed="rId4">
                      <a14:imgEffect>
                        <a14:sharpenSoften amount="25000"/>
                      </a14:imgEffect>
                    </a14:imgLayer>
                  </a14:imgProps>
                </a:ext>
              </a:extLst>
            </a:blip>
            <a:srcRect/>
            <a:stretch>
              <a:fillRect/>
            </a:stretch>
          </a:blipFill>
          <a:ln w="25400" cap="flat" cmpd="sng" algn="ctr">
            <a:noFill/>
            <a:prstDash val="solid"/>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cs typeface="+mn-ea"/>
              <a:sym typeface="+mn-lt"/>
            </a:endParaRPr>
          </a:p>
        </p:txBody>
      </p:sp>
      <p:cxnSp>
        <p:nvCxnSpPr>
          <p:cNvPr id="21" name="直接连接符 20"/>
          <p:cNvCxnSpPr/>
          <p:nvPr/>
        </p:nvCxnSpPr>
        <p:spPr>
          <a:xfrm>
            <a:off x="7344857" y="1296058"/>
            <a:ext cx="2640785"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066031" y="1905470"/>
            <a:ext cx="2742354"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369334" y="788708"/>
            <a:ext cx="2549268"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87605" y="381940"/>
            <a:ext cx="1828236" cy="0"/>
          </a:xfrm>
          <a:prstGeom prst="line">
            <a:avLst/>
          </a:prstGeom>
          <a:ln>
            <a:gradFill>
              <a:gsLst>
                <a:gs pos="56000">
                  <a:schemeClr val="bg1">
                    <a:alpha val="31000"/>
                  </a:schemeClr>
                </a:gs>
                <a:gs pos="100000">
                  <a:schemeClr val="bg1">
                    <a:alpha val="16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27462" y="2140603"/>
            <a:ext cx="304706" cy="304706"/>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30" name="椭圆 29"/>
          <p:cNvSpPr/>
          <p:nvPr/>
        </p:nvSpPr>
        <p:spPr>
          <a:xfrm>
            <a:off x="8251136" y="1520736"/>
            <a:ext cx="304706" cy="304706"/>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31" name="椭圆 30"/>
          <p:cNvSpPr/>
          <p:nvPr/>
        </p:nvSpPr>
        <p:spPr>
          <a:xfrm>
            <a:off x="6512252" y="907442"/>
            <a:ext cx="446121" cy="446121"/>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32" name="椭圆 31"/>
          <p:cNvSpPr/>
          <p:nvPr/>
        </p:nvSpPr>
        <p:spPr>
          <a:xfrm>
            <a:off x="5228975" y="2461640"/>
            <a:ext cx="335177" cy="335177"/>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33" name="椭圆 32"/>
          <p:cNvSpPr/>
          <p:nvPr/>
        </p:nvSpPr>
        <p:spPr>
          <a:xfrm>
            <a:off x="10211426" y="604361"/>
            <a:ext cx="368694" cy="368694"/>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
        <p:nvSpPr>
          <p:cNvPr id="34" name="椭圆 33"/>
          <p:cNvSpPr/>
          <p:nvPr/>
        </p:nvSpPr>
        <p:spPr>
          <a:xfrm>
            <a:off x="11068536" y="1263502"/>
            <a:ext cx="446121" cy="446121"/>
          </a:xfrm>
          <a:prstGeom prst="ellipse">
            <a:avLst/>
          </a:prstGeom>
          <a:gradFill flip="none" rotWithShape="1">
            <a:gsLst>
              <a:gs pos="100000">
                <a:schemeClr val="bg1">
                  <a:alpha val="0"/>
                </a:schemeClr>
              </a:gs>
              <a:gs pos="0">
                <a:schemeClr val="bg1"/>
              </a:gs>
            </a:gsLst>
            <a:path path="circle">
              <a:fillToRect l="50000" t="50000" r="50000" b="50000"/>
            </a:path>
            <a:tileRect/>
          </a:gradFill>
          <a:ln>
            <a:noFill/>
          </a:ln>
          <a:effectLst>
            <a:outerShdw dist="50800" dir="5400000" algn="ctr" rotWithShape="0">
              <a:srgbClr val="000000">
                <a:alpha val="43137"/>
              </a:srgb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endParaRPr lang="zh-CN" altLang="en-US" sz="2399" kern="0">
              <a:solidFill>
                <a:sysClr val="windowText" lastClr="000000"/>
              </a:solidFill>
            </a:endParaRPr>
          </a:p>
        </p:txBody>
      </p:sp>
    </p:spTree>
    <p:extLst>
      <p:ext uri="{BB962C8B-B14F-4D97-AF65-F5344CB8AC3E}">
        <p14:creationId xmlns:p14="http://schemas.microsoft.com/office/powerpoint/2010/main" val="2067025220"/>
      </p:ext>
    </p:extLst>
  </p:cSld>
  <p:clrMapOvr>
    <a:masterClrMapping/>
  </p:clrMapOvr>
  <mc:AlternateContent xmlns:mc="http://schemas.openxmlformats.org/markup-compatibility/2006" xmlns:p14="http://schemas.microsoft.com/office/powerpoint/2010/main">
    <mc:Choice Requires="p14">
      <p:transition spd="slow" p14:dur="15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8" presetClass="emph" presetSubtype="0" repeatCount="indefinite" fill="hold" nodeType="withEffect">
                                  <p:stCondLst>
                                    <p:cond delay="0"/>
                                  </p:stCondLst>
                                  <p:childTnLst>
                                    <p:animRot by="21600000">
                                      <p:cBhvr>
                                        <p:cTn id="9" dur="3000" fill="hold"/>
                                        <p:tgtEl>
                                          <p:spTgt spid="19"/>
                                        </p:tgtEl>
                                        <p:attrNameLst>
                                          <p:attrName>r</p:attrName>
                                        </p:attrNameLst>
                                      </p:cBhvr>
                                    </p:animRot>
                                  </p:childTnLst>
                                </p:cTn>
                              </p:par>
                              <p:par>
                                <p:cTn id="10" presetID="2" presetClass="entr" presetSubtype="8" repeatCount="indefinite" autoRev="1"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2" repeatCount="indefinite" autoRev="1" fill="hold" nodeType="withEffect">
                                  <p:stCondLst>
                                    <p:cond delay="1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1000" fill="hold"/>
                                        <p:tgtEl>
                                          <p:spTgt spid="25"/>
                                        </p:tgtEl>
                                        <p:attrNameLst>
                                          <p:attrName>ppt_x</p:attrName>
                                        </p:attrNameLst>
                                      </p:cBhvr>
                                      <p:tavLst>
                                        <p:tav tm="0">
                                          <p:val>
                                            <p:strVal val="1+#ppt_w/2"/>
                                          </p:val>
                                        </p:tav>
                                        <p:tav tm="100000">
                                          <p:val>
                                            <p:strVal val="#ppt_x"/>
                                          </p:val>
                                        </p:tav>
                                      </p:tavLst>
                                    </p:anim>
                                    <p:anim calcmode="lin" valueType="num">
                                      <p:cBhvr additive="base">
                                        <p:cTn id="17" dur="10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repeatCount="indefinite" autoRev="1" fill="hold" nodeType="withEffect">
                                  <p:stCondLst>
                                    <p:cond delay="9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1000" fill="hold"/>
                                        <p:tgtEl>
                                          <p:spTgt spid="21"/>
                                        </p:tgtEl>
                                        <p:attrNameLst>
                                          <p:attrName>ppt_x</p:attrName>
                                        </p:attrNameLst>
                                      </p:cBhvr>
                                      <p:tavLst>
                                        <p:tav tm="0">
                                          <p:val>
                                            <p:strVal val="0-#ppt_w/2"/>
                                          </p:val>
                                        </p:tav>
                                        <p:tav tm="100000">
                                          <p:val>
                                            <p:strVal val="#ppt_x"/>
                                          </p:val>
                                        </p:tav>
                                      </p:tavLst>
                                    </p:anim>
                                    <p:anim calcmode="lin" valueType="num">
                                      <p:cBhvr additive="base">
                                        <p:cTn id="21" dur="10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2" repeatCount="indefinite" autoRev="1" fill="hold" nodeType="withEffect">
                                  <p:stCondLst>
                                    <p:cond delay="11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1000" fill="hold"/>
                                        <p:tgtEl>
                                          <p:spTgt spid="23"/>
                                        </p:tgtEl>
                                        <p:attrNameLst>
                                          <p:attrName>ppt_x</p:attrName>
                                        </p:attrNameLst>
                                      </p:cBhvr>
                                      <p:tavLst>
                                        <p:tav tm="0">
                                          <p:val>
                                            <p:strVal val="1+#ppt_w/2"/>
                                          </p:val>
                                        </p:tav>
                                        <p:tav tm="100000">
                                          <p:val>
                                            <p:strVal val="#ppt_x"/>
                                          </p:val>
                                        </p:tav>
                                      </p:tavLst>
                                    </p:anim>
                                    <p:anim calcmode="lin" valueType="num">
                                      <p:cBhvr additive="base">
                                        <p:cTn id="25" dur="1000" fill="hold"/>
                                        <p:tgtEl>
                                          <p:spTgt spid="23"/>
                                        </p:tgtEl>
                                        <p:attrNameLst>
                                          <p:attrName>ppt_y</p:attrName>
                                        </p:attrNameLst>
                                      </p:cBhvr>
                                      <p:tavLst>
                                        <p:tav tm="0">
                                          <p:val>
                                            <p:strVal val="#ppt_y"/>
                                          </p:val>
                                        </p:tav>
                                        <p:tav tm="100000">
                                          <p:val>
                                            <p:strVal val="#ppt_y"/>
                                          </p:val>
                                        </p:tav>
                                      </p:tavLst>
                                    </p:anim>
                                  </p:childTnLst>
                                </p:cTn>
                              </p:par>
                              <p:par>
                                <p:cTn id="26" presetID="10" presetClass="entr" presetSubtype="0" repeatCount="indefinite" fill="hold" grpId="0" nodeType="withEffect">
                                  <p:stCondLst>
                                    <p:cond delay="11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autoRev="1"/>
                                        <p:tgtEl>
                                          <p:spTgt spid="28"/>
                                        </p:tgtEl>
                                      </p:cBhvr>
                                    </p:animEffect>
                                  </p:childTnLst>
                                </p:cTn>
                              </p:par>
                              <p:par>
                                <p:cTn id="29" presetID="10" presetClass="entr" presetSubtype="0" repeatCount="indefinite" fill="hold" grpId="0" nodeType="withEffect">
                                  <p:stCondLst>
                                    <p:cond delay="2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autoRev="1"/>
                                        <p:tgtEl>
                                          <p:spTgt spid="30"/>
                                        </p:tgtEl>
                                      </p:cBhvr>
                                    </p:animEffect>
                                  </p:childTnLst>
                                </p:cTn>
                              </p:par>
                              <p:par>
                                <p:cTn id="32" presetID="10" presetClass="entr" presetSubtype="0" repeatCount="indefinite" fill="hold" grpId="0" nodeType="withEffect">
                                  <p:stCondLst>
                                    <p:cond delay="14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autoRev="1"/>
                                        <p:tgtEl>
                                          <p:spTgt spid="31"/>
                                        </p:tgtEl>
                                      </p:cBhvr>
                                    </p:animEffect>
                                  </p:childTnLst>
                                </p:cTn>
                              </p:par>
                              <p:par>
                                <p:cTn id="35" presetID="10" presetClass="entr" presetSubtype="0" repeatCount="indefinite" fill="hold" grpId="0" nodeType="withEffect">
                                  <p:stCondLst>
                                    <p:cond delay="23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autoRev="1"/>
                                        <p:tgtEl>
                                          <p:spTgt spid="32"/>
                                        </p:tgtEl>
                                      </p:cBhvr>
                                    </p:animEffect>
                                  </p:childTnLst>
                                </p:cTn>
                              </p:par>
                              <p:par>
                                <p:cTn id="38" presetID="10" presetClass="entr" presetSubtype="0" repeatCount="indefinite" fill="hold" grpId="0" nodeType="withEffect">
                                  <p:stCondLst>
                                    <p:cond delay="16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autoRev="1"/>
                                        <p:tgtEl>
                                          <p:spTgt spid="33"/>
                                        </p:tgtEl>
                                      </p:cBhvr>
                                    </p:animEffect>
                                  </p:childTnLst>
                                </p:cTn>
                              </p:par>
                              <p:par>
                                <p:cTn id="41" presetID="10" presetClass="entr" presetSubtype="0" repeatCount="indefinite"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autoRev="1"/>
                                        <p:tgtEl>
                                          <p:spTgt spid="34"/>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300"/>
                                  </p:stCondLst>
                                  <p:iterate type="lt">
                                    <p:tmPct val="0"/>
                                  </p:iterate>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45" presetClass="entr" presetSubtype="0" fill="hold" grpId="0" nodeType="withEffect">
                                  <p:stCondLst>
                                    <p:cond delay="42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2000"/>
                                        <p:tgtEl>
                                          <p:spTgt spid="4"/>
                                        </p:tgtEl>
                                      </p:cBhvr>
                                    </p:animEffect>
                                    <p:anim calcmode="lin" valueType="num">
                                      <p:cBhvr>
                                        <p:cTn id="53" dur="2000" fill="hold"/>
                                        <p:tgtEl>
                                          <p:spTgt spid="4"/>
                                        </p:tgtEl>
                                        <p:attrNameLst>
                                          <p:attrName>ppt_w</p:attrName>
                                        </p:attrNameLst>
                                      </p:cBhvr>
                                      <p:tavLst>
                                        <p:tav tm="0" fmla="#ppt_w*sin(2.5*pi*$)">
                                          <p:val>
                                            <p:fltVal val="0"/>
                                          </p:val>
                                        </p:tav>
                                        <p:tav tm="100000">
                                          <p:val>
                                            <p:fltVal val="1"/>
                                          </p:val>
                                        </p:tav>
                                      </p:tavLst>
                                    </p:anim>
                                    <p:anim calcmode="lin" valueType="num">
                                      <p:cBhvr>
                                        <p:cTn id="54" dur="2000" fill="hold"/>
                                        <p:tgtEl>
                                          <p:spTgt spid="4"/>
                                        </p:tgtEl>
                                        <p:attrNameLst>
                                          <p:attrName>ppt_h</p:attrName>
                                        </p:attrNameLst>
                                      </p:cBhvr>
                                      <p:tavLst>
                                        <p:tav tm="0">
                                          <p:val>
                                            <p:strVal val="#ppt_h"/>
                                          </p:val>
                                        </p:tav>
                                        <p:tav tm="100000">
                                          <p:val>
                                            <p:strVal val="#ppt_h"/>
                                          </p:val>
                                        </p:tav>
                                      </p:tavLst>
                                    </p:anim>
                                  </p:childTnLst>
                                </p:cTn>
                              </p:par>
                              <p:par>
                                <p:cTn id="55" presetID="10" presetClass="entr" presetSubtype="0" fill="hold" nodeType="withEffect">
                                  <p:stCondLst>
                                    <p:cond delay="75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200"/>
                                        <p:tgtEl>
                                          <p:spTgt spid="5"/>
                                        </p:tgtEl>
                                      </p:cBhvr>
                                    </p:animEffect>
                                  </p:childTnLst>
                                </p:cTn>
                              </p:par>
                              <p:par>
                                <p:cTn id="58" presetID="22" presetClass="entr" presetSubtype="8" fill="hold" grpId="0" nodeType="withEffect">
                                  <p:stCondLst>
                                    <p:cond delay="100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200"/>
                                        <p:tgtEl>
                                          <p:spTgt spid="9"/>
                                        </p:tgtEl>
                                      </p:cBhvr>
                                    </p:animEffect>
                                  </p:childTnLst>
                                </p:cTn>
                              </p:par>
                              <p:par>
                                <p:cTn id="61" presetID="10" presetClass="entr" presetSubtype="0" fill="hold" nodeType="withEffect">
                                  <p:stCondLst>
                                    <p:cond delay="125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200"/>
                                        <p:tgtEl>
                                          <p:spTgt spid="6"/>
                                        </p:tgtEl>
                                      </p:cBhvr>
                                    </p:animEffect>
                                  </p:childTnLst>
                                </p:cTn>
                              </p:par>
                              <p:par>
                                <p:cTn id="64" presetID="22" presetClass="entr" presetSubtype="8" fill="hold" grpId="0" nodeType="withEffect">
                                  <p:stCondLst>
                                    <p:cond delay="150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00"/>
                                        <p:tgtEl>
                                          <p:spTgt spid="10"/>
                                        </p:tgtEl>
                                      </p:cBhvr>
                                    </p:animEffect>
                                  </p:childTnLst>
                                </p:cTn>
                              </p:par>
                              <p:par>
                                <p:cTn id="67" presetID="10" presetClass="entr" presetSubtype="0" fill="hold" nodeType="withEffect">
                                  <p:stCondLst>
                                    <p:cond delay="175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200"/>
                                        <p:tgtEl>
                                          <p:spTgt spid="7"/>
                                        </p:tgtEl>
                                      </p:cBhvr>
                                    </p:animEffect>
                                  </p:childTnLst>
                                </p:cTn>
                              </p:par>
                              <p:par>
                                <p:cTn id="70" presetID="22" presetClass="entr" presetSubtype="8" fill="hold" grpId="0" nodeType="withEffect">
                                  <p:stCondLst>
                                    <p:cond delay="200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200"/>
                                        <p:tgtEl>
                                          <p:spTgt spid="11"/>
                                        </p:tgtEl>
                                      </p:cBhvr>
                                    </p:animEffect>
                                  </p:childTnLst>
                                </p:cTn>
                              </p:par>
                              <p:par>
                                <p:cTn id="73" presetID="10" presetClass="entr" presetSubtype="0" fill="hold" nodeType="withEffect">
                                  <p:stCondLst>
                                    <p:cond delay="225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200"/>
                                        <p:tgtEl>
                                          <p:spTgt spid="8"/>
                                        </p:tgtEl>
                                      </p:cBhvr>
                                    </p:animEffect>
                                  </p:childTnLst>
                                </p:cTn>
                              </p:par>
                              <p:par>
                                <p:cTn id="76" presetID="22" presetClass="entr" presetSubtype="8" fill="hold" grpId="0" nodeType="withEffect">
                                  <p:stCondLst>
                                    <p:cond delay="2500"/>
                                  </p:stCondLst>
                                  <p:childTnLst>
                                    <p:set>
                                      <p:cBhvr>
                                        <p:cTn id="77" dur="1" fill="hold">
                                          <p:stCondLst>
                                            <p:cond delay="0"/>
                                          </p:stCondLst>
                                        </p:cTn>
                                        <p:tgtEl>
                                          <p:spTgt spid="12"/>
                                        </p:tgtEl>
                                        <p:attrNameLst>
                                          <p:attrName>style.visibility</p:attrName>
                                        </p:attrNameLst>
                                      </p:cBhvr>
                                      <p:to>
                                        <p:strVal val="visible"/>
                                      </p:to>
                                    </p:set>
                                    <p:animEffect transition="in" filter="wipe(left)">
                                      <p:cBhvr>
                                        <p:cTn id="78"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P spid="11" grpId="0"/>
      <p:bldP spid="12" grpId="0"/>
      <p:bldP spid="17" grpId="0" animBg="1"/>
      <p:bldP spid="28" grpId="0" animBg="1"/>
      <p:bldP spid="30" grpId="0" animBg="1"/>
      <p:bldP spid="31" grpId="0" animBg="1"/>
      <p:bldP spid="32" grpId="0" animBg="1"/>
      <p:bldP spid="33" grpId="0" animBg="1"/>
      <p:bldP spid="34" grpId="0" animBg="1"/>
    </p:bldLst>
  </p:timing>
  <p:extLst mod="1">
    <p:ext uri="{E180D4A7-C9FB-4DFB-919C-405C955672EB}">
      <p14:showEvtLst xmlns:p14="http://schemas.microsoft.com/office/powerpoint/2010/main">
        <p14:playEvt time="1" objId="15"/>
      </p14:showEvt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11" name="TextBox 2"/>
          <p:cNvSpPr txBox="1"/>
          <p:nvPr/>
        </p:nvSpPr>
        <p:spPr>
          <a:xfrm>
            <a:off x="1999163" y="1397627"/>
            <a:ext cx="3792131" cy="502531"/>
          </a:xfrm>
          <a:prstGeom prst="rect">
            <a:avLst/>
          </a:prstGeom>
          <a:noFill/>
        </p:spPr>
        <p:txBody>
          <a:bodyPr lIns="91400" tIns="45699" rIns="91400" bIns="45699">
            <a:spAutoFit/>
          </a:bodyPr>
          <a:lstStyle/>
          <a:p>
            <a:pPr defTabSz="1218804">
              <a:defRPr/>
            </a:pPr>
            <a:r>
              <a:rPr lang="zh-CN" altLang="en-US" sz="2666" kern="0" dirty="0">
                <a:solidFill>
                  <a:srgbClr val="484849">
                    <a:lumMod val="50000"/>
                  </a:srgbClr>
                </a:solidFill>
                <a:cs typeface="+mn-ea"/>
                <a:sym typeface="+mn-lt"/>
              </a:rPr>
              <a:t>关于框架</a:t>
            </a:r>
            <a:endParaRPr lang="en-US" altLang="zh-CN" sz="2666" kern="0" dirty="0">
              <a:solidFill>
                <a:srgbClr val="484849">
                  <a:lumMod val="50000"/>
                </a:srgbClr>
              </a:solidFill>
              <a:cs typeface="+mn-ea"/>
              <a:sym typeface="+mn-lt"/>
            </a:endParaRPr>
          </a:p>
        </p:txBody>
      </p:sp>
      <p:sp>
        <p:nvSpPr>
          <p:cNvPr id="12" name="TextBox 3"/>
          <p:cNvSpPr txBox="1"/>
          <p:nvPr/>
        </p:nvSpPr>
        <p:spPr>
          <a:xfrm>
            <a:off x="1999163" y="4749393"/>
            <a:ext cx="3792131" cy="502531"/>
          </a:xfrm>
          <a:prstGeom prst="rect">
            <a:avLst/>
          </a:prstGeom>
          <a:noFill/>
        </p:spPr>
        <p:txBody>
          <a:bodyPr lIns="91400" tIns="45699" rIns="91400" bIns="45699">
            <a:spAutoFit/>
          </a:bodyPr>
          <a:lstStyle/>
          <a:p>
            <a:pPr defTabSz="1218804">
              <a:defRPr/>
            </a:pPr>
            <a:r>
              <a:rPr lang="zh-CN" altLang="en-US" sz="2666" kern="0" dirty="0">
                <a:solidFill>
                  <a:srgbClr val="484849">
                    <a:lumMod val="50000"/>
                  </a:srgbClr>
                </a:solidFill>
                <a:cs typeface="+mn-ea"/>
                <a:sym typeface="+mn-lt"/>
              </a:rPr>
              <a:t>关于元素</a:t>
            </a:r>
            <a:endParaRPr lang="en-US" altLang="zh-CN" sz="2666" kern="0" dirty="0">
              <a:solidFill>
                <a:srgbClr val="484849">
                  <a:lumMod val="50000"/>
                </a:srgbClr>
              </a:solidFill>
              <a:cs typeface="+mn-ea"/>
              <a:sym typeface="+mn-lt"/>
            </a:endParaRPr>
          </a:p>
        </p:txBody>
      </p:sp>
      <p:sp>
        <p:nvSpPr>
          <p:cNvPr id="13" name="TextBox 4"/>
          <p:cNvSpPr txBox="1"/>
          <p:nvPr/>
        </p:nvSpPr>
        <p:spPr>
          <a:xfrm>
            <a:off x="1986192" y="5282066"/>
            <a:ext cx="8883534" cy="584477"/>
          </a:xfrm>
          <a:prstGeom prst="rect">
            <a:avLst/>
          </a:prstGeom>
          <a:noFill/>
        </p:spPr>
        <p:txBody>
          <a:bodyPr wrap="square" lIns="91400" tIns="45699" rIns="91400" bIns="45699">
            <a:spAutoFit/>
          </a:bodyPr>
          <a:lstStyle/>
          <a:p>
            <a:pPr defTabSz="1218804">
              <a:defRPr/>
            </a:pPr>
            <a:r>
              <a:rPr lang="zh-CN" altLang="en-US" sz="1599" kern="0" dirty="0">
                <a:solidFill>
                  <a:srgbClr val="484849">
                    <a:lumMod val="50000"/>
                  </a:srgbClr>
                </a:solidFill>
                <a:cs typeface="+mn-ea"/>
                <a:sym typeface="+mn-lt"/>
              </a:rPr>
              <a:t>本模板封面、目录、过渡章节页面各种元素均能移动，所有图形都能编辑动画，颜色，大小等，不一定每个图形都能用上，但是表达方式、配色、版式都是可以借鉴的。</a:t>
            </a:r>
          </a:p>
        </p:txBody>
      </p:sp>
      <p:sp>
        <p:nvSpPr>
          <p:cNvPr id="14" name="TextBox 5"/>
          <p:cNvSpPr txBox="1"/>
          <p:nvPr/>
        </p:nvSpPr>
        <p:spPr>
          <a:xfrm>
            <a:off x="1999163" y="3074456"/>
            <a:ext cx="3792131" cy="502531"/>
          </a:xfrm>
          <a:prstGeom prst="rect">
            <a:avLst/>
          </a:prstGeom>
          <a:noFill/>
        </p:spPr>
        <p:txBody>
          <a:bodyPr lIns="91400" tIns="45699" rIns="91400" bIns="45699">
            <a:spAutoFit/>
          </a:bodyPr>
          <a:lstStyle/>
          <a:p>
            <a:pPr defTabSz="1218804">
              <a:defRPr/>
            </a:pPr>
            <a:r>
              <a:rPr lang="zh-CN" altLang="en-US" sz="2666" kern="0" dirty="0">
                <a:solidFill>
                  <a:srgbClr val="484849">
                    <a:lumMod val="50000"/>
                  </a:srgbClr>
                </a:solidFill>
                <a:cs typeface="+mn-ea"/>
                <a:sym typeface="+mn-lt"/>
              </a:rPr>
              <a:t>关于换图</a:t>
            </a:r>
            <a:endParaRPr lang="en-US" altLang="zh-CN" sz="2666" kern="0" dirty="0">
              <a:solidFill>
                <a:srgbClr val="484849">
                  <a:lumMod val="50000"/>
                </a:srgbClr>
              </a:solidFill>
              <a:cs typeface="+mn-ea"/>
              <a:sym typeface="+mn-lt"/>
            </a:endParaRPr>
          </a:p>
        </p:txBody>
      </p:sp>
      <p:sp>
        <p:nvSpPr>
          <p:cNvPr id="15" name="TextBox 6"/>
          <p:cNvSpPr txBox="1"/>
          <p:nvPr/>
        </p:nvSpPr>
        <p:spPr>
          <a:xfrm>
            <a:off x="1986191" y="3623425"/>
            <a:ext cx="8883536" cy="830570"/>
          </a:xfrm>
          <a:prstGeom prst="rect">
            <a:avLst/>
          </a:prstGeom>
          <a:noFill/>
        </p:spPr>
        <p:txBody>
          <a:bodyPr wrap="square" lIns="91400" tIns="45699" rIns="91400" bIns="45699">
            <a:spAutoFit/>
          </a:bodyPr>
          <a:lstStyle>
            <a:defPPr>
              <a:defRPr lang="zh-CN"/>
            </a:defPPr>
            <a:lvl1pPr>
              <a:buFont typeface="Arial" pitchFamily="34" charset="0"/>
              <a:buNone/>
              <a:defRPr>
                <a:solidFill>
                  <a:srgbClr val="333333"/>
                </a:solidFill>
                <a:latin typeface="微软雅黑"/>
                <a:ea typeface="微软雅黑"/>
              </a:defRPr>
            </a:lvl1pPr>
          </a:lstStyle>
          <a:p>
            <a:pPr defTabSz="1218804">
              <a:defRPr/>
            </a:pPr>
            <a:r>
              <a:rPr lang="zh-CN" altLang="en-US" sz="1599" kern="0" dirty="0">
                <a:solidFill>
                  <a:srgbClr val="484849">
                    <a:lumMod val="50000"/>
                  </a:srgbClr>
                </a:solidFill>
                <a:latin typeface="+mn-lt"/>
                <a:ea typeface="+mn-ea"/>
                <a:cs typeface="+mn-ea"/>
                <a:sym typeface="+mn-lt"/>
              </a:rPr>
              <a:t>第一种：点击图片右键</a:t>
            </a:r>
            <a:r>
              <a:rPr lang="en-US" altLang="zh-CN" sz="1599" kern="0" dirty="0">
                <a:solidFill>
                  <a:srgbClr val="484849">
                    <a:lumMod val="50000"/>
                  </a:srgbClr>
                </a:solidFill>
                <a:latin typeface="+mn-lt"/>
                <a:ea typeface="+mn-ea"/>
                <a:cs typeface="+mn-ea"/>
                <a:sym typeface="+mn-lt"/>
              </a:rPr>
              <a:t>-&gt;</a:t>
            </a:r>
            <a:r>
              <a:rPr lang="zh-CN" altLang="en-US" sz="1599" kern="0" dirty="0">
                <a:solidFill>
                  <a:srgbClr val="484849">
                    <a:lumMod val="50000"/>
                  </a:srgbClr>
                </a:solidFill>
                <a:latin typeface="+mn-lt"/>
                <a:ea typeface="+mn-ea"/>
                <a:cs typeface="+mn-ea"/>
                <a:sym typeface="+mn-lt"/>
              </a:rPr>
              <a:t>设置图片格式</a:t>
            </a:r>
            <a:r>
              <a:rPr lang="en-US" altLang="zh-CN" sz="1599" kern="0" dirty="0">
                <a:solidFill>
                  <a:srgbClr val="484849">
                    <a:lumMod val="50000"/>
                  </a:srgbClr>
                </a:solidFill>
                <a:latin typeface="+mn-lt"/>
                <a:ea typeface="+mn-ea"/>
                <a:cs typeface="+mn-ea"/>
                <a:sym typeface="+mn-lt"/>
              </a:rPr>
              <a:t>-&gt;</a:t>
            </a:r>
            <a:r>
              <a:rPr lang="zh-CN" altLang="en-US" sz="1599" kern="0" dirty="0">
                <a:solidFill>
                  <a:srgbClr val="484849">
                    <a:lumMod val="50000"/>
                  </a:srgbClr>
                </a:solidFill>
                <a:latin typeface="+mn-lt"/>
                <a:ea typeface="+mn-ea"/>
                <a:cs typeface="+mn-ea"/>
                <a:sym typeface="+mn-lt"/>
              </a:rPr>
              <a:t>填充</a:t>
            </a:r>
            <a:r>
              <a:rPr lang="en-US" altLang="zh-CN" sz="1599" kern="0" dirty="0">
                <a:solidFill>
                  <a:srgbClr val="484849">
                    <a:lumMod val="50000"/>
                  </a:srgbClr>
                </a:solidFill>
                <a:latin typeface="+mn-lt"/>
                <a:ea typeface="+mn-ea"/>
                <a:cs typeface="+mn-ea"/>
                <a:sym typeface="+mn-lt"/>
              </a:rPr>
              <a:t>-&gt;</a:t>
            </a:r>
            <a:r>
              <a:rPr lang="zh-CN" altLang="en-US" sz="1599" kern="0" dirty="0">
                <a:solidFill>
                  <a:srgbClr val="484849">
                    <a:lumMod val="50000"/>
                  </a:srgbClr>
                </a:solidFill>
                <a:latin typeface="+mn-lt"/>
                <a:ea typeface="+mn-ea"/>
                <a:cs typeface="+mn-ea"/>
                <a:sym typeface="+mn-lt"/>
              </a:rPr>
              <a:t>图片或纹理填充</a:t>
            </a:r>
            <a:r>
              <a:rPr lang="en-US" altLang="zh-CN" sz="1599" kern="0" dirty="0">
                <a:solidFill>
                  <a:srgbClr val="484849">
                    <a:lumMod val="50000"/>
                  </a:srgbClr>
                </a:solidFill>
                <a:latin typeface="+mn-lt"/>
                <a:ea typeface="+mn-ea"/>
                <a:cs typeface="+mn-ea"/>
                <a:sym typeface="+mn-lt"/>
              </a:rPr>
              <a:t>-&gt;</a:t>
            </a:r>
            <a:r>
              <a:rPr lang="zh-CN" altLang="en-US" sz="1599" kern="0" dirty="0">
                <a:solidFill>
                  <a:srgbClr val="484849">
                    <a:lumMod val="50000"/>
                  </a:srgbClr>
                </a:solidFill>
                <a:latin typeface="+mn-lt"/>
                <a:ea typeface="+mn-ea"/>
                <a:cs typeface="+mn-ea"/>
                <a:sym typeface="+mn-lt"/>
              </a:rPr>
              <a:t>文件，选择事先准备好的图片即可。后文遇图均可按此操作</a:t>
            </a:r>
            <a:endParaRPr lang="en-US" altLang="zh-CN" sz="1599" kern="0" dirty="0">
              <a:solidFill>
                <a:srgbClr val="484849">
                  <a:lumMod val="50000"/>
                </a:srgbClr>
              </a:solidFill>
              <a:latin typeface="+mn-lt"/>
              <a:ea typeface="+mn-ea"/>
              <a:cs typeface="+mn-ea"/>
              <a:sym typeface="+mn-lt"/>
            </a:endParaRPr>
          </a:p>
          <a:p>
            <a:pPr defTabSz="1218804">
              <a:defRPr/>
            </a:pPr>
            <a:r>
              <a:rPr lang="zh-CN" altLang="en-US" sz="1599" kern="0" dirty="0">
                <a:solidFill>
                  <a:srgbClr val="484849">
                    <a:lumMod val="50000"/>
                  </a:srgbClr>
                </a:solidFill>
                <a:latin typeface="+mn-lt"/>
                <a:ea typeface="+mn-ea"/>
                <a:cs typeface="+mn-ea"/>
                <a:sym typeface="+mn-lt"/>
              </a:rPr>
              <a:t>第二种：点击图片右键</a:t>
            </a:r>
            <a:r>
              <a:rPr lang="en-US" altLang="zh-CN" sz="1599" kern="0" dirty="0">
                <a:solidFill>
                  <a:srgbClr val="484849">
                    <a:lumMod val="50000"/>
                  </a:srgbClr>
                </a:solidFill>
                <a:latin typeface="+mn-lt"/>
                <a:ea typeface="+mn-ea"/>
                <a:cs typeface="+mn-ea"/>
                <a:sym typeface="+mn-lt"/>
              </a:rPr>
              <a:t>-&gt;</a:t>
            </a:r>
            <a:r>
              <a:rPr lang="zh-CN" altLang="en-US" sz="1599" kern="0" dirty="0">
                <a:solidFill>
                  <a:srgbClr val="484849">
                    <a:lumMod val="50000"/>
                  </a:srgbClr>
                </a:solidFill>
                <a:latin typeface="+mn-lt"/>
                <a:ea typeface="+mn-ea"/>
                <a:cs typeface="+mn-ea"/>
                <a:sym typeface="+mn-lt"/>
              </a:rPr>
              <a:t>更改图片。</a:t>
            </a:r>
          </a:p>
        </p:txBody>
      </p:sp>
      <p:sp>
        <p:nvSpPr>
          <p:cNvPr id="16" name="椭圆 15"/>
          <p:cNvSpPr/>
          <p:nvPr/>
        </p:nvSpPr>
        <p:spPr bwMode="auto">
          <a:xfrm>
            <a:off x="1423842" y="1502983"/>
            <a:ext cx="503791" cy="504056"/>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913982">
              <a:defRPr/>
            </a:pPr>
            <a:r>
              <a:rPr lang="en-US" altLang="zh-CN" sz="2133" kern="0" dirty="0">
                <a:solidFill>
                  <a:srgbClr val="FFFFFF"/>
                </a:solidFill>
                <a:cs typeface="+mn-ea"/>
                <a:sym typeface="+mn-lt"/>
              </a:rPr>
              <a:t>1</a:t>
            </a:r>
            <a:endParaRPr lang="zh-CN" altLang="en-US" sz="2133" kern="0" dirty="0">
              <a:solidFill>
                <a:srgbClr val="FFFFFF"/>
              </a:solidFill>
              <a:cs typeface="+mn-ea"/>
              <a:sym typeface="+mn-lt"/>
            </a:endParaRPr>
          </a:p>
        </p:txBody>
      </p:sp>
      <p:sp>
        <p:nvSpPr>
          <p:cNvPr id="17" name="椭圆 16"/>
          <p:cNvSpPr/>
          <p:nvPr/>
        </p:nvSpPr>
        <p:spPr bwMode="auto">
          <a:xfrm>
            <a:off x="1423842" y="3124295"/>
            <a:ext cx="503791" cy="504056"/>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913982">
              <a:defRPr/>
            </a:pPr>
            <a:r>
              <a:rPr lang="en-US" altLang="zh-CN" sz="2133" kern="0" dirty="0">
                <a:solidFill>
                  <a:srgbClr val="FFFFFF"/>
                </a:solidFill>
                <a:cs typeface="+mn-ea"/>
                <a:sym typeface="+mn-lt"/>
              </a:rPr>
              <a:t>2</a:t>
            </a:r>
            <a:endParaRPr lang="zh-CN" altLang="en-US" sz="2133" kern="0" dirty="0">
              <a:solidFill>
                <a:srgbClr val="FFFFFF"/>
              </a:solidFill>
              <a:cs typeface="+mn-ea"/>
              <a:sym typeface="+mn-lt"/>
            </a:endParaRPr>
          </a:p>
        </p:txBody>
      </p:sp>
      <p:sp>
        <p:nvSpPr>
          <p:cNvPr id="18" name="椭圆 17"/>
          <p:cNvSpPr/>
          <p:nvPr/>
        </p:nvSpPr>
        <p:spPr bwMode="auto">
          <a:xfrm>
            <a:off x="1423842" y="4749393"/>
            <a:ext cx="503791" cy="504056"/>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defTabSz="913982">
              <a:defRPr/>
            </a:pPr>
            <a:r>
              <a:rPr lang="en-US" altLang="zh-CN" sz="2133" kern="0" dirty="0">
                <a:solidFill>
                  <a:srgbClr val="FFFFFF"/>
                </a:solidFill>
                <a:cs typeface="+mn-ea"/>
                <a:sym typeface="+mn-lt"/>
              </a:rPr>
              <a:t>3</a:t>
            </a:r>
            <a:endParaRPr lang="zh-CN" altLang="en-US" sz="2133" kern="0" dirty="0">
              <a:solidFill>
                <a:srgbClr val="FFFFFF"/>
              </a:solidFill>
              <a:cs typeface="+mn-ea"/>
              <a:sym typeface="+mn-lt"/>
            </a:endParaRPr>
          </a:p>
        </p:txBody>
      </p:sp>
      <p:sp>
        <p:nvSpPr>
          <p:cNvPr id="19" name="TextBox 10"/>
          <p:cNvSpPr txBox="1"/>
          <p:nvPr/>
        </p:nvSpPr>
        <p:spPr>
          <a:xfrm>
            <a:off x="1986191" y="1972069"/>
            <a:ext cx="8883534" cy="830570"/>
          </a:xfrm>
          <a:prstGeom prst="rect">
            <a:avLst/>
          </a:prstGeom>
          <a:noFill/>
        </p:spPr>
        <p:txBody>
          <a:bodyPr wrap="square" lIns="91400" tIns="45699" rIns="91400" bIns="45699">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pPr defTabSz="1218804"/>
            <a:r>
              <a:rPr lang="zh-CN" altLang="en-US" sz="1599" dirty="0">
                <a:latin typeface="+mn-lt"/>
                <a:ea typeface="+mn-ea"/>
                <a:cs typeface="+mn-ea"/>
                <a:sym typeface="+mn-lt"/>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grpSp>
        <p:nvGrpSpPr>
          <p:cNvPr id="29" name="组合 28"/>
          <p:cNvGrpSpPr/>
          <p:nvPr/>
        </p:nvGrpSpPr>
        <p:grpSpPr>
          <a:xfrm flipV="1">
            <a:off x="3861489" y="1600764"/>
            <a:ext cx="6773030" cy="145584"/>
            <a:chOff x="254044" y="-1008856"/>
            <a:chExt cx="7290550" cy="156708"/>
          </a:xfrm>
        </p:grpSpPr>
        <p:sp>
          <p:nvSpPr>
            <p:cNvPr id="30" name="矩形 29"/>
            <p:cNvSpPr/>
            <p:nvPr/>
          </p:nvSpPr>
          <p:spPr>
            <a:xfrm>
              <a:off x="5715794" y="-1008856"/>
              <a:ext cx="1828800" cy="156708"/>
            </a:xfrm>
            <a:prstGeom prst="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1" name="矩形 30"/>
            <p:cNvSpPr/>
            <p:nvPr/>
          </p:nvSpPr>
          <p:spPr>
            <a:xfrm>
              <a:off x="254044" y="-1008856"/>
              <a:ext cx="1828800" cy="156708"/>
            </a:xfrm>
            <a:prstGeom prst="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2" name="矩形 31"/>
            <p:cNvSpPr/>
            <p:nvPr/>
          </p:nvSpPr>
          <p:spPr>
            <a:xfrm>
              <a:off x="2058194" y="-1008856"/>
              <a:ext cx="1828800" cy="156708"/>
            </a:xfrm>
            <a:prstGeom prst="rect">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3" name="矩形 32"/>
            <p:cNvSpPr/>
            <p:nvPr/>
          </p:nvSpPr>
          <p:spPr>
            <a:xfrm>
              <a:off x="3886994" y="-1008856"/>
              <a:ext cx="1828800" cy="156708"/>
            </a:xfrm>
            <a:prstGeom prst="rect">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grpSp>
        <p:nvGrpSpPr>
          <p:cNvPr id="34" name="组合 33"/>
          <p:cNvGrpSpPr/>
          <p:nvPr/>
        </p:nvGrpSpPr>
        <p:grpSpPr>
          <a:xfrm flipV="1">
            <a:off x="3861489" y="3344360"/>
            <a:ext cx="6773030" cy="145584"/>
            <a:chOff x="254044" y="-1008856"/>
            <a:chExt cx="7290550" cy="156708"/>
          </a:xfrm>
        </p:grpSpPr>
        <p:sp>
          <p:nvSpPr>
            <p:cNvPr id="35" name="矩形 34"/>
            <p:cNvSpPr/>
            <p:nvPr/>
          </p:nvSpPr>
          <p:spPr>
            <a:xfrm>
              <a:off x="5715794" y="-1008856"/>
              <a:ext cx="1828800" cy="156708"/>
            </a:xfrm>
            <a:prstGeom prst="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6" name="矩形 35"/>
            <p:cNvSpPr/>
            <p:nvPr/>
          </p:nvSpPr>
          <p:spPr>
            <a:xfrm>
              <a:off x="254044" y="-1008856"/>
              <a:ext cx="1828800" cy="156708"/>
            </a:xfrm>
            <a:prstGeom prst="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7" name="矩形 36"/>
            <p:cNvSpPr/>
            <p:nvPr/>
          </p:nvSpPr>
          <p:spPr>
            <a:xfrm>
              <a:off x="2058194" y="-1008856"/>
              <a:ext cx="1828800" cy="156708"/>
            </a:xfrm>
            <a:prstGeom prst="rect">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8" name="矩形 37"/>
            <p:cNvSpPr/>
            <p:nvPr/>
          </p:nvSpPr>
          <p:spPr>
            <a:xfrm>
              <a:off x="3886994" y="-1008856"/>
              <a:ext cx="1828800" cy="156708"/>
            </a:xfrm>
            <a:prstGeom prst="rect">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grpSp>
        <p:nvGrpSpPr>
          <p:cNvPr id="39" name="组合 38"/>
          <p:cNvGrpSpPr/>
          <p:nvPr/>
        </p:nvGrpSpPr>
        <p:grpSpPr>
          <a:xfrm flipV="1">
            <a:off x="3861489" y="4969458"/>
            <a:ext cx="6773030" cy="145584"/>
            <a:chOff x="254044" y="-1008856"/>
            <a:chExt cx="7290550" cy="156708"/>
          </a:xfrm>
        </p:grpSpPr>
        <p:sp>
          <p:nvSpPr>
            <p:cNvPr id="40" name="矩形 39"/>
            <p:cNvSpPr/>
            <p:nvPr/>
          </p:nvSpPr>
          <p:spPr>
            <a:xfrm>
              <a:off x="5715794" y="-1008856"/>
              <a:ext cx="1828800" cy="156708"/>
            </a:xfrm>
            <a:prstGeom prst="rect">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1" name="矩形 40"/>
            <p:cNvSpPr/>
            <p:nvPr/>
          </p:nvSpPr>
          <p:spPr>
            <a:xfrm>
              <a:off x="254044" y="-1008856"/>
              <a:ext cx="1828800" cy="156708"/>
            </a:xfrm>
            <a:prstGeom prst="rect">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2" name="矩形 41"/>
            <p:cNvSpPr/>
            <p:nvPr/>
          </p:nvSpPr>
          <p:spPr>
            <a:xfrm>
              <a:off x="2058194" y="-1008856"/>
              <a:ext cx="1828800" cy="156708"/>
            </a:xfrm>
            <a:prstGeom prst="rect">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43" name="矩形 42"/>
            <p:cNvSpPr/>
            <p:nvPr/>
          </p:nvSpPr>
          <p:spPr>
            <a:xfrm>
              <a:off x="3886994" y="-1008856"/>
              <a:ext cx="1828800" cy="156708"/>
            </a:xfrm>
            <a:prstGeom prst="rect">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grpSp>
    </p:spTree>
    <p:extLst>
      <p:ext uri="{BB962C8B-B14F-4D97-AF65-F5344CB8AC3E}">
        <p14:creationId xmlns:p14="http://schemas.microsoft.com/office/powerpoint/2010/main" val="234920090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1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400" fill="hold"/>
                                        <p:tgtEl>
                                          <p:spTgt spid="11"/>
                                        </p:tgtEl>
                                        <p:attrNameLst>
                                          <p:attrName>ppt_w</p:attrName>
                                        </p:attrNameLst>
                                      </p:cBhvr>
                                      <p:tavLst>
                                        <p:tav tm="0">
                                          <p:val>
                                            <p:fltVal val="0"/>
                                          </p:val>
                                        </p:tav>
                                        <p:tav tm="100000">
                                          <p:val>
                                            <p:strVal val="#ppt_w"/>
                                          </p:val>
                                        </p:tav>
                                      </p:tavLst>
                                    </p:anim>
                                    <p:anim calcmode="lin" valueType="num">
                                      <p:cBhvr>
                                        <p:cTn id="30" dur="400" fill="hold"/>
                                        <p:tgtEl>
                                          <p:spTgt spid="11"/>
                                        </p:tgtEl>
                                        <p:attrNameLst>
                                          <p:attrName>ppt_h</p:attrName>
                                        </p:attrNameLst>
                                      </p:cBhvr>
                                      <p:tavLst>
                                        <p:tav tm="0">
                                          <p:val>
                                            <p:fltVal val="0"/>
                                          </p:val>
                                        </p:tav>
                                        <p:tav tm="100000">
                                          <p:val>
                                            <p:strVal val="#ppt_h"/>
                                          </p:val>
                                        </p:tav>
                                      </p:tavLst>
                                    </p:anim>
                                    <p:anim calcmode="lin" valueType="num">
                                      <p:cBhvr>
                                        <p:cTn id="31" dur="400" fill="hold"/>
                                        <p:tgtEl>
                                          <p:spTgt spid="11"/>
                                        </p:tgtEl>
                                        <p:attrNameLst>
                                          <p:attrName>style.rotation</p:attrName>
                                        </p:attrNameLst>
                                      </p:cBhvr>
                                      <p:tavLst>
                                        <p:tav tm="0">
                                          <p:val>
                                            <p:fltVal val="90"/>
                                          </p:val>
                                        </p:tav>
                                        <p:tav tm="100000">
                                          <p:val>
                                            <p:fltVal val="0"/>
                                          </p:val>
                                        </p:tav>
                                      </p:tavLst>
                                    </p:anim>
                                    <p:animEffect transition="in" filter="fade">
                                      <p:cBhvr>
                                        <p:cTn id="32" dur="400"/>
                                        <p:tgtEl>
                                          <p:spTgt spid="1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400" fill="hold"/>
                                        <p:tgtEl>
                                          <p:spTgt spid="14"/>
                                        </p:tgtEl>
                                        <p:attrNameLst>
                                          <p:attrName>ppt_w</p:attrName>
                                        </p:attrNameLst>
                                      </p:cBhvr>
                                      <p:tavLst>
                                        <p:tav tm="0">
                                          <p:val>
                                            <p:fltVal val="0"/>
                                          </p:val>
                                        </p:tav>
                                        <p:tav tm="100000">
                                          <p:val>
                                            <p:strVal val="#ppt_w"/>
                                          </p:val>
                                        </p:tav>
                                      </p:tavLst>
                                    </p:anim>
                                    <p:anim calcmode="lin" valueType="num">
                                      <p:cBhvr>
                                        <p:cTn id="36" dur="400" fill="hold"/>
                                        <p:tgtEl>
                                          <p:spTgt spid="14"/>
                                        </p:tgtEl>
                                        <p:attrNameLst>
                                          <p:attrName>ppt_h</p:attrName>
                                        </p:attrNameLst>
                                      </p:cBhvr>
                                      <p:tavLst>
                                        <p:tav tm="0">
                                          <p:val>
                                            <p:fltVal val="0"/>
                                          </p:val>
                                        </p:tav>
                                        <p:tav tm="100000">
                                          <p:val>
                                            <p:strVal val="#ppt_h"/>
                                          </p:val>
                                        </p:tav>
                                      </p:tavLst>
                                    </p:anim>
                                    <p:anim calcmode="lin" valueType="num">
                                      <p:cBhvr>
                                        <p:cTn id="37" dur="400" fill="hold"/>
                                        <p:tgtEl>
                                          <p:spTgt spid="14"/>
                                        </p:tgtEl>
                                        <p:attrNameLst>
                                          <p:attrName>style.rotation</p:attrName>
                                        </p:attrNameLst>
                                      </p:cBhvr>
                                      <p:tavLst>
                                        <p:tav tm="0">
                                          <p:val>
                                            <p:fltVal val="90"/>
                                          </p:val>
                                        </p:tav>
                                        <p:tav tm="100000">
                                          <p:val>
                                            <p:fltVal val="0"/>
                                          </p:val>
                                        </p:tav>
                                      </p:tavLst>
                                    </p:anim>
                                    <p:animEffect transition="in" filter="fade">
                                      <p:cBhvr>
                                        <p:cTn id="38" dur="400"/>
                                        <p:tgtEl>
                                          <p:spTgt spid="14"/>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400" fill="hold"/>
                                        <p:tgtEl>
                                          <p:spTgt spid="12"/>
                                        </p:tgtEl>
                                        <p:attrNameLst>
                                          <p:attrName>ppt_w</p:attrName>
                                        </p:attrNameLst>
                                      </p:cBhvr>
                                      <p:tavLst>
                                        <p:tav tm="0">
                                          <p:val>
                                            <p:fltVal val="0"/>
                                          </p:val>
                                        </p:tav>
                                        <p:tav tm="100000">
                                          <p:val>
                                            <p:strVal val="#ppt_w"/>
                                          </p:val>
                                        </p:tav>
                                      </p:tavLst>
                                    </p:anim>
                                    <p:anim calcmode="lin" valueType="num">
                                      <p:cBhvr>
                                        <p:cTn id="42" dur="400" fill="hold"/>
                                        <p:tgtEl>
                                          <p:spTgt spid="12"/>
                                        </p:tgtEl>
                                        <p:attrNameLst>
                                          <p:attrName>ppt_h</p:attrName>
                                        </p:attrNameLst>
                                      </p:cBhvr>
                                      <p:tavLst>
                                        <p:tav tm="0">
                                          <p:val>
                                            <p:fltVal val="0"/>
                                          </p:val>
                                        </p:tav>
                                        <p:tav tm="100000">
                                          <p:val>
                                            <p:strVal val="#ppt_h"/>
                                          </p:val>
                                        </p:tav>
                                      </p:tavLst>
                                    </p:anim>
                                    <p:anim calcmode="lin" valueType="num">
                                      <p:cBhvr>
                                        <p:cTn id="43" dur="400" fill="hold"/>
                                        <p:tgtEl>
                                          <p:spTgt spid="12"/>
                                        </p:tgtEl>
                                        <p:attrNameLst>
                                          <p:attrName>style.rotation</p:attrName>
                                        </p:attrNameLst>
                                      </p:cBhvr>
                                      <p:tavLst>
                                        <p:tav tm="0">
                                          <p:val>
                                            <p:fltVal val="90"/>
                                          </p:val>
                                        </p:tav>
                                        <p:tav tm="100000">
                                          <p:val>
                                            <p:fltVal val="0"/>
                                          </p:val>
                                        </p:tav>
                                      </p:tavLst>
                                    </p:anim>
                                    <p:animEffect transition="in" filter="fade">
                                      <p:cBhvr>
                                        <p:cTn id="44" dur="400"/>
                                        <p:tgtEl>
                                          <p:spTgt spid="12"/>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1700"/>
                            </p:stCondLst>
                            <p:childTnLst>
                              <p:par>
                                <p:cTn id="52" presetID="2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2200"/>
                            </p:stCondLst>
                            <p:childTnLst>
                              <p:par>
                                <p:cTn id="56" presetID="22" presetClass="entr" presetSubtype="8"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par>
                                <p:cTn id="62" presetID="22" presetClass="entr" presetSubtype="8"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animBg="1"/>
      <p:bldP spid="17" grpId="0" animBg="1"/>
      <p:bldP spid="18" grpId="0" animBg="1"/>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5"/>
          <p:cNvSpPr>
            <a:spLocks/>
          </p:cNvSpPr>
          <p:nvPr/>
        </p:nvSpPr>
        <p:spPr bwMode="auto">
          <a:xfrm>
            <a:off x="4430857" y="4198224"/>
            <a:ext cx="640636" cy="651526"/>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1" name="Freeform 6"/>
          <p:cNvSpPr>
            <a:spLocks noEditPoints="1"/>
          </p:cNvSpPr>
          <p:nvPr/>
        </p:nvSpPr>
        <p:spPr bwMode="auto">
          <a:xfrm>
            <a:off x="5798389" y="4177123"/>
            <a:ext cx="680182" cy="680541"/>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2" name="Freeform 7"/>
          <p:cNvSpPr>
            <a:spLocks noEditPoints="1"/>
          </p:cNvSpPr>
          <p:nvPr/>
        </p:nvSpPr>
        <p:spPr bwMode="auto">
          <a:xfrm>
            <a:off x="7210739" y="4195587"/>
            <a:ext cx="651182"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3" name="Freeform 8"/>
          <p:cNvSpPr>
            <a:spLocks noEditPoints="1"/>
          </p:cNvSpPr>
          <p:nvPr/>
        </p:nvSpPr>
        <p:spPr bwMode="auto">
          <a:xfrm>
            <a:off x="10136820" y="3103713"/>
            <a:ext cx="706546" cy="69636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4" name="Freeform 9"/>
          <p:cNvSpPr>
            <a:spLocks noEditPoints="1"/>
          </p:cNvSpPr>
          <p:nvPr/>
        </p:nvSpPr>
        <p:spPr bwMode="auto">
          <a:xfrm>
            <a:off x="10136820" y="1221902"/>
            <a:ext cx="627456" cy="66471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5" name="Freeform 10"/>
          <p:cNvSpPr>
            <a:spLocks noEditPoints="1"/>
          </p:cNvSpPr>
          <p:nvPr/>
        </p:nvSpPr>
        <p:spPr bwMode="auto">
          <a:xfrm>
            <a:off x="8677015" y="1179697"/>
            <a:ext cx="751363"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6" name="Freeform 11"/>
          <p:cNvSpPr>
            <a:spLocks noEditPoints="1"/>
          </p:cNvSpPr>
          <p:nvPr/>
        </p:nvSpPr>
        <p:spPr bwMode="auto">
          <a:xfrm>
            <a:off x="4509947" y="5245513"/>
            <a:ext cx="485092"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7" name="Freeform 12"/>
          <p:cNvSpPr>
            <a:spLocks noEditPoints="1"/>
          </p:cNvSpPr>
          <p:nvPr/>
        </p:nvSpPr>
        <p:spPr bwMode="auto">
          <a:xfrm>
            <a:off x="1622798" y="5248152"/>
            <a:ext cx="841000"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8" name="Freeform 13"/>
          <p:cNvSpPr>
            <a:spLocks noEditPoints="1"/>
          </p:cNvSpPr>
          <p:nvPr/>
        </p:nvSpPr>
        <p:spPr bwMode="auto">
          <a:xfrm>
            <a:off x="7118467" y="3143277"/>
            <a:ext cx="83572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29" name="Freeform 14"/>
          <p:cNvSpPr>
            <a:spLocks noEditPoints="1"/>
          </p:cNvSpPr>
          <p:nvPr/>
        </p:nvSpPr>
        <p:spPr bwMode="auto">
          <a:xfrm>
            <a:off x="4488857" y="3143278"/>
            <a:ext cx="527273" cy="659436"/>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0" name="Freeform 15"/>
          <p:cNvSpPr>
            <a:spLocks noEditPoints="1"/>
          </p:cNvSpPr>
          <p:nvPr/>
        </p:nvSpPr>
        <p:spPr bwMode="auto">
          <a:xfrm>
            <a:off x="8745559" y="5245513"/>
            <a:ext cx="619545" cy="659436"/>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1" name="Freeform 16"/>
          <p:cNvSpPr>
            <a:spLocks noEditPoints="1"/>
          </p:cNvSpPr>
          <p:nvPr/>
        </p:nvSpPr>
        <p:spPr bwMode="auto">
          <a:xfrm>
            <a:off x="1691343" y="3140640"/>
            <a:ext cx="701273" cy="659436"/>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2" name="Freeform 17"/>
          <p:cNvSpPr>
            <a:spLocks noEditPoints="1"/>
          </p:cNvSpPr>
          <p:nvPr/>
        </p:nvSpPr>
        <p:spPr bwMode="auto">
          <a:xfrm>
            <a:off x="7176467" y="2126620"/>
            <a:ext cx="645909" cy="69109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3" name="Freeform 18"/>
          <p:cNvSpPr>
            <a:spLocks noEditPoints="1"/>
          </p:cNvSpPr>
          <p:nvPr/>
        </p:nvSpPr>
        <p:spPr bwMode="auto">
          <a:xfrm>
            <a:off x="4441401" y="2155636"/>
            <a:ext cx="619545"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4" name="Freeform 19"/>
          <p:cNvSpPr>
            <a:spLocks noEditPoints="1"/>
          </p:cNvSpPr>
          <p:nvPr/>
        </p:nvSpPr>
        <p:spPr bwMode="auto">
          <a:xfrm>
            <a:off x="3080315" y="2152999"/>
            <a:ext cx="696001" cy="659436"/>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5" name="Freeform 20"/>
          <p:cNvSpPr>
            <a:spLocks noEditPoints="1"/>
          </p:cNvSpPr>
          <p:nvPr/>
        </p:nvSpPr>
        <p:spPr bwMode="auto">
          <a:xfrm>
            <a:off x="1638616" y="2158273"/>
            <a:ext cx="812000" cy="648888"/>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6" name="Freeform 21"/>
          <p:cNvSpPr>
            <a:spLocks noEditPoints="1"/>
          </p:cNvSpPr>
          <p:nvPr/>
        </p:nvSpPr>
        <p:spPr bwMode="auto">
          <a:xfrm>
            <a:off x="5909117" y="1179969"/>
            <a:ext cx="437637" cy="664714"/>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7" name="Freeform 22"/>
          <p:cNvSpPr>
            <a:spLocks noEditPoints="1"/>
          </p:cNvSpPr>
          <p:nvPr/>
        </p:nvSpPr>
        <p:spPr bwMode="auto">
          <a:xfrm>
            <a:off x="8721832" y="2202846"/>
            <a:ext cx="666999"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8" name="Freeform 23"/>
          <p:cNvSpPr>
            <a:spLocks/>
          </p:cNvSpPr>
          <p:nvPr/>
        </p:nvSpPr>
        <p:spPr bwMode="auto">
          <a:xfrm>
            <a:off x="10260730" y="2366384"/>
            <a:ext cx="379636" cy="43786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39" name="Freeform 24"/>
          <p:cNvSpPr>
            <a:spLocks/>
          </p:cNvSpPr>
          <p:nvPr/>
        </p:nvSpPr>
        <p:spPr bwMode="auto">
          <a:xfrm>
            <a:off x="10358274" y="2197568"/>
            <a:ext cx="184546"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0" name="Freeform 25"/>
          <p:cNvSpPr>
            <a:spLocks noEditPoints="1"/>
          </p:cNvSpPr>
          <p:nvPr/>
        </p:nvSpPr>
        <p:spPr bwMode="auto">
          <a:xfrm>
            <a:off x="4509948" y="1185246"/>
            <a:ext cx="482454" cy="659436"/>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1" name="Freeform 26"/>
          <p:cNvSpPr>
            <a:spLocks noEditPoints="1"/>
          </p:cNvSpPr>
          <p:nvPr/>
        </p:nvSpPr>
        <p:spPr bwMode="auto">
          <a:xfrm>
            <a:off x="3059224" y="1172055"/>
            <a:ext cx="738181"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2" name="Freeform 27"/>
          <p:cNvSpPr>
            <a:spLocks noEditPoints="1"/>
          </p:cNvSpPr>
          <p:nvPr/>
        </p:nvSpPr>
        <p:spPr bwMode="auto">
          <a:xfrm>
            <a:off x="7163284" y="1187880"/>
            <a:ext cx="74345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3" name="Freeform 28"/>
          <p:cNvSpPr>
            <a:spLocks noEditPoints="1"/>
          </p:cNvSpPr>
          <p:nvPr/>
        </p:nvSpPr>
        <p:spPr bwMode="auto">
          <a:xfrm>
            <a:off x="8769288" y="3143278"/>
            <a:ext cx="643273"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4" name="Freeform 29"/>
          <p:cNvSpPr>
            <a:spLocks/>
          </p:cNvSpPr>
          <p:nvPr/>
        </p:nvSpPr>
        <p:spPr bwMode="auto">
          <a:xfrm>
            <a:off x="2057800" y="4195588"/>
            <a:ext cx="313726" cy="3138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5" name="Freeform 30"/>
          <p:cNvSpPr>
            <a:spLocks/>
          </p:cNvSpPr>
          <p:nvPr/>
        </p:nvSpPr>
        <p:spPr bwMode="auto">
          <a:xfrm>
            <a:off x="1712435" y="4195588"/>
            <a:ext cx="316365" cy="3138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6" name="Freeform 31"/>
          <p:cNvSpPr>
            <a:spLocks/>
          </p:cNvSpPr>
          <p:nvPr/>
        </p:nvSpPr>
        <p:spPr bwMode="auto">
          <a:xfrm>
            <a:off x="2057800" y="4538495"/>
            <a:ext cx="316365" cy="31653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7" name="Freeform 32"/>
          <p:cNvSpPr>
            <a:spLocks/>
          </p:cNvSpPr>
          <p:nvPr/>
        </p:nvSpPr>
        <p:spPr bwMode="auto">
          <a:xfrm>
            <a:off x="1712435" y="4538495"/>
            <a:ext cx="316365" cy="31653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8" name="Freeform 33"/>
          <p:cNvSpPr>
            <a:spLocks/>
          </p:cNvSpPr>
          <p:nvPr/>
        </p:nvSpPr>
        <p:spPr bwMode="auto">
          <a:xfrm>
            <a:off x="3088222" y="5245513"/>
            <a:ext cx="680182" cy="327080"/>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49" name="Freeform 34"/>
          <p:cNvSpPr>
            <a:spLocks/>
          </p:cNvSpPr>
          <p:nvPr/>
        </p:nvSpPr>
        <p:spPr bwMode="auto">
          <a:xfrm>
            <a:off x="3077678" y="5427519"/>
            <a:ext cx="701273" cy="480070"/>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0" name="Freeform 35"/>
          <p:cNvSpPr>
            <a:spLocks noEditPoints="1"/>
          </p:cNvSpPr>
          <p:nvPr/>
        </p:nvSpPr>
        <p:spPr bwMode="auto">
          <a:xfrm>
            <a:off x="5866935" y="5250790"/>
            <a:ext cx="529908" cy="651526"/>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1" name="Freeform 36"/>
          <p:cNvSpPr>
            <a:spLocks noEditPoints="1"/>
          </p:cNvSpPr>
          <p:nvPr/>
        </p:nvSpPr>
        <p:spPr bwMode="auto">
          <a:xfrm>
            <a:off x="1604344" y="1092922"/>
            <a:ext cx="875273" cy="738571"/>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2" name="Freeform 37"/>
          <p:cNvSpPr>
            <a:spLocks noEditPoints="1"/>
          </p:cNvSpPr>
          <p:nvPr/>
        </p:nvSpPr>
        <p:spPr bwMode="auto">
          <a:xfrm>
            <a:off x="5822116" y="3135365"/>
            <a:ext cx="616910"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3" name="Freeform 38"/>
          <p:cNvSpPr>
            <a:spLocks noEditPoints="1"/>
          </p:cNvSpPr>
          <p:nvPr/>
        </p:nvSpPr>
        <p:spPr bwMode="auto">
          <a:xfrm>
            <a:off x="3159406" y="3111625"/>
            <a:ext cx="535180"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4" name="Freeform 39"/>
          <p:cNvSpPr>
            <a:spLocks noEditPoints="1"/>
          </p:cNvSpPr>
          <p:nvPr/>
        </p:nvSpPr>
        <p:spPr bwMode="auto">
          <a:xfrm>
            <a:off x="3125131" y="4187673"/>
            <a:ext cx="606364"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5" name="Freeform 40"/>
          <p:cNvSpPr>
            <a:spLocks/>
          </p:cNvSpPr>
          <p:nvPr/>
        </p:nvSpPr>
        <p:spPr bwMode="auto">
          <a:xfrm>
            <a:off x="5779934" y="2158273"/>
            <a:ext cx="703909" cy="648888"/>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6" name="Freeform 41"/>
          <p:cNvSpPr>
            <a:spLocks noEditPoints="1"/>
          </p:cNvSpPr>
          <p:nvPr/>
        </p:nvSpPr>
        <p:spPr bwMode="auto">
          <a:xfrm>
            <a:off x="7194919" y="5248152"/>
            <a:ext cx="682819"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57" name="Freeform 42"/>
          <p:cNvSpPr>
            <a:spLocks noEditPoints="1"/>
          </p:cNvSpPr>
          <p:nvPr/>
        </p:nvSpPr>
        <p:spPr bwMode="auto">
          <a:xfrm>
            <a:off x="8782470" y="4264170"/>
            <a:ext cx="648546" cy="635698"/>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grpSp>
        <p:nvGrpSpPr>
          <p:cNvPr id="58" name="组合 57"/>
          <p:cNvGrpSpPr/>
          <p:nvPr/>
        </p:nvGrpSpPr>
        <p:grpSpPr>
          <a:xfrm>
            <a:off x="10097273" y="4224602"/>
            <a:ext cx="772454" cy="714831"/>
            <a:chOff x="2438399" y="4906963"/>
            <a:chExt cx="465137" cy="430213"/>
          </a:xfrm>
          <a:solidFill>
            <a:srgbClr val="0067B4"/>
          </a:solidFill>
        </p:grpSpPr>
        <p:sp>
          <p:nvSpPr>
            <p:cNvPr id="59"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60"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
          <p:nvSpPr>
            <p:cNvPr id="61"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defTabSz="1218804"/>
              <a:endParaRPr lang="zh-CN" altLang="en-US" sz="2399" kern="0">
                <a:solidFill>
                  <a:prstClr val="black"/>
                </a:solidFill>
                <a:cs typeface="+mn-ea"/>
                <a:sym typeface="+mn-lt"/>
              </a:endParaRPr>
            </a:p>
          </p:txBody>
        </p:sp>
      </p:grpSp>
      <p:sp>
        <p:nvSpPr>
          <p:cNvPr id="62" name="Freeform 46"/>
          <p:cNvSpPr>
            <a:spLocks noEditPoints="1"/>
          </p:cNvSpPr>
          <p:nvPr/>
        </p:nvSpPr>
        <p:spPr bwMode="auto">
          <a:xfrm>
            <a:off x="10237001" y="5250788"/>
            <a:ext cx="574728" cy="741209"/>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91400" tIns="45699" rIns="91400" bIns="45699" numCol="1" anchor="t" anchorCtr="0" compatLnSpc="1">
            <a:prstTxWarp prst="textNoShape">
              <a:avLst/>
            </a:prstTxWarp>
          </a:bodyPr>
          <a:lstStyle/>
          <a:p>
            <a:pPr defTabSz="1218804"/>
            <a:endParaRPr lang="zh-CN" altLang="en-US" sz="2399" kern="0">
              <a:solidFill>
                <a:prstClr val="black"/>
              </a:solidFill>
              <a:cs typeface="+mn-ea"/>
              <a:sym typeface="+mn-lt"/>
            </a:endParaRPr>
          </a:p>
        </p:txBody>
      </p:sp>
    </p:spTree>
    <p:extLst>
      <p:ext uri="{BB962C8B-B14F-4D97-AF65-F5344CB8AC3E}">
        <p14:creationId xmlns:p14="http://schemas.microsoft.com/office/powerpoint/2010/main" val="9057674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1000"/>
                                        <p:tgtEl>
                                          <p:spTgt spid="30"/>
                                        </p:tgtEl>
                                      </p:cBhvr>
                                    </p:animEffect>
                                    <p:anim calcmode="lin" valueType="num">
                                      <p:cBhvr>
                                        <p:cTn id="67" dur="1000" fill="hold"/>
                                        <p:tgtEl>
                                          <p:spTgt spid="30"/>
                                        </p:tgtEl>
                                        <p:attrNameLst>
                                          <p:attrName>ppt_x</p:attrName>
                                        </p:attrNameLst>
                                      </p:cBhvr>
                                      <p:tavLst>
                                        <p:tav tm="0">
                                          <p:val>
                                            <p:strVal val="#ppt_x"/>
                                          </p:val>
                                        </p:tav>
                                        <p:tav tm="100000">
                                          <p:val>
                                            <p:strVal val="#ppt_x"/>
                                          </p:val>
                                        </p:tav>
                                      </p:tavLst>
                                    </p:anim>
                                    <p:anim calcmode="lin" valueType="num">
                                      <p:cBhvr>
                                        <p:cTn id="68" dur="1000" fill="hold"/>
                                        <p:tgtEl>
                                          <p:spTgt spid="3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1000"/>
                                        <p:tgtEl>
                                          <p:spTgt spid="31"/>
                                        </p:tgtEl>
                                      </p:cBhvr>
                                    </p:animEffect>
                                    <p:anim calcmode="lin" valueType="num">
                                      <p:cBhvr>
                                        <p:cTn id="72" dur="1000" fill="hold"/>
                                        <p:tgtEl>
                                          <p:spTgt spid="31"/>
                                        </p:tgtEl>
                                        <p:attrNameLst>
                                          <p:attrName>ppt_x</p:attrName>
                                        </p:attrNameLst>
                                      </p:cBhvr>
                                      <p:tavLst>
                                        <p:tav tm="0">
                                          <p:val>
                                            <p:strVal val="#ppt_x"/>
                                          </p:val>
                                        </p:tav>
                                        <p:tav tm="100000">
                                          <p:val>
                                            <p:strVal val="#ppt_x"/>
                                          </p:val>
                                        </p:tav>
                                      </p:tavLst>
                                    </p:anim>
                                    <p:anim calcmode="lin" valueType="num">
                                      <p:cBhvr>
                                        <p:cTn id="73" dur="1000" fill="hold"/>
                                        <p:tgtEl>
                                          <p:spTgt spid="3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1000"/>
                                        <p:tgtEl>
                                          <p:spTgt spid="32"/>
                                        </p:tgtEl>
                                      </p:cBhvr>
                                    </p:animEffect>
                                    <p:anim calcmode="lin" valueType="num">
                                      <p:cBhvr>
                                        <p:cTn id="77" dur="1000" fill="hold"/>
                                        <p:tgtEl>
                                          <p:spTgt spid="32"/>
                                        </p:tgtEl>
                                        <p:attrNameLst>
                                          <p:attrName>ppt_x</p:attrName>
                                        </p:attrNameLst>
                                      </p:cBhvr>
                                      <p:tavLst>
                                        <p:tav tm="0">
                                          <p:val>
                                            <p:strVal val="#ppt_x"/>
                                          </p:val>
                                        </p:tav>
                                        <p:tav tm="100000">
                                          <p:val>
                                            <p:strVal val="#ppt_x"/>
                                          </p:val>
                                        </p:tav>
                                      </p:tavLst>
                                    </p:anim>
                                    <p:anim calcmode="lin" valueType="num">
                                      <p:cBhvr>
                                        <p:cTn id="78" dur="1000" fill="hold"/>
                                        <p:tgtEl>
                                          <p:spTgt spid="3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1000" fill="hold"/>
                                        <p:tgtEl>
                                          <p:spTgt spid="3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1000" fill="hold"/>
                                        <p:tgtEl>
                                          <p:spTgt spid="3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1000"/>
                                        <p:tgtEl>
                                          <p:spTgt spid="35"/>
                                        </p:tgtEl>
                                      </p:cBhvr>
                                    </p:animEffect>
                                    <p:anim calcmode="lin" valueType="num">
                                      <p:cBhvr>
                                        <p:cTn id="92" dur="1000" fill="hold"/>
                                        <p:tgtEl>
                                          <p:spTgt spid="35"/>
                                        </p:tgtEl>
                                        <p:attrNameLst>
                                          <p:attrName>ppt_x</p:attrName>
                                        </p:attrNameLst>
                                      </p:cBhvr>
                                      <p:tavLst>
                                        <p:tav tm="0">
                                          <p:val>
                                            <p:strVal val="#ppt_x"/>
                                          </p:val>
                                        </p:tav>
                                        <p:tav tm="100000">
                                          <p:val>
                                            <p:strVal val="#ppt_x"/>
                                          </p:val>
                                        </p:tav>
                                      </p:tavLst>
                                    </p:anim>
                                    <p:anim calcmode="lin" valueType="num">
                                      <p:cBhvr>
                                        <p:cTn id="93" dur="1000" fill="hold"/>
                                        <p:tgtEl>
                                          <p:spTgt spid="3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1000"/>
                                        <p:tgtEl>
                                          <p:spTgt spid="36"/>
                                        </p:tgtEl>
                                      </p:cBhvr>
                                    </p:animEffect>
                                    <p:anim calcmode="lin" valueType="num">
                                      <p:cBhvr>
                                        <p:cTn id="97" dur="1000" fill="hold"/>
                                        <p:tgtEl>
                                          <p:spTgt spid="36"/>
                                        </p:tgtEl>
                                        <p:attrNameLst>
                                          <p:attrName>ppt_x</p:attrName>
                                        </p:attrNameLst>
                                      </p:cBhvr>
                                      <p:tavLst>
                                        <p:tav tm="0">
                                          <p:val>
                                            <p:strVal val="#ppt_x"/>
                                          </p:val>
                                        </p:tav>
                                        <p:tav tm="100000">
                                          <p:val>
                                            <p:strVal val="#ppt_x"/>
                                          </p:val>
                                        </p:tav>
                                      </p:tavLst>
                                    </p:anim>
                                    <p:anim calcmode="lin" valueType="num">
                                      <p:cBhvr>
                                        <p:cTn id="98" dur="1000" fill="hold"/>
                                        <p:tgtEl>
                                          <p:spTgt spid="3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1000"/>
                                        <p:tgtEl>
                                          <p:spTgt spid="37"/>
                                        </p:tgtEl>
                                      </p:cBhvr>
                                    </p:animEffect>
                                    <p:anim calcmode="lin" valueType="num">
                                      <p:cBhvr>
                                        <p:cTn id="102" dur="1000" fill="hold"/>
                                        <p:tgtEl>
                                          <p:spTgt spid="37"/>
                                        </p:tgtEl>
                                        <p:attrNameLst>
                                          <p:attrName>ppt_x</p:attrName>
                                        </p:attrNameLst>
                                      </p:cBhvr>
                                      <p:tavLst>
                                        <p:tav tm="0">
                                          <p:val>
                                            <p:strVal val="#ppt_x"/>
                                          </p:val>
                                        </p:tav>
                                        <p:tav tm="100000">
                                          <p:val>
                                            <p:strVal val="#ppt_x"/>
                                          </p:val>
                                        </p:tav>
                                      </p:tavLst>
                                    </p:anim>
                                    <p:anim calcmode="lin" valueType="num">
                                      <p:cBhvr>
                                        <p:cTn id="103" dur="10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1000"/>
                                        <p:tgtEl>
                                          <p:spTgt spid="38"/>
                                        </p:tgtEl>
                                      </p:cBhvr>
                                    </p:animEffect>
                                    <p:anim calcmode="lin" valueType="num">
                                      <p:cBhvr>
                                        <p:cTn id="107" dur="1000" fill="hold"/>
                                        <p:tgtEl>
                                          <p:spTgt spid="38"/>
                                        </p:tgtEl>
                                        <p:attrNameLst>
                                          <p:attrName>ppt_x</p:attrName>
                                        </p:attrNameLst>
                                      </p:cBhvr>
                                      <p:tavLst>
                                        <p:tav tm="0">
                                          <p:val>
                                            <p:strVal val="#ppt_x"/>
                                          </p:val>
                                        </p:tav>
                                        <p:tav tm="100000">
                                          <p:val>
                                            <p:strVal val="#ppt_x"/>
                                          </p:val>
                                        </p:tav>
                                      </p:tavLst>
                                    </p:anim>
                                    <p:anim calcmode="lin" valueType="num">
                                      <p:cBhvr>
                                        <p:cTn id="108" dur="1000" fill="hold"/>
                                        <p:tgtEl>
                                          <p:spTgt spid="38"/>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1000"/>
                                        <p:tgtEl>
                                          <p:spTgt spid="39"/>
                                        </p:tgtEl>
                                      </p:cBhvr>
                                    </p:animEffect>
                                    <p:anim calcmode="lin" valueType="num">
                                      <p:cBhvr>
                                        <p:cTn id="112" dur="1000" fill="hold"/>
                                        <p:tgtEl>
                                          <p:spTgt spid="39"/>
                                        </p:tgtEl>
                                        <p:attrNameLst>
                                          <p:attrName>ppt_x</p:attrName>
                                        </p:attrNameLst>
                                      </p:cBhvr>
                                      <p:tavLst>
                                        <p:tav tm="0">
                                          <p:val>
                                            <p:strVal val="#ppt_x"/>
                                          </p:val>
                                        </p:tav>
                                        <p:tav tm="100000">
                                          <p:val>
                                            <p:strVal val="#ppt_x"/>
                                          </p:val>
                                        </p:tav>
                                      </p:tavLst>
                                    </p:anim>
                                    <p:anim calcmode="lin" valueType="num">
                                      <p:cBhvr>
                                        <p:cTn id="113" dur="1000" fill="hold"/>
                                        <p:tgtEl>
                                          <p:spTgt spid="39"/>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1000"/>
                                        <p:tgtEl>
                                          <p:spTgt spid="40"/>
                                        </p:tgtEl>
                                      </p:cBhvr>
                                    </p:animEffect>
                                    <p:anim calcmode="lin" valueType="num">
                                      <p:cBhvr>
                                        <p:cTn id="117" dur="1000" fill="hold"/>
                                        <p:tgtEl>
                                          <p:spTgt spid="40"/>
                                        </p:tgtEl>
                                        <p:attrNameLst>
                                          <p:attrName>ppt_x</p:attrName>
                                        </p:attrNameLst>
                                      </p:cBhvr>
                                      <p:tavLst>
                                        <p:tav tm="0">
                                          <p:val>
                                            <p:strVal val="#ppt_x"/>
                                          </p:val>
                                        </p:tav>
                                        <p:tav tm="100000">
                                          <p:val>
                                            <p:strVal val="#ppt_x"/>
                                          </p:val>
                                        </p:tav>
                                      </p:tavLst>
                                    </p:anim>
                                    <p:anim calcmode="lin" valueType="num">
                                      <p:cBhvr>
                                        <p:cTn id="118" dur="1000" fill="hold"/>
                                        <p:tgtEl>
                                          <p:spTgt spid="40"/>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fade">
                                      <p:cBhvr>
                                        <p:cTn id="121" dur="1000"/>
                                        <p:tgtEl>
                                          <p:spTgt spid="41"/>
                                        </p:tgtEl>
                                      </p:cBhvr>
                                    </p:animEffect>
                                    <p:anim calcmode="lin" valueType="num">
                                      <p:cBhvr>
                                        <p:cTn id="122" dur="1000" fill="hold"/>
                                        <p:tgtEl>
                                          <p:spTgt spid="41"/>
                                        </p:tgtEl>
                                        <p:attrNameLst>
                                          <p:attrName>ppt_x</p:attrName>
                                        </p:attrNameLst>
                                      </p:cBhvr>
                                      <p:tavLst>
                                        <p:tav tm="0">
                                          <p:val>
                                            <p:strVal val="#ppt_x"/>
                                          </p:val>
                                        </p:tav>
                                        <p:tav tm="100000">
                                          <p:val>
                                            <p:strVal val="#ppt_x"/>
                                          </p:val>
                                        </p:tav>
                                      </p:tavLst>
                                    </p:anim>
                                    <p:anim calcmode="lin" valueType="num">
                                      <p:cBhvr>
                                        <p:cTn id="123" dur="1000" fill="hold"/>
                                        <p:tgtEl>
                                          <p:spTgt spid="41"/>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fade">
                                      <p:cBhvr>
                                        <p:cTn id="126" dur="1000"/>
                                        <p:tgtEl>
                                          <p:spTgt spid="42"/>
                                        </p:tgtEl>
                                      </p:cBhvr>
                                    </p:animEffect>
                                    <p:anim calcmode="lin" valueType="num">
                                      <p:cBhvr>
                                        <p:cTn id="127" dur="1000" fill="hold"/>
                                        <p:tgtEl>
                                          <p:spTgt spid="42"/>
                                        </p:tgtEl>
                                        <p:attrNameLst>
                                          <p:attrName>ppt_x</p:attrName>
                                        </p:attrNameLst>
                                      </p:cBhvr>
                                      <p:tavLst>
                                        <p:tav tm="0">
                                          <p:val>
                                            <p:strVal val="#ppt_x"/>
                                          </p:val>
                                        </p:tav>
                                        <p:tav tm="100000">
                                          <p:val>
                                            <p:strVal val="#ppt_x"/>
                                          </p:val>
                                        </p:tav>
                                      </p:tavLst>
                                    </p:anim>
                                    <p:anim calcmode="lin" valueType="num">
                                      <p:cBhvr>
                                        <p:cTn id="128" dur="1000" fill="hold"/>
                                        <p:tgtEl>
                                          <p:spTgt spid="4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1000"/>
                                        <p:tgtEl>
                                          <p:spTgt spid="43"/>
                                        </p:tgtEl>
                                      </p:cBhvr>
                                    </p:animEffect>
                                    <p:anim calcmode="lin" valueType="num">
                                      <p:cBhvr>
                                        <p:cTn id="132" dur="1000" fill="hold"/>
                                        <p:tgtEl>
                                          <p:spTgt spid="43"/>
                                        </p:tgtEl>
                                        <p:attrNameLst>
                                          <p:attrName>ppt_x</p:attrName>
                                        </p:attrNameLst>
                                      </p:cBhvr>
                                      <p:tavLst>
                                        <p:tav tm="0">
                                          <p:val>
                                            <p:strVal val="#ppt_x"/>
                                          </p:val>
                                        </p:tav>
                                        <p:tav tm="100000">
                                          <p:val>
                                            <p:strVal val="#ppt_x"/>
                                          </p:val>
                                        </p:tav>
                                      </p:tavLst>
                                    </p:anim>
                                    <p:anim calcmode="lin" valueType="num">
                                      <p:cBhvr>
                                        <p:cTn id="133" dur="1000" fill="hold"/>
                                        <p:tgtEl>
                                          <p:spTgt spid="4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fade">
                                      <p:cBhvr>
                                        <p:cTn id="136" dur="1000"/>
                                        <p:tgtEl>
                                          <p:spTgt spid="44"/>
                                        </p:tgtEl>
                                      </p:cBhvr>
                                    </p:animEffect>
                                    <p:anim calcmode="lin" valueType="num">
                                      <p:cBhvr>
                                        <p:cTn id="137" dur="1000" fill="hold"/>
                                        <p:tgtEl>
                                          <p:spTgt spid="44"/>
                                        </p:tgtEl>
                                        <p:attrNameLst>
                                          <p:attrName>ppt_x</p:attrName>
                                        </p:attrNameLst>
                                      </p:cBhvr>
                                      <p:tavLst>
                                        <p:tav tm="0">
                                          <p:val>
                                            <p:strVal val="#ppt_x"/>
                                          </p:val>
                                        </p:tav>
                                        <p:tav tm="100000">
                                          <p:val>
                                            <p:strVal val="#ppt_x"/>
                                          </p:val>
                                        </p:tav>
                                      </p:tavLst>
                                    </p:anim>
                                    <p:anim calcmode="lin" valueType="num">
                                      <p:cBhvr>
                                        <p:cTn id="138" dur="1000" fill="hold"/>
                                        <p:tgtEl>
                                          <p:spTgt spid="44"/>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1000"/>
                                        <p:tgtEl>
                                          <p:spTgt spid="45"/>
                                        </p:tgtEl>
                                      </p:cBhvr>
                                    </p:animEffect>
                                    <p:anim calcmode="lin" valueType="num">
                                      <p:cBhvr>
                                        <p:cTn id="142" dur="1000" fill="hold"/>
                                        <p:tgtEl>
                                          <p:spTgt spid="45"/>
                                        </p:tgtEl>
                                        <p:attrNameLst>
                                          <p:attrName>ppt_x</p:attrName>
                                        </p:attrNameLst>
                                      </p:cBhvr>
                                      <p:tavLst>
                                        <p:tav tm="0">
                                          <p:val>
                                            <p:strVal val="#ppt_x"/>
                                          </p:val>
                                        </p:tav>
                                        <p:tav tm="100000">
                                          <p:val>
                                            <p:strVal val="#ppt_x"/>
                                          </p:val>
                                        </p:tav>
                                      </p:tavLst>
                                    </p:anim>
                                    <p:anim calcmode="lin" valueType="num">
                                      <p:cBhvr>
                                        <p:cTn id="143" dur="1000" fill="hold"/>
                                        <p:tgtEl>
                                          <p:spTgt spid="45"/>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fade">
                                      <p:cBhvr>
                                        <p:cTn id="146" dur="1000"/>
                                        <p:tgtEl>
                                          <p:spTgt spid="46"/>
                                        </p:tgtEl>
                                      </p:cBhvr>
                                    </p:animEffect>
                                    <p:anim calcmode="lin" valueType="num">
                                      <p:cBhvr>
                                        <p:cTn id="147" dur="1000" fill="hold"/>
                                        <p:tgtEl>
                                          <p:spTgt spid="46"/>
                                        </p:tgtEl>
                                        <p:attrNameLst>
                                          <p:attrName>ppt_x</p:attrName>
                                        </p:attrNameLst>
                                      </p:cBhvr>
                                      <p:tavLst>
                                        <p:tav tm="0">
                                          <p:val>
                                            <p:strVal val="#ppt_x"/>
                                          </p:val>
                                        </p:tav>
                                        <p:tav tm="100000">
                                          <p:val>
                                            <p:strVal val="#ppt_x"/>
                                          </p:val>
                                        </p:tav>
                                      </p:tavLst>
                                    </p:anim>
                                    <p:anim calcmode="lin" valueType="num">
                                      <p:cBhvr>
                                        <p:cTn id="148" dur="1000" fill="hold"/>
                                        <p:tgtEl>
                                          <p:spTgt spid="46"/>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fade">
                                      <p:cBhvr>
                                        <p:cTn id="151" dur="1000"/>
                                        <p:tgtEl>
                                          <p:spTgt spid="47"/>
                                        </p:tgtEl>
                                      </p:cBhvr>
                                    </p:animEffect>
                                    <p:anim calcmode="lin" valueType="num">
                                      <p:cBhvr>
                                        <p:cTn id="152" dur="1000" fill="hold"/>
                                        <p:tgtEl>
                                          <p:spTgt spid="47"/>
                                        </p:tgtEl>
                                        <p:attrNameLst>
                                          <p:attrName>ppt_x</p:attrName>
                                        </p:attrNameLst>
                                      </p:cBhvr>
                                      <p:tavLst>
                                        <p:tav tm="0">
                                          <p:val>
                                            <p:strVal val="#ppt_x"/>
                                          </p:val>
                                        </p:tav>
                                        <p:tav tm="100000">
                                          <p:val>
                                            <p:strVal val="#ppt_x"/>
                                          </p:val>
                                        </p:tav>
                                      </p:tavLst>
                                    </p:anim>
                                    <p:anim calcmode="lin" valueType="num">
                                      <p:cBhvr>
                                        <p:cTn id="153" dur="1000" fill="hold"/>
                                        <p:tgtEl>
                                          <p:spTgt spid="47"/>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48"/>
                                        </p:tgtEl>
                                        <p:attrNameLst>
                                          <p:attrName>style.visibility</p:attrName>
                                        </p:attrNameLst>
                                      </p:cBhvr>
                                      <p:to>
                                        <p:strVal val="visible"/>
                                      </p:to>
                                    </p:set>
                                    <p:animEffect transition="in" filter="fade">
                                      <p:cBhvr>
                                        <p:cTn id="156" dur="1000"/>
                                        <p:tgtEl>
                                          <p:spTgt spid="48"/>
                                        </p:tgtEl>
                                      </p:cBhvr>
                                    </p:animEffect>
                                    <p:anim calcmode="lin" valueType="num">
                                      <p:cBhvr>
                                        <p:cTn id="157" dur="1000" fill="hold"/>
                                        <p:tgtEl>
                                          <p:spTgt spid="48"/>
                                        </p:tgtEl>
                                        <p:attrNameLst>
                                          <p:attrName>ppt_x</p:attrName>
                                        </p:attrNameLst>
                                      </p:cBhvr>
                                      <p:tavLst>
                                        <p:tav tm="0">
                                          <p:val>
                                            <p:strVal val="#ppt_x"/>
                                          </p:val>
                                        </p:tav>
                                        <p:tav tm="100000">
                                          <p:val>
                                            <p:strVal val="#ppt_x"/>
                                          </p:val>
                                        </p:tav>
                                      </p:tavLst>
                                    </p:anim>
                                    <p:anim calcmode="lin" valueType="num">
                                      <p:cBhvr>
                                        <p:cTn id="158" dur="1000" fill="hold"/>
                                        <p:tgtEl>
                                          <p:spTgt spid="48"/>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9"/>
                                        </p:tgtEl>
                                        <p:attrNameLst>
                                          <p:attrName>style.visibility</p:attrName>
                                        </p:attrNameLst>
                                      </p:cBhvr>
                                      <p:to>
                                        <p:strVal val="visible"/>
                                      </p:to>
                                    </p:set>
                                    <p:animEffect transition="in" filter="fade">
                                      <p:cBhvr>
                                        <p:cTn id="161" dur="1000"/>
                                        <p:tgtEl>
                                          <p:spTgt spid="49"/>
                                        </p:tgtEl>
                                      </p:cBhvr>
                                    </p:animEffect>
                                    <p:anim calcmode="lin" valueType="num">
                                      <p:cBhvr>
                                        <p:cTn id="162" dur="1000" fill="hold"/>
                                        <p:tgtEl>
                                          <p:spTgt spid="49"/>
                                        </p:tgtEl>
                                        <p:attrNameLst>
                                          <p:attrName>ppt_x</p:attrName>
                                        </p:attrNameLst>
                                      </p:cBhvr>
                                      <p:tavLst>
                                        <p:tav tm="0">
                                          <p:val>
                                            <p:strVal val="#ppt_x"/>
                                          </p:val>
                                        </p:tav>
                                        <p:tav tm="100000">
                                          <p:val>
                                            <p:strVal val="#ppt_x"/>
                                          </p:val>
                                        </p:tav>
                                      </p:tavLst>
                                    </p:anim>
                                    <p:anim calcmode="lin" valueType="num">
                                      <p:cBhvr>
                                        <p:cTn id="163" dur="1000" fill="hold"/>
                                        <p:tgtEl>
                                          <p:spTgt spid="49"/>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50"/>
                                        </p:tgtEl>
                                        <p:attrNameLst>
                                          <p:attrName>style.visibility</p:attrName>
                                        </p:attrNameLst>
                                      </p:cBhvr>
                                      <p:to>
                                        <p:strVal val="visible"/>
                                      </p:to>
                                    </p:set>
                                    <p:animEffect transition="in" filter="fade">
                                      <p:cBhvr>
                                        <p:cTn id="166" dur="1000"/>
                                        <p:tgtEl>
                                          <p:spTgt spid="50"/>
                                        </p:tgtEl>
                                      </p:cBhvr>
                                    </p:animEffect>
                                    <p:anim calcmode="lin" valueType="num">
                                      <p:cBhvr>
                                        <p:cTn id="167" dur="1000" fill="hold"/>
                                        <p:tgtEl>
                                          <p:spTgt spid="50"/>
                                        </p:tgtEl>
                                        <p:attrNameLst>
                                          <p:attrName>ppt_x</p:attrName>
                                        </p:attrNameLst>
                                      </p:cBhvr>
                                      <p:tavLst>
                                        <p:tav tm="0">
                                          <p:val>
                                            <p:strVal val="#ppt_x"/>
                                          </p:val>
                                        </p:tav>
                                        <p:tav tm="100000">
                                          <p:val>
                                            <p:strVal val="#ppt_x"/>
                                          </p:val>
                                        </p:tav>
                                      </p:tavLst>
                                    </p:anim>
                                    <p:anim calcmode="lin" valueType="num">
                                      <p:cBhvr>
                                        <p:cTn id="168" dur="1000" fill="hold"/>
                                        <p:tgtEl>
                                          <p:spTgt spid="50"/>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52"/>
                                        </p:tgtEl>
                                        <p:attrNameLst>
                                          <p:attrName>style.visibility</p:attrName>
                                        </p:attrNameLst>
                                      </p:cBhvr>
                                      <p:to>
                                        <p:strVal val="visible"/>
                                      </p:to>
                                    </p:set>
                                    <p:animEffect transition="in" filter="fade">
                                      <p:cBhvr>
                                        <p:cTn id="176" dur="1000"/>
                                        <p:tgtEl>
                                          <p:spTgt spid="52"/>
                                        </p:tgtEl>
                                      </p:cBhvr>
                                    </p:animEffect>
                                    <p:anim calcmode="lin" valueType="num">
                                      <p:cBhvr>
                                        <p:cTn id="177" dur="1000" fill="hold"/>
                                        <p:tgtEl>
                                          <p:spTgt spid="52"/>
                                        </p:tgtEl>
                                        <p:attrNameLst>
                                          <p:attrName>ppt_x</p:attrName>
                                        </p:attrNameLst>
                                      </p:cBhvr>
                                      <p:tavLst>
                                        <p:tav tm="0">
                                          <p:val>
                                            <p:strVal val="#ppt_x"/>
                                          </p:val>
                                        </p:tav>
                                        <p:tav tm="100000">
                                          <p:val>
                                            <p:strVal val="#ppt_x"/>
                                          </p:val>
                                        </p:tav>
                                      </p:tavLst>
                                    </p:anim>
                                    <p:anim calcmode="lin" valueType="num">
                                      <p:cBhvr>
                                        <p:cTn id="178" dur="1000" fill="hold"/>
                                        <p:tgtEl>
                                          <p:spTgt spid="52"/>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53"/>
                                        </p:tgtEl>
                                        <p:attrNameLst>
                                          <p:attrName>style.visibility</p:attrName>
                                        </p:attrNameLst>
                                      </p:cBhvr>
                                      <p:to>
                                        <p:strVal val="visible"/>
                                      </p:to>
                                    </p:set>
                                    <p:animEffect transition="in" filter="fade">
                                      <p:cBhvr>
                                        <p:cTn id="181" dur="1000"/>
                                        <p:tgtEl>
                                          <p:spTgt spid="53"/>
                                        </p:tgtEl>
                                      </p:cBhvr>
                                    </p:animEffect>
                                    <p:anim calcmode="lin" valueType="num">
                                      <p:cBhvr>
                                        <p:cTn id="182" dur="1000" fill="hold"/>
                                        <p:tgtEl>
                                          <p:spTgt spid="53"/>
                                        </p:tgtEl>
                                        <p:attrNameLst>
                                          <p:attrName>ppt_x</p:attrName>
                                        </p:attrNameLst>
                                      </p:cBhvr>
                                      <p:tavLst>
                                        <p:tav tm="0">
                                          <p:val>
                                            <p:strVal val="#ppt_x"/>
                                          </p:val>
                                        </p:tav>
                                        <p:tav tm="100000">
                                          <p:val>
                                            <p:strVal val="#ppt_x"/>
                                          </p:val>
                                        </p:tav>
                                      </p:tavLst>
                                    </p:anim>
                                    <p:anim calcmode="lin" valueType="num">
                                      <p:cBhvr>
                                        <p:cTn id="183" dur="1000" fill="hold"/>
                                        <p:tgtEl>
                                          <p:spTgt spid="53"/>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54"/>
                                        </p:tgtEl>
                                        <p:attrNameLst>
                                          <p:attrName>style.visibility</p:attrName>
                                        </p:attrNameLst>
                                      </p:cBhvr>
                                      <p:to>
                                        <p:strVal val="visible"/>
                                      </p:to>
                                    </p:set>
                                    <p:animEffect transition="in" filter="fade">
                                      <p:cBhvr>
                                        <p:cTn id="186" dur="1000"/>
                                        <p:tgtEl>
                                          <p:spTgt spid="54"/>
                                        </p:tgtEl>
                                      </p:cBhvr>
                                    </p:animEffect>
                                    <p:anim calcmode="lin" valueType="num">
                                      <p:cBhvr>
                                        <p:cTn id="187" dur="1000" fill="hold"/>
                                        <p:tgtEl>
                                          <p:spTgt spid="54"/>
                                        </p:tgtEl>
                                        <p:attrNameLst>
                                          <p:attrName>ppt_x</p:attrName>
                                        </p:attrNameLst>
                                      </p:cBhvr>
                                      <p:tavLst>
                                        <p:tav tm="0">
                                          <p:val>
                                            <p:strVal val="#ppt_x"/>
                                          </p:val>
                                        </p:tav>
                                        <p:tav tm="100000">
                                          <p:val>
                                            <p:strVal val="#ppt_x"/>
                                          </p:val>
                                        </p:tav>
                                      </p:tavLst>
                                    </p:anim>
                                    <p:anim calcmode="lin" valueType="num">
                                      <p:cBhvr>
                                        <p:cTn id="188" dur="1000" fill="hold"/>
                                        <p:tgtEl>
                                          <p:spTgt spid="54"/>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55"/>
                                        </p:tgtEl>
                                        <p:attrNameLst>
                                          <p:attrName>style.visibility</p:attrName>
                                        </p:attrNameLst>
                                      </p:cBhvr>
                                      <p:to>
                                        <p:strVal val="visible"/>
                                      </p:to>
                                    </p:set>
                                    <p:animEffect transition="in" filter="fade">
                                      <p:cBhvr>
                                        <p:cTn id="191" dur="1000"/>
                                        <p:tgtEl>
                                          <p:spTgt spid="55"/>
                                        </p:tgtEl>
                                      </p:cBhvr>
                                    </p:animEffect>
                                    <p:anim calcmode="lin" valueType="num">
                                      <p:cBhvr>
                                        <p:cTn id="192" dur="1000" fill="hold"/>
                                        <p:tgtEl>
                                          <p:spTgt spid="55"/>
                                        </p:tgtEl>
                                        <p:attrNameLst>
                                          <p:attrName>ppt_x</p:attrName>
                                        </p:attrNameLst>
                                      </p:cBhvr>
                                      <p:tavLst>
                                        <p:tav tm="0">
                                          <p:val>
                                            <p:strVal val="#ppt_x"/>
                                          </p:val>
                                        </p:tav>
                                        <p:tav tm="100000">
                                          <p:val>
                                            <p:strVal val="#ppt_x"/>
                                          </p:val>
                                        </p:tav>
                                      </p:tavLst>
                                    </p:anim>
                                    <p:anim calcmode="lin" valueType="num">
                                      <p:cBhvr>
                                        <p:cTn id="193" dur="1000" fill="hold"/>
                                        <p:tgtEl>
                                          <p:spTgt spid="55"/>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56"/>
                                        </p:tgtEl>
                                        <p:attrNameLst>
                                          <p:attrName>style.visibility</p:attrName>
                                        </p:attrNameLst>
                                      </p:cBhvr>
                                      <p:to>
                                        <p:strVal val="visible"/>
                                      </p:to>
                                    </p:set>
                                    <p:animEffect transition="in" filter="fade">
                                      <p:cBhvr>
                                        <p:cTn id="196" dur="1000"/>
                                        <p:tgtEl>
                                          <p:spTgt spid="56"/>
                                        </p:tgtEl>
                                      </p:cBhvr>
                                    </p:animEffect>
                                    <p:anim calcmode="lin" valueType="num">
                                      <p:cBhvr>
                                        <p:cTn id="197" dur="1000" fill="hold"/>
                                        <p:tgtEl>
                                          <p:spTgt spid="56"/>
                                        </p:tgtEl>
                                        <p:attrNameLst>
                                          <p:attrName>ppt_x</p:attrName>
                                        </p:attrNameLst>
                                      </p:cBhvr>
                                      <p:tavLst>
                                        <p:tav tm="0">
                                          <p:val>
                                            <p:strVal val="#ppt_x"/>
                                          </p:val>
                                        </p:tav>
                                        <p:tav tm="100000">
                                          <p:val>
                                            <p:strVal val="#ppt_x"/>
                                          </p:val>
                                        </p:tav>
                                      </p:tavLst>
                                    </p:anim>
                                    <p:anim calcmode="lin" valueType="num">
                                      <p:cBhvr>
                                        <p:cTn id="198" dur="1000" fill="hold"/>
                                        <p:tgtEl>
                                          <p:spTgt spid="56"/>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0"/>
                                  </p:stCondLst>
                                  <p:childTnLst>
                                    <p:set>
                                      <p:cBhvr>
                                        <p:cTn id="200" dur="1" fill="hold">
                                          <p:stCondLst>
                                            <p:cond delay="0"/>
                                          </p:stCondLst>
                                        </p:cTn>
                                        <p:tgtEl>
                                          <p:spTgt spid="57"/>
                                        </p:tgtEl>
                                        <p:attrNameLst>
                                          <p:attrName>style.visibility</p:attrName>
                                        </p:attrNameLst>
                                      </p:cBhvr>
                                      <p:to>
                                        <p:strVal val="visible"/>
                                      </p:to>
                                    </p:set>
                                    <p:animEffect transition="in" filter="fade">
                                      <p:cBhvr>
                                        <p:cTn id="201" dur="1000"/>
                                        <p:tgtEl>
                                          <p:spTgt spid="57"/>
                                        </p:tgtEl>
                                      </p:cBhvr>
                                    </p:animEffect>
                                    <p:anim calcmode="lin" valueType="num">
                                      <p:cBhvr>
                                        <p:cTn id="202" dur="1000" fill="hold"/>
                                        <p:tgtEl>
                                          <p:spTgt spid="57"/>
                                        </p:tgtEl>
                                        <p:attrNameLst>
                                          <p:attrName>ppt_x</p:attrName>
                                        </p:attrNameLst>
                                      </p:cBhvr>
                                      <p:tavLst>
                                        <p:tav tm="0">
                                          <p:val>
                                            <p:strVal val="#ppt_x"/>
                                          </p:val>
                                        </p:tav>
                                        <p:tav tm="100000">
                                          <p:val>
                                            <p:strVal val="#ppt_x"/>
                                          </p:val>
                                        </p:tav>
                                      </p:tavLst>
                                    </p:anim>
                                    <p:anim calcmode="lin" valueType="num">
                                      <p:cBhvr>
                                        <p:cTn id="203" dur="1000" fill="hold"/>
                                        <p:tgtEl>
                                          <p:spTgt spid="57"/>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58"/>
                                        </p:tgtEl>
                                        <p:attrNameLst>
                                          <p:attrName>style.visibility</p:attrName>
                                        </p:attrNameLst>
                                      </p:cBhvr>
                                      <p:to>
                                        <p:strVal val="visible"/>
                                      </p:to>
                                    </p:set>
                                    <p:animEffect transition="in" filter="fade">
                                      <p:cBhvr>
                                        <p:cTn id="206" dur="1000"/>
                                        <p:tgtEl>
                                          <p:spTgt spid="58"/>
                                        </p:tgtEl>
                                      </p:cBhvr>
                                    </p:animEffect>
                                    <p:anim calcmode="lin" valueType="num">
                                      <p:cBhvr>
                                        <p:cTn id="207" dur="1000" fill="hold"/>
                                        <p:tgtEl>
                                          <p:spTgt spid="58"/>
                                        </p:tgtEl>
                                        <p:attrNameLst>
                                          <p:attrName>ppt_x</p:attrName>
                                        </p:attrNameLst>
                                      </p:cBhvr>
                                      <p:tavLst>
                                        <p:tav tm="0">
                                          <p:val>
                                            <p:strVal val="#ppt_x"/>
                                          </p:val>
                                        </p:tav>
                                        <p:tav tm="100000">
                                          <p:val>
                                            <p:strVal val="#ppt_x"/>
                                          </p:val>
                                        </p:tav>
                                      </p:tavLst>
                                    </p:anim>
                                    <p:anim calcmode="lin" valueType="num">
                                      <p:cBhvr>
                                        <p:cTn id="208" dur="1000" fill="hold"/>
                                        <p:tgtEl>
                                          <p:spTgt spid="58"/>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0"/>
                                  </p:stCondLst>
                                  <p:childTnLst>
                                    <p:set>
                                      <p:cBhvr>
                                        <p:cTn id="210" dur="1" fill="hold">
                                          <p:stCondLst>
                                            <p:cond delay="0"/>
                                          </p:stCondLst>
                                        </p:cTn>
                                        <p:tgtEl>
                                          <p:spTgt spid="62"/>
                                        </p:tgtEl>
                                        <p:attrNameLst>
                                          <p:attrName>style.visibility</p:attrName>
                                        </p:attrNameLst>
                                      </p:cBhvr>
                                      <p:to>
                                        <p:strVal val="visible"/>
                                      </p:to>
                                    </p:set>
                                    <p:animEffect transition="in" filter="fade">
                                      <p:cBhvr>
                                        <p:cTn id="211" dur="1000"/>
                                        <p:tgtEl>
                                          <p:spTgt spid="62"/>
                                        </p:tgtEl>
                                      </p:cBhvr>
                                    </p:animEffect>
                                    <p:anim calcmode="lin" valueType="num">
                                      <p:cBhvr>
                                        <p:cTn id="212" dur="1000" fill="hold"/>
                                        <p:tgtEl>
                                          <p:spTgt spid="62"/>
                                        </p:tgtEl>
                                        <p:attrNameLst>
                                          <p:attrName>ppt_x</p:attrName>
                                        </p:attrNameLst>
                                      </p:cBhvr>
                                      <p:tavLst>
                                        <p:tav tm="0">
                                          <p:val>
                                            <p:strVal val="#ppt_x"/>
                                          </p:val>
                                        </p:tav>
                                        <p:tav tm="100000">
                                          <p:val>
                                            <p:strVal val="#ppt_x"/>
                                          </p:val>
                                        </p:tav>
                                      </p:tavLst>
                                    </p:anim>
                                    <p:anim calcmode="lin" valueType="num">
                                      <p:cBhvr>
                                        <p:cTn id="21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6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pic>
        <p:nvPicPr>
          <p:cNvPr id="11" name="Picture 2" descr="F:\出售\PPT\______________图片素材\59f5225d4dd36b09f8ade3e55c755816.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823" y="983946"/>
            <a:ext cx="12190355" cy="319139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823" y="4127321"/>
            <a:ext cx="12190354" cy="110852"/>
          </a:xfrm>
          <a:prstGeom prst="rect">
            <a:avLst/>
          </a:prstGeom>
          <a:solidFill>
            <a:srgbClr val="00B0F0"/>
          </a:solidFill>
          <a:ln w="25400" cap="flat" cmpd="sng" algn="ctr">
            <a:noFill/>
            <a:prstDash val="solid"/>
          </a:ln>
          <a:effectLst/>
        </p:spPr>
        <p:txBody>
          <a:bodyPr lIns="91436" tIns="45718" rIns="91436" bIns="45718" rtlCol="0" anchor="ctr"/>
          <a:lstStyle/>
          <a:p>
            <a:pPr defTabSz="1218804">
              <a:defRPr/>
            </a:pPr>
            <a:endParaRPr lang="zh-CN" altLang="en-US" sz="2399" kern="0">
              <a:solidFill>
                <a:sysClr val="window" lastClr="FFFFFF"/>
              </a:solidFill>
              <a:cs typeface="+mn-ea"/>
              <a:sym typeface="+mn-lt"/>
            </a:endParaRPr>
          </a:p>
        </p:txBody>
      </p:sp>
      <p:sp>
        <p:nvSpPr>
          <p:cNvPr id="13" name="TextBox 31"/>
          <p:cNvSpPr txBox="1"/>
          <p:nvPr/>
        </p:nvSpPr>
        <p:spPr>
          <a:xfrm>
            <a:off x="712862" y="4486299"/>
            <a:ext cx="8023923" cy="861514"/>
          </a:xfrm>
          <a:prstGeom prst="rect">
            <a:avLst/>
          </a:prstGeom>
          <a:noFill/>
        </p:spPr>
        <p:txBody>
          <a:bodyPr wrap="square" lIns="91436" tIns="45718" rIns="91436" bIns="45718" rtlCol="0">
            <a:spAutoFit/>
          </a:bodyPr>
          <a:lstStyle/>
          <a:p>
            <a:pPr defTabSz="1218804">
              <a:lnSpc>
                <a:spcPct val="150000"/>
              </a:lnSpc>
              <a:defRPr/>
            </a:pPr>
            <a:r>
              <a:rPr lang="zh-CN" altLang="en-US" sz="3332" kern="0" dirty="0">
                <a:solidFill>
                  <a:srgbClr val="7F7F7F">
                    <a:lumMod val="50000"/>
                  </a:srgbClr>
                </a:solidFill>
                <a:cs typeface="+mn-ea"/>
                <a:sym typeface="+mn-lt"/>
              </a:rPr>
              <a:t>点击此处添加相关文字标题</a:t>
            </a:r>
          </a:p>
        </p:txBody>
      </p:sp>
      <p:sp>
        <p:nvSpPr>
          <p:cNvPr id="14" name="TextBox 32"/>
          <p:cNvSpPr txBox="1"/>
          <p:nvPr/>
        </p:nvSpPr>
        <p:spPr>
          <a:xfrm>
            <a:off x="763547" y="5358823"/>
            <a:ext cx="6984839" cy="812526"/>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solidFill>
                  <a:srgbClr val="0067B4"/>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200" kern="0">
                <a:solidFill>
                  <a:srgbClr val="0067B4"/>
                </a:solidFill>
                <a:cs typeface="+mn-ea"/>
                <a:sym typeface="+mn-lt"/>
              </a:rPr>
              <a:t>文字。</a:t>
            </a:r>
          </a:p>
          <a:p>
            <a:pPr defTabSz="1218804">
              <a:lnSpc>
                <a:spcPct val="130000"/>
              </a:lnSpc>
              <a:defRPr/>
            </a:pPr>
            <a:r>
              <a:rPr lang="zh-CN" altLang="en-US" sz="1200" kern="0">
                <a:solidFill>
                  <a:srgbClr val="0067B4"/>
                </a:solidFill>
                <a:cs typeface="+mn-ea"/>
                <a:sym typeface="+mn-lt"/>
              </a:rPr>
              <a:t>您的内容打在这里，或者通过复制您的文本后，在此框中选择粘贴，并选择只保留文字。</a:t>
            </a:r>
          </a:p>
        </p:txBody>
      </p:sp>
      <p:cxnSp>
        <p:nvCxnSpPr>
          <p:cNvPr id="20" name="直接连接符 19"/>
          <p:cNvCxnSpPr/>
          <p:nvPr/>
        </p:nvCxnSpPr>
        <p:spPr>
          <a:xfrm>
            <a:off x="1442764" y="991352"/>
            <a:ext cx="10748413" cy="0"/>
          </a:xfrm>
          <a:prstGeom prst="line">
            <a:avLst/>
          </a:prstGeom>
          <a:noFill/>
          <a:ln w="12700" cap="flat" cmpd="sng" algn="ctr">
            <a:solidFill>
              <a:srgbClr val="0067B4"/>
            </a:solidFill>
            <a:prstDash val="solid"/>
          </a:ln>
          <a:effectLst/>
        </p:spPr>
      </p:cxnSp>
    </p:spTree>
    <p:extLst>
      <p:ext uri="{BB962C8B-B14F-4D97-AF65-F5344CB8AC3E}">
        <p14:creationId xmlns:p14="http://schemas.microsoft.com/office/powerpoint/2010/main" val="312536811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42"/>
          <p:cNvSpPr>
            <a:spLocks/>
          </p:cNvSpPr>
          <p:nvPr/>
        </p:nvSpPr>
        <p:spPr bwMode="auto">
          <a:xfrm>
            <a:off x="2102884" y="1443687"/>
            <a:ext cx="3244309"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defTabSz="1218804"/>
            <a:endParaRPr lang="zh-CN" altLang="en-US" sz="2399" kern="0">
              <a:solidFill>
                <a:prstClr val="black"/>
              </a:solidFill>
              <a:cs typeface="+mn-ea"/>
              <a:sym typeface="+mn-lt"/>
            </a:endParaRPr>
          </a:p>
        </p:txBody>
      </p:sp>
      <p:sp>
        <p:nvSpPr>
          <p:cNvPr id="21" name="Freeform 42"/>
          <p:cNvSpPr>
            <a:spLocks/>
          </p:cNvSpPr>
          <p:nvPr/>
        </p:nvSpPr>
        <p:spPr bwMode="auto">
          <a:xfrm flipH="1">
            <a:off x="6451367" y="1443687"/>
            <a:ext cx="3244311"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defTabSz="1218804"/>
            <a:endParaRPr lang="zh-CN" altLang="en-US" sz="2399" kern="0">
              <a:solidFill>
                <a:prstClr val="black"/>
              </a:solidFill>
              <a:cs typeface="+mn-ea"/>
              <a:sym typeface="+mn-lt"/>
            </a:endParaRPr>
          </a:p>
        </p:txBody>
      </p:sp>
      <p:sp>
        <p:nvSpPr>
          <p:cNvPr id="22" name="Freeform 42"/>
          <p:cNvSpPr>
            <a:spLocks/>
          </p:cNvSpPr>
          <p:nvPr/>
        </p:nvSpPr>
        <p:spPr bwMode="auto">
          <a:xfrm flipV="1">
            <a:off x="2102884" y="4775080"/>
            <a:ext cx="3244309"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defTabSz="1218804"/>
            <a:endParaRPr lang="zh-CN" altLang="en-US" sz="2399" kern="0">
              <a:solidFill>
                <a:prstClr val="black"/>
              </a:solidFill>
              <a:cs typeface="+mn-ea"/>
              <a:sym typeface="+mn-lt"/>
            </a:endParaRPr>
          </a:p>
        </p:txBody>
      </p:sp>
      <p:sp>
        <p:nvSpPr>
          <p:cNvPr id="23" name="Freeform 42"/>
          <p:cNvSpPr>
            <a:spLocks/>
          </p:cNvSpPr>
          <p:nvPr/>
        </p:nvSpPr>
        <p:spPr bwMode="auto">
          <a:xfrm flipH="1" flipV="1">
            <a:off x="6451367" y="4775080"/>
            <a:ext cx="3244311"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defTabSz="1218804"/>
            <a:endParaRPr lang="zh-CN" altLang="en-US" sz="2399" kern="0">
              <a:solidFill>
                <a:prstClr val="black"/>
              </a:solidFill>
              <a:cs typeface="+mn-ea"/>
              <a:sym typeface="+mn-lt"/>
            </a:endParaRPr>
          </a:p>
        </p:txBody>
      </p:sp>
      <p:sp>
        <p:nvSpPr>
          <p:cNvPr id="24" name="矩形 32"/>
          <p:cNvSpPr>
            <a:spLocks noChangeArrowheads="1"/>
          </p:cNvSpPr>
          <p:nvPr/>
        </p:nvSpPr>
        <p:spPr bwMode="auto">
          <a:xfrm>
            <a:off x="822" y="3253179"/>
            <a:ext cx="12188769" cy="1150670"/>
          </a:xfrm>
          <a:prstGeom prst="rect">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endParaRPr lang="zh-CN" altLang="en-US" sz="1733" kern="0">
              <a:solidFill>
                <a:prstClr val="black"/>
              </a:solidFill>
              <a:latin typeface="+mn-lt"/>
              <a:ea typeface="+mn-ea"/>
              <a:cs typeface="+mn-ea"/>
              <a:sym typeface="+mn-lt"/>
            </a:endParaRPr>
          </a:p>
        </p:txBody>
      </p:sp>
      <p:sp>
        <p:nvSpPr>
          <p:cNvPr id="25" name="TextBox 33"/>
          <p:cNvSpPr txBox="1">
            <a:spLocks noChangeArrowheads="1"/>
          </p:cNvSpPr>
          <p:nvPr/>
        </p:nvSpPr>
        <p:spPr bwMode="auto">
          <a:xfrm>
            <a:off x="3302217" y="3302218"/>
            <a:ext cx="5035248" cy="543494"/>
          </a:xfrm>
          <a:prstGeom prst="rect">
            <a:avLst/>
          </a:prstGeom>
          <a:noFill/>
          <a:ln>
            <a:noFill/>
          </a:ln>
        </p:spPr>
        <p:txBody>
          <a:bodyPr wrap="non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en-US" altLang="zh-CN" sz="2932" kern="0" dirty="0">
                <a:solidFill>
                  <a:prstClr val="white"/>
                </a:solidFill>
                <a:latin typeface="+mn-lt"/>
                <a:ea typeface="+mn-ea"/>
                <a:cs typeface="+mn-ea"/>
                <a:sym typeface="+mn-lt"/>
              </a:rPr>
              <a:t>2016</a:t>
            </a:r>
            <a:r>
              <a:rPr lang="zh-CN" altLang="en-US" sz="2932" kern="0" dirty="0">
                <a:solidFill>
                  <a:prstClr val="white"/>
                </a:solidFill>
                <a:latin typeface="+mn-lt"/>
                <a:ea typeface="+mn-ea"/>
                <a:cs typeface="+mn-ea"/>
                <a:sym typeface="+mn-lt"/>
              </a:rPr>
              <a:t>年</a:t>
            </a:r>
            <a:r>
              <a:rPr lang="en-US" altLang="zh-CN" sz="2932" kern="0" dirty="0">
                <a:solidFill>
                  <a:prstClr val="white"/>
                </a:solidFill>
                <a:latin typeface="+mn-lt"/>
                <a:ea typeface="+mn-ea"/>
                <a:cs typeface="+mn-ea"/>
                <a:sym typeface="+mn-lt"/>
              </a:rPr>
              <a:t>X</a:t>
            </a:r>
            <a:r>
              <a:rPr lang="zh-CN" altLang="en-US" sz="2932" kern="0" dirty="0">
                <a:solidFill>
                  <a:prstClr val="white"/>
                </a:solidFill>
                <a:latin typeface="+mn-lt"/>
                <a:ea typeface="+mn-ea"/>
                <a:cs typeface="+mn-ea"/>
                <a:sym typeface="+mn-lt"/>
              </a:rPr>
              <a:t>月，我们的工作概述</a:t>
            </a:r>
          </a:p>
        </p:txBody>
      </p:sp>
      <p:grpSp>
        <p:nvGrpSpPr>
          <p:cNvPr id="26" name="组合 34"/>
          <p:cNvGrpSpPr>
            <a:grpSpLocks/>
          </p:cNvGrpSpPr>
          <p:nvPr/>
        </p:nvGrpSpPr>
        <p:grpSpPr bwMode="auto">
          <a:xfrm>
            <a:off x="1542861" y="2111868"/>
            <a:ext cx="1153356" cy="1155433"/>
            <a:chOff x="0" y="0"/>
            <a:chExt cx="1154113" cy="1155699"/>
          </a:xfrm>
          <a:solidFill>
            <a:sysClr val="window" lastClr="FFFFFF">
              <a:lumMod val="65000"/>
            </a:sysClr>
          </a:solidFill>
        </p:grpSpPr>
        <p:sp>
          <p:nvSpPr>
            <p:cNvPr id="27"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defRPr/>
              </a:pPr>
              <a:endParaRPr lang="zh-CN" altLang="en-US" sz="1733" kern="0">
                <a:solidFill>
                  <a:prstClr val="black"/>
                </a:solidFill>
                <a:latin typeface="+mn-lt"/>
                <a:ea typeface="+mn-ea"/>
                <a:cs typeface="+mn-ea"/>
                <a:sym typeface="+mn-lt"/>
              </a:endParaRPr>
            </a:p>
          </p:txBody>
        </p:sp>
        <p:sp>
          <p:nvSpPr>
            <p:cNvPr id="2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804">
                <a:defRPr/>
              </a:pPr>
              <a:endParaRPr lang="zh-CN" altLang="en-US" sz="2399" kern="0">
                <a:solidFill>
                  <a:prstClr val="black"/>
                </a:solidFill>
                <a:cs typeface="+mn-ea"/>
                <a:sym typeface="+mn-lt"/>
              </a:endParaRPr>
            </a:p>
          </p:txBody>
        </p:sp>
      </p:grpSp>
      <p:grpSp>
        <p:nvGrpSpPr>
          <p:cNvPr id="29" name="组合 37"/>
          <p:cNvGrpSpPr>
            <a:grpSpLocks/>
          </p:cNvGrpSpPr>
          <p:nvPr/>
        </p:nvGrpSpPr>
        <p:grpSpPr bwMode="auto">
          <a:xfrm>
            <a:off x="1568245" y="3686303"/>
            <a:ext cx="1153356" cy="1155433"/>
            <a:chOff x="0" y="0"/>
            <a:chExt cx="1154113" cy="1155698"/>
          </a:xfrm>
          <a:solidFill>
            <a:sysClr val="window" lastClr="FFFFFF">
              <a:lumMod val="65000"/>
            </a:sysClr>
          </a:solidFill>
        </p:grpSpPr>
        <p:sp>
          <p:nvSpPr>
            <p:cNvPr id="30"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defRPr/>
              </a:pPr>
              <a:endParaRPr lang="zh-CN" altLang="en-US" sz="1733" kern="0">
                <a:solidFill>
                  <a:prstClr val="black"/>
                </a:solidFill>
                <a:latin typeface="+mn-lt"/>
                <a:ea typeface="+mn-ea"/>
                <a:cs typeface="+mn-ea"/>
                <a:sym typeface="+mn-lt"/>
              </a:endParaRPr>
            </a:p>
          </p:txBody>
        </p:sp>
        <p:sp>
          <p:nvSpPr>
            <p:cNvPr id="3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804">
                <a:defRPr/>
              </a:pPr>
              <a:endParaRPr lang="zh-CN" altLang="en-US" sz="2399" kern="0">
                <a:solidFill>
                  <a:prstClr val="black"/>
                </a:solidFill>
                <a:cs typeface="+mn-ea"/>
                <a:sym typeface="+mn-lt"/>
              </a:endParaRPr>
            </a:p>
          </p:txBody>
        </p:sp>
      </p:grpSp>
      <p:grpSp>
        <p:nvGrpSpPr>
          <p:cNvPr id="32" name="组合 40"/>
          <p:cNvGrpSpPr>
            <a:grpSpLocks/>
          </p:cNvGrpSpPr>
          <p:nvPr/>
        </p:nvGrpSpPr>
        <p:grpSpPr bwMode="auto">
          <a:xfrm>
            <a:off x="9072201" y="2143610"/>
            <a:ext cx="1154941" cy="1155433"/>
            <a:chOff x="0" y="0"/>
            <a:chExt cx="1155700" cy="1155698"/>
          </a:xfrm>
          <a:solidFill>
            <a:sysClr val="window" lastClr="FFFFFF">
              <a:lumMod val="65000"/>
            </a:sysClr>
          </a:solidFill>
        </p:grpSpPr>
        <p:sp>
          <p:nvSpPr>
            <p:cNvPr id="33"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defRPr/>
              </a:pPr>
              <a:endParaRPr lang="zh-CN" altLang="en-US" sz="1733" kern="0">
                <a:solidFill>
                  <a:prstClr val="black"/>
                </a:solidFill>
                <a:latin typeface="+mn-lt"/>
                <a:ea typeface="+mn-ea"/>
                <a:cs typeface="+mn-ea"/>
                <a:sym typeface="+mn-lt"/>
              </a:endParaRPr>
            </a:p>
          </p:txBody>
        </p:sp>
        <p:sp>
          <p:nvSpPr>
            <p:cNvPr id="3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804">
                <a:defRPr/>
              </a:pPr>
              <a:endParaRPr lang="zh-CN" altLang="en-US" sz="2399" kern="0">
                <a:solidFill>
                  <a:prstClr val="black"/>
                </a:solidFill>
                <a:cs typeface="+mn-ea"/>
                <a:sym typeface="+mn-lt"/>
              </a:endParaRPr>
            </a:p>
          </p:txBody>
        </p:sp>
      </p:grpSp>
      <p:grpSp>
        <p:nvGrpSpPr>
          <p:cNvPr id="35" name="组合 43"/>
          <p:cNvGrpSpPr>
            <a:grpSpLocks/>
          </p:cNvGrpSpPr>
          <p:nvPr/>
        </p:nvGrpSpPr>
        <p:grpSpPr bwMode="auto">
          <a:xfrm>
            <a:off x="9119792" y="3716458"/>
            <a:ext cx="1153356" cy="1155433"/>
            <a:chOff x="0" y="0"/>
            <a:chExt cx="1154113" cy="1155698"/>
          </a:xfrm>
          <a:solidFill>
            <a:sysClr val="window" lastClr="FFFFFF">
              <a:lumMod val="65000"/>
            </a:sysClr>
          </a:solidFill>
        </p:grpSpPr>
        <p:sp>
          <p:nvSpPr>
            <p:cNvPr id="36"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defRPr/>
              </a:pPr>
              <a:endParaRPr lang="zh-CN" altLang="en-US" sz="1733" kern="0">
                <a:solidFill>
                  <a:prstClr val="black"/>
                </a:solidFill>
                <a:latin typeface="+mn-lt"/>
                <a:ea typeface="+mn-ea"/>
                <a:cs typeface="+mn-ea"/>
                <a:sym typeface="+mn-lt"/>
              </a:endParaRPr>
            </a:p>
          </p:txBody>
        </p:sp>
        <p:sp>
          <p:nvSpPr>
            <p:cNvPr id="3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804">
                <a:defRPr/>
              </a:pPr>
              <a:endParaRPr lang="zh-CN" altLang="en-US" sz="2399" kern="0">
                <a:solidFill>
                  <a:prstClr val="black"/>
                </a:solidFill>
                <a:cs typeface="+mn-ea"/>
                <a:sym typeface="+mn-lt"/>
              </a:endParaRPr>
            </a:p>
          </p:txBody>
        </p:sp>
      </p:grpSp>
      <p:sp>
        <p:nvSpPr>
          <p:cNvPr id="38" name="TextBox 46"/>
          <p:cNvSpPr txBox="1">
            <a:spLocks noChangeArrowheads="1"/>
          </p:cNvSpPr>
          <p:nvPr/>
        </p:nvSpPr>
        <p:spPr bwMode="auto">
          <a:xfrm>
            <a:off x="2791406" y="991353"/>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2666" kern="0">
                <a:solidFill>
                  <a:prstClr val="black"/>
                </a:solidFill>
                <a:latin typeface="+mn-lt"/>
                <a:ea typeface="+mn-ea"/>
                <a:cs typeface="+mn-ea"/>
                <a:sym typeface="+mn-lt"/>
              </a:rPr>
              <a:t>添加标题</a:t>
            </a:r>
            <a:endParaRPr lang="en-US" altLang="zh-CN" sz="2666" kern="0">
              <a:solidFill>
                <a:prstClr val="black"/>
              </a:solidFill>
              <a:latin typeface="+mn-lt"/>
              <a:ea typeface="+mn-ea"/>
              <a:cs typeface="+mn-ea"/>
              <a:sym typeface="+mn-lt"/>
            </a:endParaRPr>
          </a:p>
        </p:txBody>
      </p:sp>
      <p:sp>
        <p:nvSpPr>
          <p:cNvPr id="39" name="TextBox 47"/>
          <p:cNvSpPr txBox="1">
            <a:spLocks noChangeArrowheads="1"/>
          </p:cNvSpPr>
          <p:nvPr/>
        </p:nvSpPr>
        <p:spPr bwMode="auto">
          <a:xfrm>
            <a:off x="2715257" y="1627563"/>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1466" kern="0" dirty="0">
                <a:solidFill>
                  <a:srgbClr val="7F7F7F">
                    <a:lumMod val="75000"/>
                  </a:srgbClr>
                </a:solidFill>
                <a:latin typeface="+mn-lt"/>
                <a:ea typeface="+mn-ea"/>
                <a:cs typeface="+mn-ea"/>
                <a:sym typeface="+mn-lt"/>
              </a:rPr>
              <a:t>这里可以添加主要内容这里可以添加主要内容这里可以添加主要内容这里可以添加主要内容</a:t>
            </a:r>
          </a:p>
        </p:txBody>
      </p:sp>
      <p:sp>
        <p:nvSpPr>
          <p:cNvPr id="40" name="TextBox 48"/>
          <p:cNvSpPr txBox="1">
            <a:spLocks noChangeArrowheads="1"/>
          </p:cNvSpPr>
          <p:nvPr/>
        </p:nvSpPr>
        <p:spPr bwMode="auto">
          <a:xfrm>
            <a:off x="7193830" y="991353"/>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8804" eaLnBrk="1" hangingPunct="1">
              <a:spcBef>
                <a:spcPct val="0"/>
              </a:spcBef>
              <a:buNone/>
            </a:pPr>
            <a:r>
              <a:rPr lang="zh-CN" altLang="en-US" sz="2666" kern="0">
                <a:solidFill>
                  <a:prstClr val="black"/>
                </a:solidFill>
                <a:latin typeface="+mn-lt"/>
                <a:ea typeface="+mn-ea"/>
                <a:cs typeface="+mn-ea"/>
                <a:sym typeface="+mn-lt"/>
              </a:rPr>
              <a:t>添加标题</a:t>
            </a:r>
            <a:endParaRPr lang="en-US" altLang="zh-CN" sz="2666" kern="0">
              <a:solidFill>
                <a:prstClr val="black"/>
              </a:solidFill>
              <a:latin typeface="+mn-lt"/>
              <a:ea typeface="+mn-ea"/>
              <a:cs typeface="+mn-ea"/>
              <a:sym typeface="+mn-lt"/>
            </a:endParaRPr>
          </a:p>
        </p:txBody>
      </p:sp>
      <p:sp>
        <p:nvSpPr>
          <p:cNvPr id="41" name="TextBox 49"/>
          <p:cNvSpPr txBox="1">
            <a:spLocks noChangeArrowheads="1"/>
          </p:cNvSpPr>
          <p:nvPr/>
        </p:nvSpPr>
        <p:spPr bwMode="auto">
          <a:xfrm>
            <a:off x="6457713" y="1627563"/>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1466" kern="0">
                <a:solidFill>
                  <a:srgbClr val="7F7F7F">
                    <a:lumMod val="75000"/>
                  </a:srgbClr>
                </a:solidFill>
                <a:latin typeface="+mn-lt"/>
                <a:ea typeface="+mn-ea"/>
                <a:cs typeface="+mn-ea"/>
                <a:sym typeface="+mn-lt"/>
              </a:rPr>
              <a:t>这里可以添加主要内容这里可以添加主要内容这里可以添加主要内容这里可以添加主要内容</a:t>
            </a:r>
          </a:p>
        </p:txBody>
      </p:sp>
      <p:sp>
        <p:nvSpPr>
          <p:cNvPr id="42" name="TextBox 50"/>
          <p:cNvSpPr txBox="1">
            <a:spLocks noChangeArrowheads="1"/>
          </p:cNvSpPr>
          <p:nvPr/>
        </p:nvSpPr>
        <p:spPr bwMode="auto">
          <a:xfrm>
            <a:off x="2791406" y="5565472"/>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2666" kern="0">
                <a:solidFill>
                  <a:prstClr val="black"/>
                </a:solidFill>
                <a:latin typeface="+mn-lt"/>
                <a:ea typeface="+mn-ea"/>
                <a:cs typeface="+mn-ea"/>
                <a:sym typeface="+mn-lt"/>
              </a:rPr>
              <a:t>添加标题</a:t>
            </a:r>
            <a:endParaRPr lang="en-US" altLang="zh-CN" sz="2666" kern="0">
              <a:solidFill>
                <a:prstClr val="black"/>
              </a:solidFill>
              <a:latin typeface="+mn-lt"/>
              <a:ea typeface="+mn-ea"/>
              <a:cs typeface="+mn-ea"/>
              <a:sym typeface="+mn-lt"/>
            </a:endParaRPr>
          </a:p>
        </p:txBody>
      </p:sp>
      <p:sp>
        <p:nvSpPr>
          <p:cNvPr id="43" name="TextBox 51"/>
          <p:cNvSpPr txBox="1">
            <a:spLocks noChangeArrowheads="1"/>
          </p:cNvSpPr>
          <p:nvPr/>
        </p:nvSpPr>
        <p:spPr bwMode="auto">
          <a:xfrm>
            <a:off x="2715257" y="4414568"/>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1466" kern="0">
                <a:solidFill>
                  <a:srgbClr val="7F7F7F">
                    <a:lumMod val="75000"/>
                  </a:srgbClr>
                </a:solidFill>
                <a:latin typeface="+mn-lt"/>
                <a:ea typeface="+mn-ea"/>
                <a:cs typeface="+mn-ea"/>
                <a:sym typeface="+mn-lt"/>
              </a:rPr>
              <a:t>这里可以添加主要内容这里可以添加主要内容这里可以添加主要内容这里可以添加主要内容</a:t>
            </a:r>
          </a:p>
        </p:txBody>
      </p:sp>
      <p:sp>
        <p:nvSpPr>
          <p:cNvPr id="44" name="TextBox 52"/>
          <p:cNvSpPr txBox="1">
            <a:spLocks noChangeArrowheads="1"/>
          </p:cNvSpPr>
          <p:nvPr/>
        </p:nvSpPr>
        <p:spPr bwMode="auto">
          <a:xfrm>
            <a:off x="7193830" y="5565472"/>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8804" eaLnBrk="1" hangingPunct="1">
              <a:spcBef>
                <a:spcPct val="0"/>
              </a:spcBef>
              <a:buNone/>
            </a:pPr>
            <a:r>
              <a:rPr lang="zh-CN" altLang="en-US" sz="2666" kern="0">
                <a:solidFill>
                  <a:prstClr val="black"/>
                </a:solidFill>
                <a:latin typeface="+mn-lt"/>
                <a:ea typeface="+mn-ea"/>
                <a:cs typeface="+mn-ea"/>
                <a:sym typeface="+mn-lt"/>
              </a:rPr>
              <a:t>添加标题</a:t>
            </a:r>
            <a:endParaRPr lang="en-US" altLang="zh-CN" sz="2666" kern="0">
              <a:solidFill>
                <a:prstClr val="black"/>
              </a:solidFill>
              <a:latin typeface="+mn-lt"/>
              <a:ea typeface="+mn-ea"/>
              <a:cs typeface="+mn-ea"/>
              <a:sym typeface="+mn-lt"/>
            </a:endParaRPr>
          </a:p>
        </p:txBody>
      </p:sp>
      <p:sp>
        <p:nvSpPr>
          <p:cNvPr id="45" name="TextBox 53"/>
          <p:cNvSpPr txBox="1">
            <a:spLocks noChangeArrowheads="1"/>
          </p:cNvSpPr>
          <p:nvPr/>
        </p:nvSpPr>
        <p:spPr bwMode="auto">
          <a:xfrm>
            <a:off x="6457713" y="4414568"/>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hangingPunct="1">
              <a:spcBef>
                <a:spcPct val="0"/>
              </a:spcBef>
              <a:buNone/>
            </a:pPr>
            <a:r>
              <a:rPr lang="zh-CN" altLang="en-US" sz="1466" kern="0">
                <a:solidFill>
                  <a:srgbClr val="7F7F7F">
                    <a:lumMod val="75000"/>
                  </a:srgbClr>
                </a:solidFill>
                <a:latin typeface="+mn-lt"/>
                <a:ea typeface="+mn-ea"/>
                <a:cs typeface="+mn-ea"/>
                <a:sym typeface="+mn-lt"/>
              </a:rPr>
              <a:t>这里可以添加主要内容这里可以添加主要内容这里可以添加主要内容这里可以添加主要内容</a:t>
            </a:r>
          </a:p>
        </p:txBody>
      </p:sp>
    </p:spTree>
    <p:extLst>
      <p:ext uri="{BB962C8B-B14F-4D97-AF65-F5344CB8AC3E}">
        <p14:creationId xmlns:p14="http://schemas.microsoft.com/office/powerpoint/2010/main" val="369411010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5"/>
                                        </p:tgtEl>
                                        <p:attrNameLst>
                                          <p:attrName>ppt_y</p:attrName>
                                        </p:attrNameLst>
                                      </p:cBhvr>
                                      <p:tavLst>
                                        <p:tav tm="0">
                                          <p:val>
                                            <p:strVal val="#ppt_y"/>
                                          </p:val>
                                        </p:tav>
                                        <p:tav tm="100000">
                                          <p:val>
                                            <p:strVal val="#ppt_y"/>
                                          </p:val>
                                        </p:tav>
                                      </p:tavLst>
                                    </p:anim>
                                    <p:anim calcmode="lin" valueType="num">
                                      <p:cBhvr>
                                        <p:cTn id="2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5"/>
                                        </p:tgtEl>
                                      </p:cBhvr>
                                    </p:animEffect>
                                  </p:childTnLst>
                                </p:cTn>
                              </p:par>
                            </p:childTnLst>
                          </p:cTn>
                        </p:par>
                        <p:par>
                          <p:cTn id="25" fill="hold">
                            <p:stCondLst>
                              <p:cond delay="2200"/>
                            </p:stCondLst>
                            <p:childTnLst>
                              <p:par>
                                <p:cTn id="26" presetID="1"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56" presetClass="path" presetSubtype="0" accel="50000" decel="50000" fill="hold" nodeType="withEffect">
                                  <p:stCondLst>
                                    <p:cond delay="0"/>
                                  </p:stCondLst>
                                  <p:childTnLst>
                                    <p:animMotion origin="layout" path="M 1.97014E-6 -1.34526E-6 L -0.31297 -0.10861 " pathEditMode="relative" rAng="0" ptsTypes="AA">
                                      <p:cBhvr>
                                        <p:cTn id="35" dur="1000" spd="-99900" fill="hold"/>
                                        <p:tgtEl>
                                          <p:spTgt spid="35"/>
                                        </p:tgtEl>
                                        <p:attrNameLst>
                                          <p:attrName>ppt_x,ppt_y</p:attrName>
                                        </p:attrNameLst>
                                      </p:cBhvr>
                                      <p:rCtr x="-15657" y="-5430"/>
                                    </p:animMotion>
                                  </p:childTnLst>
                                </p:cTn>
                              </p:par>
                              <p:par>
                                <p:cTn id="36" presetID="56" presetClass="path" presetSubtype="0" accel="50000" decel="50000" fill="hold" nodeType="withEffect">
                                  <p:stCondLst>
                                    <p:cond delay="0"/>
                                  </p:stCondLst>
                                  <p:childTnLst>
                                    <p:animMotion origin="layout" path="M -4.5565E-6 -2.91268E-6 L 0.30828 0.12558 " pathEditMode="relative" rAng="0" ptsTypes="AA">
                                      <p:cBhvr>
                                        <p:cTn id="37" dur="1000" spd="-99900" fill="hold"/>
                                        <p:tgtEl>
                                          <p:spTgt spid="26"/>
                                        </p:tgtEl>
                                        <p:attrNameLst>
                                          <p:attrName>ppt_x,ppt_y</p:attrName>
                                        </p:attrNameLst>
                                      </p:cBhvr>
                                      <p:rCtr x="15414" y="6263"/>
                                    </p:animMotion>
                                  </p:childTnLst>
                                </p:cTn>
                              </p:par>
                              <p:par>
                                <p:cTn id="38" presetID="56" presetClass="path" presetSubtype="0" accel="50000" decel="50000" fill="hold" nodeType="withEffect">
                                  <p:stCondLst>
                                    <p:cond delay="0"/>
                                  </p:stCondLst>
                                  <p:childTnLst>
                                    <p:animMotion origin="layout" path="M 2.47179E-6 -1.69084E-6 L 0.30619 -0.10429 " pathEditMode="relative" rAng="0" ptsTypes="AA">
                                      <p:cBhvr>
                                        <p:cTn id="39" dur="1000" spd="-99900" fill="hold"/>
                                        <p:tgtEl>
                                          <p:spTgt spid="29"/>
                                        </p:tgtEl>
                                        <p:attrNameLst>
                                          <p:attrName>ppt_x,ppt_y</p:attrName>
                                        </p:attrNameLst>
                                      </p:cBhvr>
                                      <p:rCtr x="15310" y="-5214"/>
                                    </p:animMotion>
                                  </p:childTnLst>
                                </p:cTn>
                              </p:par>
                              <p:par>
                                <p:cTn id="40" presetID="56" presetClass="path" presetSubtype="0" accel="50000" decel="50000" fill="hold" nodeType="withEffect">
                                  <p:stCondLst>
                                    <p:cond delay="0"/>
                                  </p:stCondLst>
                                  <p:childTnLst>
                                    <p:animMotion origin="layout" path="M 7.51606E-7 -1.11385E-6 L -0.30915 0.12095 " pathEditMode="relative" rAng="0" ptsTypes="AA">
                                      <p:cBhvr>
                                        <p:cTn id="41" dur="1000" spd="-99900" fill="hold"/>
                                        <p:tgtEl>
                                          <p:spTgt spid="32"/>
                                        </p:tgtEl>
                                        <p:attrNameLst>
                                          <p:attrName>ppt_x,ppt_y</p:attrName>
                                        </p:attrNameLst>
                                      </p:cBhvr>
                                      <p:rCtr x="-15466" y="6048"/>
                                    </p:animMotion>
                                  </p:childTnLst>
                                </p:cTn>
                              </p:par>
                            </p:childTnLst>
                          </p:cTn>
                        </p:par>
                        <p:par>
                          <p:cTn id="42" fill="hold">
                            <p:stCondLst>
                              <p:cond delay="32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3700"/>
                            </p:stCondLst>
                            <p:childTnLst>
                              <p:par>
                                <p:cTn id="56" presetID="47"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1000"/>
                                        <p:tgtEl>
                                          <p:spTgt spid="40"/>
                                        </p:tgtEl>
                                      </p:cBhvr>
                                    </p:animEffect>
                                    <p:anim calcmode="lin" valueType="num">
                                      <p:cBhvr>
                                        <p:cTn id="64" dur="1000" fill="hold"/>
                                        <p:tgtEl>
                                          <p:spTgt spid="40"/>
                                        </p:tgtEl>
                                        <p:attrNameLst>
                                          <p:attrName>ppt_x</p:attrName>
                                        </p:attrNameLst>
                                      </p:cBhvr>
                                      <p:tavLst>
                                        <p:tav tm="0">
                                          <p:val>
                                            <p:strVal val="#ppt_x"/>
                                          </p:val>
                                        </p:tav>
                                        <p:tav tm="100000">
                                          <p:val>
                                            <p:strVal val="#ppt_x"/>
                                          </p:val>
                                        </p:tav>
                                      </p:tavLst>
                                    </p:anim>
                                    <p:anim calcmode="lin" valueType="num">
                                      <p:cBhvr>
                                        <p:cTn id="65" dur="1000" fill="hold"/>
                                        <p:tgtEl>
                                          <p:spTgt spid="4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4700"/>
                            </p:stCondLst>
                            <p:childTnLst>
                              <p:par>
                                <p:cTn id="77" presetID="2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up)">
                                      <p:cBhvr>
                                        <p:cTn id="79" dur="500"/>
                                        <p:tgtEl>
                                          <p:spTgt spid="39"/>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up)">
                                      <p:cBhvr>
                                        <p:cTn id="82" dur="5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500"/>
                                        <p:tgtEl>
                                          <p:spTgt spid="4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wipe(down)">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autoUpdateAnimBg="0"/>
      <p:bldP spid="25" grpId="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grpSp>
        <p:nvGrpSpPr>
          <p:cNvPr id="11" name="组合 10"/>
          <p:cNvGrpSpPr/>
          <p:nvPr/>
        </p:nvGrpSpPr>
        <p:grpSpPr>
          <a:xfrm>
            <a:off x="2947372" y="2078459"/>
            <a:ext cx="1340524" cy="2640784"/>
            <a:chOff x="2210594" y="1810545"/>
            <a:chExt cx="1005703" cy="1981199"/>
          </a:xfrm>
        </p:grpSpPr>
        <p:cxnSp>
          <p:nvCxnSpPr>
            <p:cNvPr id="12" name="直接连接符 11"/>
            <p:cNvCxnSpPr/>
            <p:nvPr/>
          </p:nvCxnSpPr>
          <p:spPr>
            <a:xfrm>
              <a:off x="2210594" y="3160810"/>
              <a:ext cx="1005703" cy="630934"/>
            </a:xfrm>
            <a:prstGeom prst="line">
              <a:avLst/>
            </a:prstGeom>
            <a:noFill/>
            <a:ln w="12700" cap="flat" cmpd="sng" algn="ctr">
              <a:solidFill>
                <a:srgbClr val="7F7F7F">
                  <a:lumMod val="75000"/>
                </a:srgbClr>
              </a:solidFill>
              <a:prstDash val="dash"/>
            </a:ln>
            <a:effectLst/>
          </p:spPr>
        </p:cxnSp>
        <p:cxnSp>
          <p:nvCxnSpPr>
            <p:cNvPr id="13" name="直接连接符 12"/>
            <p:cNvCxnSpPr/>
            <p:nvPr/>
          </p:nvCxnSpPr>
          <p:spPr>
            <a:xfrm flipV="1">
              <a:off x="2346670" y="2801144"/>
              <a:ext cx="777103" cy="1"/>
            </a:xfrm>
            <a:prstGeom prst="line">
              <a:avLst/>
            </a:prstGeom>
            <a:noFill/>
            <a:ln w="12700" cap="flat" cmpd="sng" algn="ctr">
              <a:solidFill>
                <a:srgbClr val="7F7F7F">
                  <a:lumMod val="75000"/>
                </a:srgbClr>
              </a:solidFill>
              <a:prstDash val="dash"/>
            </a:ln>
            <a:effectLst/>
          </p:spPr>
        </p:cxnSp>
        <p:cxnSp>
          <p:nvCxnSpPr>
            <p:cNvPr id="14" name="直接连接符 13"/>
            <p:cNvCxnSpPr/>
            <p:nvPr/>
          </p:nvCxnSpPr>
          <p:spPr>
            <a:xfrm flipV="1">
              <a:off x="2210594" y="1810545"/>
              <a:ext cx="943881" cy="581419"/>
            </a:xfrm>
            <a:prstGeom prst="line">
              <a:avLst/>
            </a:prstGeom>
            <a:noFill/>
            <a:ln w="12700" cap="flat" cmpd="sng" algn="ctr">
              <a:solidFill>
                <a:srgbClr val="7F7F7F">
                  <a:lumMod val="75000"/>
                </a:srgbClr>
              </a:solidFill>
              <a:prstDash val="dash"/>
            </a:ln>
            <a:effectLst/>
          </p:spPr>
        </p:cxnSp>
      </p:grpSp>
      <p:grpSp>
        <p:nvGrpSpPr>
          <p:cNvPr id="24" name="组合 23"/>
          <p:cNvGrpSpPr/>
          <p:nvPr/>
        </p:nvGrpSpPr>
        <p:grpSpPr>
          <a:xfrm>
            <a:off x="915999" y="2281594"/>
            <a:ext cx="2620381" cy="2258948"/>
            <a:chOff x="686594" y="1868411"/>
            <a:chExt cx="1965892" cy="1694734"/>
          </a:xfrm>
        </p:grpSpPr>
        <p:sp>
          <p:nvSpPr>
            <p:cNvPr id="25" name="六边形 24"/>
            <p:cNvSpPr/>
            <p:nvPr/>
          </p:nvSpPr>
          <p:spPr>
            <a:xfrm>
              <a:off x="686594" y="1868411"/>
              <a:ext cx="1965892" cy="1694734"/>
            </a:xfrm>
            <a:prstGeom prst="hexagon">
              <a:avLst/>
            </a:prstGeom>
            <a:solidFill>
              <a:srgbClr val="00B0F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6" name="矩形 25"/>
            <p:cNvSpPr/>
            <p:nvPr/>
          </p:nvSpPr>
          <p:spPr>
            <a:xfrm>
              <a:off x="1232345" y="2320378"/>
              <a:ext cx="826848" cy="861715"/>
            </a:xfrm>
            <a:prstGeom prst="rect">
              <a:avLst/>
            </a:prstGeom>
            <a:noFill/>
            <a:ln>
              <a:noFill/>
            </a:ln>
          </p:spPr>
          <p:txBody>
            <a:bodyPr wrap="none" lIns="121870" tIns="60936" rIns="121870" bIns="60936">
              <a:spAutoFit/>
            </a:bodyPr>
            <a:lstStyle/>
            <a:p>
              <a:pPr defTabSz="1218804">
                <a:defRPr/>
              </a:pPr>
              <a:r>
                <a:rPr lang="zh-CN" altLang="en-US" sz="3332" kern="0" dirty="0">
                  <a:solidFill>
                    <a:prstClr val="white"/>
                  </a:solidFill>
                  <a:cs typeface="+mn-ea"/>
                  <a:sym typeface="+mn-lt"/>
                </a:rPr>
                <a:t>工作</a:t>
              </a:r>
              <a:endParaRPr lang="en-US" altLang="zh-CN" sz="3332" kern="0" dirty="0">
                <a:solidFill>
                  <a:prstClr val="white"/>
                </a:solidFill>
                <a:cs typeface="+mn-ea"/>
                <a:sym typeface="+mn-lt"/>
              </a:endParaRPr>
            </a:p>
            <a:p>
              <a:pPr defTabSz="1218804">
                <a:defRPr/>
              </a:pPr>
              <a:r>
                <a:rPr lang="zh-CN" altLang="en-US" sz="3332" kern="0" dirty="0">
                  <a:solidFill>
                    <a:prstClr val="white"/>
                  </a:solidFill>
                  <a:cs typeface="+mn-ea"/>
                  <a:sym typeface="+mn-lt"/>
                </a:rPr>
                <a:t>概述</a:t>
              </a:r>
            </a:p>
          </p:txBody>
        </p:sp>
      </p:grpSp>
      <p:grpSp>
        <p:nvGrpSpPr>
          <p:cNvPr id="27" name="组合 26"/>
          <p:cNvGrpSpPr/>
          <p:nvPr/>
        </p:nvGrpSpPr>
        <p:grpSpPr>
          <a:xfrm>
            <a:off x="3846979" y="1299931"/>
            <a:ext cx="1334903" cy="1150778"/>
            <a:chOff x="2885508" y="1226469"/>
            <a:chExt cx="1001486" cy="863350"/>
          </a:xfrm>
        </p:grpSpPr>
        <p:sp>
          <p:nvSpPr>
            <p:cNvPr id="28" name="六边形 27"/>
            <p:cNvSpPr/>
            <p:nvPr/>
          </p:nvSpPr>
          <p:spPr>
            <a:xfrm>
              <a:off x="2885508" y="1226469"/>
              <a:ext cx="1001486" cy="863350"/>
            </a:xfrm>
            <a:prstGeom prst="hexagon">
              <a:avLst/>
            </a:prstGeom>
            <a:solidFill>
              <a:srgbClr val="009BD2"/>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29" name="矩形 28"/>
            <p:cNvSpPr/>
            <p:nvPr/>
          </p:nvSpPr>
          <p:spPr>
            <a:xfrm>
              <a:off x="3035897" y="1353344"/>
              <a:ext cx="646454" cy="646301"/>
            </a:xfrm>
            <a:prstGeom prst="rect">
              <a:avLst/>
            </a:prstGeom>
            <a:noFill/>
            <a:ln>
              <a:noFill/>
            </a:ln>
          </p:spPr>
          <p:txBody>
            <a:bodyPr wrap="none" lIns="121870" tIns="60936" rIns="121870" bIns="60936">
              <a:spAutoFit/>
            </a:bodyPr>
            <a:lstStyle/>
            <a:p>
              <a:pPr defTabSz="1218804">
                <a:defRPr/>
              </a:pPr>
              <a:r>
                <a:rPr lang="zh-CN" altLang="en-US" sz="2399" kern="0" dirty="0">
                  <a:solidFill>
                    <a:prstClr val="white"/>
                  </a:solidFill>
                  <a:cs typeface="+mn-ea"/>
                  <a:sym typeface="+mn-lt"/>
                </a:rPr>
                <a:t>业务</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方面</a:t>
              </a:r>
            </a:p>
          </p:txBody>
        </p:sp>
      </p:grpSp>
      <p:grpSp>
        <p:nvGrpSpPr>
          <p:cNvPr id="30" name="组合 29"/>
          <p:cNvGrpSpPr/>
          <p:nvPr/>
        </p:nvGrpSpPr>
        <p:grpSpPr>
          <a:xfrm>
            <a:off x="3846979" y="2840470"/>
            <a:ext cx="1334903" cy="1150778"/>
            <a:chOff x="2885508" y="2382231"/>
            <a:chExt cx="1001486" cy="863350"/>
          </a:xfrm>
        </p:grpSpPr>
        <p:sp>
          <p:nvSpPr>
            <p:cNvPr id="31" name="六边形 30"/>
            <p:cNvSpPr/>
            <p:nvPr/>
          </p:nvSpPr>
          <p:spPr>
            <a:xfrm>
              <a:off x="2885508" y="2382231"/>
              <a:ext cx="1001486" cy="863350"/>
            </a:xfrm>
            <a:prstGeom prst="hexagon">
              <a:avLst/>
            </a:prstGeom>
            <a:solidFill>
              <a:srgbClr val="0282D0"/>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2" name="矩形 31"/>
            <p:cNvSpPr/>
            <p:nvPr/>
          </p:nvSpPr>
          <p:spPr>
            <a:xfrm>
              <a:off x="3035897" y="2514487"/>
              <a:ext cx="646454" cy="646301"/>
            </a:xfrm>
            <a:prstGeom prst="rect">
              <a:avLst/>
            </a:prstGeom>
            <a:noFill/>
            <a:ln>
              <a:noFill/>
            </a:ln>
          </p:spPr>
          <p:txBody>
            <a:bodyPr wrap="none" lIns="121870" tIns="60936" rIns="121870" bIns="60936">
              <a:spAutoFit/>
            </a:bodyPr>
            <a:lstStyle/>
            <a:p>
              <a:pPr defTabSz="1218804">
                <a:defRPr/>
              </a:pPr>
              <a:r>
                <a:rPr lang="zh-CN" altLang="en-US" sz="2399" kern="0" dirty="0">
                  <a:solidFill>
                    <a:prstClr val="white"/>
                  </a:solidFill>
                  <a:cs typeface="+mn-ea"/>
                  <a:sym typeface="+mn-lt"/>
                </a:rPr>
                <a:t>技能</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方面</a:t>
              </a:r>
            </a:p>
          </p:txBody>
        </p:sp>
      </p:grpSp>
      <p:grpSp>
        <p:nvGrpSpPr>
          <p:cNvPr id="33" name="组合 32"/>
          <p:cNvGrpSpPr/>
          <p:nvPr/>
        </p:nvGrpSpPr>
        <p:grpSpPr>
          <a:xfrm>
            <a:off x="3846979" y="4381015"/>
            <a:ext cx="1334903" cy="1150779"/>
            <a:chOff x="2885508" y="3537994"/>
            <a:chExt cx="1001486" cy="863350"/>
          </a:xfrm>
        </p:grpSpPr>
        <p:sp>
          <p:nvSpPr>
            <p:cNvPr id="34" name="六边形 33"/>
            <p:cNvSpPr/>
            <p:nvPr/>
          </p:nvSpPr>
          <p:spPr>
            <a:xfrm>
              <a:off x="2885508" y="3537994"/>
              <a:ext cx="1001486" cy="863350"/>
            </a:xfrm>
            <a:prstGeom prst="hexagon">
              <a:avLst/>
            </a:prstGeom>
            <a:solidFill>
              <a:srgbClr val="0067B4"/>
            </a:solidFill>
            <a:ln w="28575" cap="flat" cmpd="sng" algn="ctr">
              <a:noFill/>
              <a:prstDash val="solid"/>
            </a:ln>
            <a:effectLst/>
          </p:spPr>
          <p:txBody>
            <a:bodyPr rtlCol="0" anchor="ctr"/>
            <a:lstStyle/>
            <a:p>
              <a:pPr defTabSz="1218804">
                <a:defRPr/>
              </a:pPr>
              <a:endParaRPr lang="zh-CN" altLang="en-US" sz="2399" kern="0">
                <a:solidFill>
                  <a:prstClr val="white"/>
                </a:solidFill>
                <a:cs typeface="+mn-ea"/>
                <a:sym typeface="+mn-lt"/>
              </a:endParaRPr>
            </a:p>
          </p:txBody>
        </p:sp>
        <p:sp>
          <p:nvSpPr>
            <p:cNvPr id="35" name="矩形 34"/>
            <p:cNvSpPr/>
            <p:nvPr/>
          </p:nvSpPr>
          <p:spPr>
            <a:xfrm>
              <a:off x="3077054" y="3639344"/>
              <a:ext cx="646454" cy="646301"/>
            </a:xfrm>
            <a:prstGeom prst="rect">
              <a:avLst/>
            </a:prstGeom>
            <a:noFill/>
            <a:ln>
              <a:noFill/>
            </a:ln>
          </p:spPr>
          <p:txBody>
            <a:bodyPr wrap="none" lIns="121870" tIns="60936" rIns="121870" bIns="60936">
              <a:spAutoFit/>
            </a:bodyPr>
            <a:lstStyle/>
            <a:p>
              <a:pPr defTabSz="1218804">
                <a:defRPr/>
              </a:pPr>
              <a:r>
                <a:rPr lang="zh-CN" altLang="en-US" sz="2399" kern="0" dirty="0">
                  <a:solidFill>
                    <a:prstClr val="white"/>
                  </a:solidFill>
                  <a:cs typeface="+mn-ea"/>
                  <a:sym typeface="+mn-lt"/>
                </a:rPr>
                <a:t>管理</a:t>
              </a:r>
              <a:endParaRPr lang="en-US" altLang="zh-CN" sz="2399" kern="0" dirty="0">
                <a:solidFill>
                  <a:prstClr val="white"/>
                </a:solidFill>
                <a:cs typeface="+mn-ea"/>
                <a:sym typeface="+mn-lt"/>
              </a:endParaRPr>
            </a:p>
            <a:p>
              <a:pPr defTabSz="1218804">
                <a:defRPr/>
              </a:pPr>
              <a:r>
                <a:rPr lang="zh-CN" altLang="en-US" sz="2399" kern="0" dirty="0">
                  <a:solidFill>
                    <a:prstClr val="white"/>
                  </a:solidFill>
                  <a:cs typeface="+mn-ea"/>
                  <a:sym typeface="+mn-lt"/>
                </a:rPr>
                <a:t>方面</a:t>
              </a:r>
            </a:p>
          </p:txBody>
        </p:sp>
      </p:grpSp>
      <p:sp>
        <p:nvSpPr>
          <p:cNvPr id="36" name="文本1"/>
          <p:cNvSpPr>
            <a:spLocks noChangeArrowheads="1"/>
          </p:cNvSpPr>
          <p:nvPr/>
        </p:nvSpPr>
        <p:spPr bwMode="gray">
          <a:xfrm>
            <a:off x="5555655" y="1296058"/>
            <a:ext cx="5637464" cy="1188673"/>
          </a:xfrm>
          <a:prstGeom prst="roundRect">
            <a:avLst>
              <a:gd name="adj" fmla="val 11505"/>
            </a:avLst>
          </a:prstGeom>
          <a:solidFill>
            <a:srgbClr val="7F7F7F">
              <a:lumMod val="20000"/>
              <a:lumOff val="80000"/>
            </a:srgb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a:lnSpc>
                <a:spcPct val="120000"/>
              </a:lnSpc>
              <a:defRPr/>
            </a:pPr>
            <a:r>
              <a:rPr lang="zh-CN" altLang="en-US" sz="1466" dirty="0">
                <a:solidFill>
                  <a:srgbClr val="7F7F7F">
                    <a:lumMod val="75000"/>
                  </a:srgbClr>
                </a:solidFill>
                <a:cs typeface="+mn-ea"/>
                <a:sym typeface="+mn-lt"/>
              </a:rPr>
              <a:t>您的内容打在这里，或者通过复制您的文本后，在此框中选择粘贴，并选择只保留文字。在此录入上述图表的综合描述说明。</a:t>
            </a:r>
            <a:endParaRPr lang="zh-CN" altLang="zh-CN" sz="1466" dirty="0">
              <a:solidFill>
                <a:srgbClr val="7F7F7F">
                  <a:lumMod val="75000"/>
                </a:srgbClr>
              </a:solidFill>
              <a:cs typeface="+mn-ea"/>
              <a:sym typeface="+mn-lt"/>
            </a:endParaRPr>
          </a:p>
        </p:txBody>
      </p:sp>
      <p:sp>
        <p:nvSpPr>
          <p:cNvPr id="37" name="文本1"/>
          <p:cNvSpPr>
            <a:spLocks noChangeArrowheads="1"/>
          </p:cNvSpPr>
          <p:nvPr/>
        </p:nvSpPr>
        <p:spPr bwMode="gray">
          <a:xfrm>
            <a:off x="5555655" y="2853444"/>
            <a:ext cx="5637464" cy="1188673"/>
          </a:xfrm>
          <a:prstGeom prst="roundRect">
            <a:avLst>
              <a:gd name="adj" fmla="val 11505"/>
            </a:avLst>
          </a:prstGeom>
          <a:solidFill>
            <a:srgbClr val="7F7F7F">
              <a:lumMod val="20000"/>
              <a:lumOff val="80000"/>
            </a:srgb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a:lnSpc>
                <a:spcPct val="120000"/>
              </a:lnSpc>
              <a:defRPr/>
            </a:pPr>
            <a:r>
              <a:rPr lang="zh-CN" altLang="en-US" sz="1466" dirty="0">
                <a:solidFill>
                  <a:srgbClr val="7F7F7F">
                    <a:lumMod val="75000"/>
                  </a:srgbClr>
                </a:solidFill>
                <a:cs typeface="+mn-ea"/>
                <a:sym typeface="+mn-lt"/>
              </a:rPr>
              <a:t>您的内容打在这里，或者通过复制您的文本后，在此框中选择粘贴，并选择只保留文字。在此录入上述图表的综合描述说明。</a:t>
            </a:r>
            <a:endParaRPr lang="zh-CN" altLang="zh-CN" sz="1466" dirty="0">
              <a:solidFill>
                <a:srgbClr val="7F7F7F">
                  <a:lumMod val="75000"/>
                </a:srgbClr>
              </a:solidFill>
              <a:cs typeface="+mn-ea"/>
              <a:sym typeface="+mn-lt"/>
            </a:endParaRPr>
          </a:p>
        </p:txBody>
      </p:sp>
      <p:sp>
        <p:nvSpPr>
          <p:cNvPr id="38" name="文本1"/>
          <p:cNvSpPr>
            <a:spLocks noChangeArrowheads="1"/>
          </p:cNvSpPr>
          <p:nvPr/>
        </p:nvSpPr>
        <p:spPr bwMode="gray">
          <a:xfrm>
            <a:off x="5555655" y="4410830"/>
            <a:ext cx="5637464" cy="1188673"/>
          </a:xfrm>
          <a:prstGeom prst="roundRect">
            <a:avLst>
              <a:gd name="adj" fmla="val 11505"/>
            </a:avLst>
          </a:prstGeom>
          <a:solidFill>
            <a:srgbClr val="7F7F7F">
              <a:lumMod val="20000"/>
              <a:lumOff val="80000"/>
            </a:srgb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a:lnSpc>
                <a:spcPct val="120000"/>
              </a:lnSpc>
              <a:defRPr/>
            </a:pPr>
            <a:r>
              <a:rPr lang="zh-CN" altLang="en-US" sz="1466" dirty="0">
                <a:solidFill>
                  <a:srgbClr val="7F7F7F">
                    <a:lumMod val="75000"/>
                  </a:srgbClr>
                </a:solidFill>
                <a:cs typeface="+mn-ea"/>
                <a:sym typeface="+mn-lt"/>
              </a:rPr>
              <a:t>您的内容打在这里，或者通过复制您的文本后，在此框中选择粘贴，并选择只保留文字。在此录入上述图表的综合描述说明。</a:t>
            </a:r>
            <a:endParaRPr lang="zh-CN" altLang="zh-CN" sz="1466" dirty="0">
              <a:solidFill>
                <a:srgbClr val="7F7F7F">
                  <a:lumMod val="75000"/>
                </a:srgbClr>
              </a:solidFill>
              <a:cs typeface="+mn-ea"/>
              <a:sym typeface="+mn-lt"/>
            </a:endParaRPr>
          </a:p>
        </p:txBody>
      </p:sp>
    </p:spTree>
    <p:extLst>
      <p:ext uri="{BB962C8B-B14F-4D97-AF65-F5344CB8AC3E}">
        <p14:creationId xmlns:p14="http://schemas.microsoft.com/office/powerpoint/2010/main" val="27746314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5"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anim calcmode="lin" valueType="num">
                                      <p:cBhvr>
                                        <p:cTn id="17" dur="500" fill="hold"/>
                                        <p:tgtEl>
                                          <p:spTgt spid="24"/>
                                        </p:tgtEl>
                                        <p:attrNameLst>
                                          <p:attrName>style.rotation</p:attrName>
                                        </p:attrNameLst>
                                      </p:cBhvr>
                                      <p:tavLst>
                                        <p:tav tm="0">
                                          <p:val>
                                            <p:fltVal val="720"/>
                                          </p:val>
                                        </p:tav>
                                        <p:tav tm="100000">
                                          <p:val>
                                            <p:fltVal val="0"/>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ppt_w</p:attrName>
                                        </p:attrNameLst>
                                      </p:cBhvr>
                                      <p:tavLst>
                                        <p:tav tm="0">
                                          <p:val>
                                            <p:fltVal val="0"/>
                                          </p:val>
                                        </p:tav>
                                        <p:tav tm="100000">
                                          <p:val>
                                            <p:strVal val="#ppt_w"/>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500"/>
                            </p:stCondLst>
                            <p:childTnLst>
                              <p:par>
                                <p:cTn id="25" presetID="21"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500"/>
                                        <p:tgtEl>
                                          <p:spTgt spid="27"/>
                                        </p:tgtEl>
                                      </p:cBhvr>
                                    </p:animEffect>
                                  </p:childTnLst>
                                </p:cTn>
                              </p:par>
                              <p:par>
                                <p:cTn id="28" presetID="21" presetClass="entr" presetSubtype="1"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heel(1)">
                                      <p:cBhvr>
                                        <p:cTn id="30" dur="500"/>
                                        <p:tgtEl>
                                          <p:spTgt spid="30"/>
                                        </p:tgtEl>
                                      </p:cBhvr>
                                    </p:animEffect>
                                  </p:childTnLst>
                                </p:cTn>
                              </p:par>
                              <p:par>
                                <p:cTn id="31" presetID="21" presetClass="entr" presetSubtype="1"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500"/>
                                        <p:tgtEl>
                                          <p:spTgt spid="33"/>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TextBox 122"/>
          <p:cNvSpPr txBox="1"/>
          <p:nvPr/>
        </p:nvSpPr>
        <p:spPr>
          <a:xfrm>
            <a:off x="4940855" y="3920231"/>
            <a:ext cx="2393036" cy="1630699"/>
          </a:xfrm>
          <a:prstGeom prst="rect">
            <a:avLst/>
          </a:prstGeom>
          <a:noFill/>
        </p:spPr>
        <p:txBody>
          <a:bodyPr wrap="square" lIns="91436" tIns="45718" rIns="91436" bIns="45718" rtlCol="0">
            <a:spAutoFit/>
          </a:bodyPr>
          <a:lstStyle/>
          <a:p>
            <a:pPr defTabSz="1218804">
              <a:lnSpc>
                <a:spcPct val="150000"/>
              </a:lnSpc>
            </a:pPr>
            <a:r>
              <a:rPr lang="zh-CN" altLang="en-US" sz="3332" kern="0" dirty="0">
                <a:solidFill>
                  <a:srgbClr val="7F7F7F">
                    <a:lumMod val="50000"/>
                  </a:srgbClr>
                </a:solidFill>
                <a:cs typeface="+mn-ea"/>
                <a:sym typeface="+mn-lt"/>
              </a:rPr>
              <a:t>年度完成的主要工作</a:t>
            </a:r>
          </a:p>
        </p:txBody>
      </p:sp>
      <p:sp>
        <p:nvSpPr>
          <p:cNvPr id="21" name="Freeform 6"/>
          <p:cNvSpPr>
            <a:spLocks noEditPoints="1"/>
          </p:cNvSpPr>
          <p:nvPr/>
        </p:nvSpPr>
        <p:spPr bwMode="auto">
          <a:xfrm>
            <a:off x="2666047" y="3818322"/>
            <a:ext cx="1985118" cy="199607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91436" tIns="45718" rIns="91436" bIns="45718" numCol="1" anchor="ctr" anchorCtr="0" compatLnSpc="1">
            <a:prstTxWarp prst="textNoShape">
              <a:avLst/>
            </a:prstTxWarp>
          </a:bodyPr>
          <a:lstStyle/>
          <a:p>
            <a:pPr defTabSz="1218804"/>
            <a:endParaRPr lang="zh-CN" altLang="en-US" sz="2399" kern="0">
              <a:solidFill>
                <a:srgbClr val="7F7F7F">
                  <a:lumMod val="50000"/>
                </a:srgbClr>
              </a:solidFill>
              <a:cs typeface="+mn-ea"/>
              <a:sym typeface="+mn-lt"/>
            </a:endParaRPr>
          </a:p>
        </p:txBody>
      </p:sp>
      <p:sp>
        <p:nvSpPr>
          <p:cNvPr id="22" name="Freeform 7"/>
          <p:cNvSpPr>
            <a:spLocks noEditPoints="1"/>
          </p:cNvSpPr>
          <p:nvPr/>
        </p:nvSpPr>
        <p:spPr bwMode="auto">
          <a:xfrm>
            <a:off x="3415025" y="2149930"/>
            <a:ext cx="1642856" cy="164560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ysClr val="window" lastClr="FFFFFF"/>
            </a:solidFill>
          </a:ln>
        </p:spPr>
        <p:txBody>
          <a:bodyPr vert="horz" wrap="square" lIns="91436" tIns="45718" rIns="91436" bIns="45718" numCol="1" anchor="ctr" anchorCtr="0" compatLnSpc="1">
            <a:prstTxWarp prst="textNoShape">
              <a:avLst/>
            </a:prstTxWarp>
          </a:bodyPr>
          <a:lstStyle/>
          <a:p>
            <a:pPr defTabSz="1218804">
              <a:defRPr/>
            </a:pPr>
            <a:endParaRPr lang="zh-CN" altLang="en-US" sz="2399" kern="0">
              <a:solidFill>
                <a:srgbClr val="7F7F7F">
                  <a:lumMod val="50000"/>
                </a:srgbClr>
              </a:solidFill>
              <a:cs typeface="+mn-ea"/>
              <a:sym typeface="+mn-lt"/>
            </a:endParaRPr>
          </a:p>
        </p:txBody>
      </p:sp>
      <p:sp>
        <p:nvSpPr>
          <p:cNvPr id="23" name="Freeform 8"/>
          <p:cNvSpPr>
            <a:spLocks noEditPoints="1"/>
          </p:cNvSpPr>
          <p:nvPr/>
        </p:nvSpPr>
        <p:spPr bwMode="auto">
          <a:xfrm>
            <a:off x="4288363" y="686647"/>
            <a:ext cx="1645596" cy="165244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ysClr val="window" lastClr="FFFFFF"/>
            </a:solidFill>
          </a:ln>
        </p:spPr>
        <p:txBody>
          <a:bodyPr vert="horz" wrap="square" lIns="91436" tIns="45718" rIns="91436" bIns="45718" numCol="1" anchor="ctr" anchorCtr="0" compatLnSpc="1">
            <a:prstTxWarp prst="textNoShape">
              <a:avLst/>
            </a:prstTxWarp>
          </a:bodyPr>
          <a:lstStyle/>
          <a:p>
            <a:pPr defTabSz="1218804">
              <a:defRPr/>
            </a:pPr>
            <a:endParaRPr lang="zh-CN" altLang="en-US" sz="2399" kern="0">
              <a:solidFill>
                <a:srgbClr val="7F7F7F">
                  <a:lumMod val="50000"/>
                </a:srgbClr>
              </a:solidFill>
              <a:cs typeface="+mn-ea"/>
              <a:sym typeface="+mn-lt"/>
            </a:endParaRPr>
          </a:p>
        </p:txBody>
      </p:sp>
      <p:sp>
        <p:nvSpPr>
          <p:cNvPr id="24" name="Freeform 9"/>
          <p:cNvSpPr>
            <a:spLocks noEditPoints="1"/>
          </p:cNvSpPr>
          <p:nvPr/>
        </p:nvSpPr>
        <p:spPr bwMode="auto">
          <a:xfrm>
            <a:off x="6201292" y="689385"/>
            <a:ext cx="1645596"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91436" tIns="45718" rIns="91436" bIns="45718" numCol="1" anchor="ctr" anchorCtr="0" compatLnSpc="1">
            <a:prstTxWarp prst="textNoShape">
              <a:avLst/>
            </a:prstTxWarp>
          </a:bodyPr>
          <a:lstStyle/>
          <a:p>
            <a:pPr defTabSz="1218804"/>
            <a:endParaRPr lang="zh-CN" altLang="en-US" sz="2399" kern="0">
              <a:solidFill>
                <a:srgbClr val="7F7F7F">
                  <a:lumMod val="50000"/>
                </a:srgbClr>
              </a:solidFill>
              <a:cs typeface="+mn-ea"/>
              <a:sym typeface="+mn-lt"/>
            </a:endParaRPr>
          </a:p>
        </p:txBody>
      </p:sp>
      <p:sp>
        <p:nvSpPr>
          <p:cNvPr id="25" name="Freeform 10"/>
          <p:cNvSpPr>
            <a:spLocks noEditPoints="1"/>
          </p:cNvSpPr>
          <p:nvPr/>
        </p:nvSpPr>
        <p:spPr bwMode="auto">
          <a:xfrm>
            <a:off x="7040858" y="2175111"/>
            <a:ext cx="1642856"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ysClr val="window" lastClr="FFFFFF"/>
            </a:solidFill>
          </a:ln>
        </p:spPr>
        <p:txBody>
          <a:bodyPr vert="horz" wrap="square" lIns="91436" tIns="45718" rIns="91436" bIns="45718" numCol="1" anchor="ctr" anchorCtr="0" compatLnSpc="1">
            <a:prstTxWarp prst="textNoShape">
              <a:avLst/>
            </a:prstTxWarp>
          </a:bodyPr>
          <a:lstStyle/>
          <a:p>
            <a:pPr defTabSz="1218804">
              <a:defRPr/>
            </a:pPr>
            <a:endParaRPr lang="zh-CN" altLang="en-US" sz="2399" kern="0">
              <a:solidFill>
                <a:srgbClr val="7F7F7F">
                  <a:lumMod val="50000"/>
                </a:srgbClr>
              </a:solidFill>
              <a:cs typeface="+mn-ea"/>
              <a:sym typeface="+mn-lt"/>
            </a:endParaRPr>
          </a:p>
        </p:txBody>
      </p:sp>
      <p:sp>
        <p:nvSpPr>
          <p:cNvPr id="26" name="Freeform 11"/>
          <p:cNvSpPr>
            <a:spLocks noEditPoints="1"/>
          </p:cNvSpPr>
          <p:nvPr/>
        </p:nvSpPr>
        <p:spPr bwMode="auto">
          <a:xfrm>
            <a:off x="7528645" y="3826257"/>
            <a:ext cx="198648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91436" tIns="45718" rIns="91436" bIns="45718" numCol="1" anchor="ctr" anchorCtr="0" compatLnSpc="1">
            <a:prstTxWarp prst="textNoShape">
              <a:avLst/>
            </a:prstTxWarp>
          </a:bodyPr>
          <a:lstStyle/>
          <a:p>
            <a:pPr defTabSz="1218804"/>
            <a:endParaRPr lang="zh-CN" altLang="en-US" sz="2399" kern="0">
              <a:solidFill>
                <a:srgbClr val="7F7F7F">
                  <a:lumMod val="50000"/>
                </a:srgbClr>
              </a:solidFill>
              <a:cs typeface="+mn-ea"/>
              <a:sym typeface="+mn-lt"/>
            </a:endParaRPr>
          </a:p>
        </p:txBody>
      </p:sp>
      <p:sp>
        <p:nvSpPr>
          <p:cNvPr id="27" name="TextBox 129"/>
          <p:cNvSpPr txBox="1"/>
          <p:nvPr/>
        </p:nvSpPr>
        <p:spPr>
          <a:xfrm>
            <a:off x="2967861" y="4585593"/>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28" name="TextBox 130"/>
          <p:cNvSpPr txBox="1"/>
          <p:nvPr/>
        </p:nvSpPr>
        <p:spPr>
          <a:xfrm>
            <a:off x="3545708" y="2741964"/>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29" name="TextBox 131"/>
          <p:cNvSpPr txBox="1"/>
          <p:nvPr/>
        </p:nvSpPr>
        <p:spPr>
          <a:xfrm>
            <a:off x="4420416" y="1282105"/>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30" name="TextBox 132"/>
          <p:cNvSpPr txBox="1"/>
          <p:nvPr/>
        </p:nvSpPr>
        <p:spPr>
          <a:xfrm>
            <a:off x="6333345" y="1282105"/>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31" name="TextBox 133"/>
          <p:cNvSpPr txBox="1"/>
          <p:nvPr/>
        </p:nvSpPr>
        <p:spPr>
          <a:xfrm>
            <a:off x="7171541" y="2765776"/>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32" name="TextBox 134"/>
          <p:cNvSpPr txBox="1"/>
          <p:nvPr/>
        </p:nvSpPr>
        <p:spPr>
          <a:xfrm>
            <a:off x="7831143" y="4593531"/>
            <a:ext cx="1415764" cy="461533"/>
          </a:xfrm>
          <a:prstGeom prst="rect">
            <a:avLst/>
          </a:prstGeom>
          <a:noFill/>
        </p:spPr>
        <p:txBody>
          <a:bodyPr wrap="none" lIns="91436" tIns="45718" rIns="91436" bIns="45718" rtlCol="0" anchor="ctr">
            <a:spAutoFit/>
          </a:bodyPr>
          <a:lstStyle/>
          <a:p>
            <a:pPr defTabSz="1218804"/>
            <a:r>
              <a:rPr lang="zh-CN" altLang="en-US" sz="2399" kern="0">
                <a:solidFill>
                  <a:srgbClr val="7F7F7F">
                    <a:lumMod val="50000"/>
                  </a:srgbClr>
                </a:solidFill>
                <a:cs typeface="+mn-ea"/>
                <a:sym typeface="+mn-lt"/>
              </a:rPr>
              <a:t>添加标题</a:t>
            </a:r>
          </a:p>
        </p:txBody>
      </p:sp>
      <p:sp>
        <p:nvSpPr>
          <p:cNvPr id="33" name="TextBox 135"/>
          <p:cNvSpPr txBox="1"/>
          <p:nvPr/>
        </p:nvSpPr>
        <p:spPr>
          <a:xfrm>
            <a:off x="611293" y="4418031"/>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a:t>
            </a:r>
            <a:r>
              <a:rPr lang="zh-CN" altLang="en-US" sz="1200" kern="0">
                <a:solidFill>
                  <a:srgbClr val="7F7F7F">
                    <a:lumMod val="50000"/>
                  </a:srgbClr>
                </a:solidFill>
                <a:cs typeface="+mn-ea"/>
                <a:sym typeface="+mn-lt"/>
              </a:rPr>
              <a:t>文字。</a:t>
            </a:r>
          </a:p>
        </p:txBody>
      </p:sp>
      <p:sp>
        <p:nvSpPr>
          <p:cNvPr id="34" name="TextBox 136"/>
          <p:cNvSpPr txBox="1"/>
          <p:nvPr/>
        </p:nvSpPr>
        <p:spPr>
          <a:xfrm>
            <a:off x="1367277" y="2470244"/>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a:t>
            </a:r>
            <a:r>
              <a:rPr lang="zh-CN" altLang="en-US" sz="1200" kern="0">
                <a:solidFill>
                  <a:srgbClr val="7F7F7F">
                    <a:lumMod val="50000"/>
                  </a:srgbClr>
                </a:solidFill>
                <a:cs typeface="+mn-ea"/>
                <a:sym typeface="+mn-lt"/>
              </a:rPr>
              <a:t>文字。</a:t>
            </a:r>
          </a:p>
        </p:txBody>
      </p:sp>
      <p:sp>
        <p:nvSpPr>
          <p:cNvPr id="35" name="TextBox 137"/>
          <p:cNvSpPr txBox="1"/>
          <p:nvPr/>
        </p:nvSpPr>
        <p:spPr>
          <a:xfrm>
            <a:off x="2321825" y="986573"/>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a:t>
            </a:r>
            <a:r>
              <a:rPr lang="zh-CN" altLang="en-US" sz="1200" kern="0">
                <a:solidFill>
                  <a:srgbClr val="7F7F7F">
                    <a:lumMod val="50000"/>
                  </a:srgbClr>
                </a:solidFill>
                <a:cs typeface="+mn-ea"/>
                <a:sym typeface="+mn-lt"/>
              </a:rPr>
              <a:t>文字。</a:t>
            </a:r>
          </a:p>
        </p:txBody>
      </p:sp>
      <p:sp>
        <p:nvSpPr>
          <p:cNvPr id="36" name="TextBox 138"/>
          <p:cNvSpPr txBox="1"/>
          <p:nvPr/>
        </p:nvSpPr>
        <p:spPr>
          <a:xfrm>
            <a:off x="8773788" y="2470244"/>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a:t>
            </a:r>
            <a:r>
              <a:rPr lang="zh-CN" altLang="en-US" sz="1200" kern="0">
                <a:solidFill>
                  <a:srgbClr val="7F7F7F">
                    <a:lumMod val="50000"/>
                  </a:srgbClr>
                </a:solidFill>
                <a:cs typeface="+mn-ea"/>
                <a:sym typeface="+mn-lt"/>
              </a:rPr>
              <a:t>文字。</a:t>
            </a:r>
          </a:p>
        </p:txBody>
      </p:sp>
      <p:sp>
        <p:nvSpPr>
          <p:cNvPr id="37" name="TextBox 139"/>
          <p:cNvSpPr txBox="1"/>
          <p:nvPr/>
        </p:nvSpPr>
        <p:spPr>
          <a:xfrm>
            <a:off x="7963637" y="986573"/>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a:t>
            </a:r>
            <a:r>
              <a:rPr lang="zh-CN" altLang="en-US" sz="1200" kern="0">
                <a:solidFill>
                  <a:srgbClr val="7F7F7F">
                    <a:lumMod val="50000"/>
                  </a:srgbClr>
                </a:solidFill>
                <a:cs typeface="+mn-ea"/>
                <a:sym typeface="+mn-lt"/>
              </a:rPr>
              <a:t>文字。</a:t>
            </a:r>
          </a:p>
        </p:txBody>
      </p:sp>
      <p:sp>
        <p:nvSpPr>
          <p:cNvPr id="38" name="TextBox 140"/>
          <p:cNvSpPr txBox="1"/>
          <p:nvPr/>
        </p:nvSpPr>
        <p:spPr>
          <a:xfrm>
            <a:off x="9709888" y="5027443"/>
            <a:ext cx="1969421" cy="1052592"/>
          </a:xfrm>
          <a:prstGeom prst="rect">
            <a:avLst/>
          </a:prstGeom>
          <a:noFill/>
        </p:spPr>
        <p:txBody>
          <a:bodyPr wrap="square" lIns="91436" tIns="45718" rIns="91436" bIns="45718" rtlCol="0">
            <a:spAutoFit/>
          </a:bodyPr>
          <a:lstStyle/>
          <a:p>
            <a:pPr defTabSz="1218804">
              <a:lnSpc>
                <a:spcPct val="130000"/>
              </a:lnSpc>
            </a:pPr>
            <a:r>
              <a:rPr lang="zh-CN" altLang="en-US" sz="1200" kern="0" dirty="0">
                <a:solidFill>
                  <a:srgbClr val="7F7F7F">
                    <a:lumMod val="50000"/>
                  </a:srgbClr>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334514657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0.70"/>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8" presetClass="emph" presetSubtype="0" repeatCount="indefinite" fill="hold" grpId="1" nodeType="withEffect">
                                  <p:stCondLst>
                                    <p:cond delay="0"/>
                                  </p:stCondLst>
                                  <p:childTnLst>
                                    <p:animRot by="86400000">
                                      <p:cBhvr>
                                        <p:cTn id="25" dur="8000" fill="hold"/>
                                        <p:tgtEl>
                                          <p:spTgt spid="21"/>
                                        </p:tgtEl>
                                        <p:attrNameLst>
                                          <p:attrName>r</p:attrName>
                                        </p:attrNameLst>
                                      </p:cBhvr>
                                    </p:animRot>
                                  </p:childTnLst>
                                </p:cTn>
                              </p:par>
                              <p:par>
                                <p:cTn id="26" presetID="44" presetClass="path" presetSubtype="0" fill="hold" grpId="2" nodeType="withEffect">
                                  <p:stCondLst>
                                    <p:cond delay="0"/>
                                  </p:stCondLst>
                                  <p:childTnLst>
                                    <p:animMotion origin="layout" path="M -1.50668E-6 -2.39124E-6 C -1.50668E-6 0.00031 0.04999 -0.502 0.19858 -0.50848 C 0.34716 -0.51465 0.3916 -0.08577 0.40063 -2.39124E-6 " pathEditMode="relative" rAng="0" ptsTypes="AAA">
                                      <p:cBhvr>
                                        <p:cTn id="27" dur="2000" fill="hold"/>
                                        <p:tgtEl>
                                          <p:spTgt spid="21"/>
                                        </p:tgtEl>
                                        <p:attrNameLst>
                                          <p:attrName>ppt_x</p:attrName>
                                          <p:attrName>ppt_y</p:attrName>
                                        </p:attrNameLst>
                                      </p:cBhvr>
                                      <p:rCtr x="20031" y="-25455"/>
                                    </p:animMotion>
                                  </p:childTnLst>
                                </p:cTn>
                              </p:par>
                              <p:par>
                                <p:cTn id="28" presetID="10" presetClass="entr" presetSubtype="0" fill="hold" grpId="0"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4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8" presetClass="emph" presetSubtype="0" repeatCount="indefinite" fill="hold" grpId="1" nodeType="withEffect">
                                  <p:stCondLst>
                                    <p:cond delay="0"/>
                                  </p:stCondLst>
                                  <p:childTnLst>
                                    <p:animRot by="86400000">
                                      <p:cBhvr>
                                        <p:cTn id="35" dur="8000" fill="hold"/>
                                        <p:tgtEl>
                                          <p:spTgt spid="22"/>
                                        </p:tgtEl>
                                        <p:attrNameLst>
                                          <p:attrName>r</p:attrName>
                                        </p:attrNameLst>
                                      </p:cBhvr>
                                    </p:animRot>
                                  </p:childTnLst>
                                </p:cTn>
                              </p:par>
                              <p:par>
                                <p:cTn id="36" presetID="10" presetClass="entr" presetSubtype="0" fill="hold" grpId="0" nodeType="withEffect">
                                  <p:stCondLst>
                                    <p:cond delay="8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8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8" presetClass="emph" presetSubtype="0" repeatCount="indefinite" fill="hold" grpId="1" nodeType="withEffect">
                                  <p:stCondLst>
                                    <p:cond delay="0"/>
                                  </p:stCondLst>
                                  <p:childTnLst>
                                    <p:animRot by="86400000">
                                      <p:cBhvr>
                                        <p:cTn id="43" dur="8000" fill="hold"/>
                                        <p:tgtEl>
                                          <p:spTgt spid="23"/>
                                        </p:tgtEl>
                                        <p:attrNameLst>
                                          <p:attrName>r</p:attrName>
                                        </p:attrNameLst>
                                      </p:cBhvr>
                                    </p:animRot>
                                  </p:childTnLst>
                                </p:cTn>
                              </p:par>
                              <p:par>
                                <p:cTn id="44" presetID="10" presetClass="entr" presetSubtype="0" fill="hold" grpId="0" nodeType="withEffect">
                                  <p:stCondLst>
                                    <p:cond delay="12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8" presetClass="emph" presetSubtype="0" repeatCount="indefinite" fill="hold" grpId="1" nodeType="withEffect">
                                  <p:stCondLst>
                                    <p:cond delay="0"/>
                                  </p:stCondLst>
                                  <p:childTnLst>
                                    <p:animRot by="86400000">
                                      <p:cBhvr>
                                        <p:cTn id="51" dur="8000" fill="hold"/>
                                        <p:tgtEl>
                                          <p:spTgt spid="24"/>
                                        </p:tgtEl>
                                        <p:attrNameLst>
                                          <p:attrName>r</p:attrName>
                                        </p:attrNameLst>
                                      </p:cBhvr>
                                    </p:animRot>
                                  </p:childTnLst>
                                </p:cTn>
                              </p:par>
                              <p:par>
                                <p:cTn id="52" presetID="10" presetClass="entr" presetSubtype="0" fill="hold" grpId="0" nodeType="withEffect">
                                  <p:stCondLst>
                                    <p:cond delay="16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16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8" presetClass="emph" presetSubtype="0" repeatCount="indefinite" fill="hold" grpId="1" nodeType="withEffect">
                                  <p:stCondLst>
                                    <p:cond delay="0"/>
                                  </p:stCondLst>
                                  <p:childTnLst>
                                    <p:animRot by="86400000">
                                      <p:cBhvr>
                                        <p:cTn id="59" dur="8000" fill="hold"/>
                                        <p:tgtEl>
                                          <p:spTgt spid="25"/>
                                        </p:tgtEl>
                                        <p:attrNameLst>
                                          <p:attrName>r</p:attrName>
                                        </p:attrNameLst>
                                      </p:cBhvr>
                                    </p:animRot>
                                  </p:childTnLst>
                                </p:cTn>
                              </p:par>
                              <p:par>
                                <p:cTn id="60" presetID="10" presetClass="entr" presetSubtype="0" fill="hold" grpId="0" nodeType="withEffect">
                                  <p:stCondLst>
                                    <p:cond delay="20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8" presetClass="emph" presetSubtype="0" repeatCount="indefinite" fill="hold" grpId="1" nodeType="withEffect">
                                  <p:stCondLst>
                                    <p:cond delay="0"/>
                                  </p:stCondLst>
                                  <p:childTnLst>
                                    <p:animRot by="86400000">
                                      <p:cBhvr>
                                        <p:cTn id="67" dur="8000" fill="hold"/>
                                        <p:tgtEl>
                                          <p:spTgt spid="26"/>
                                        </p:tgtEl>
                                        <p:attrNameLst>
                                          <p:attrName>r</p:attrName>
                                        </p:attrNameLst>
                                      </p:cBhvr>
                                    </p:animRot>
                                  </p:childTnLst>
                                </p:cTn>
                              </p:par>
                              <p:par>
                                <p:cTn id="68" presetID="63" presetClass="path" presetSubtype="0" accel="50000" decel="50000" fill="hold" grpId="3" nodeType="withEffect">
                                  <p:stCondLst>
                                    <p:cond delay="2000"/>
                                  </p:stCondLst>
                                  <p:childTnLst>
                                    <p:animMotion origin="layout" path="M -1.50668E-6 -2.39124E-6 L 0.40045 -2.39124E-6 " pathEditMode="relative" rAng="0" ptsTypes="AA">
                                      <p:cBhvr>
                                        <p:cTn id="69" dur="1000" spd="-100000" fill="hold"/>
                                        <p:tgtEl>
                                          <p:spTgt spid="21"/>
                                        </p:tgtEl>
                                        <p:attrNameLst>
                                          <p:attrName>ppt_x</p:attrName>
                                          <p:attrName>ppt_y</p:attrName>
                                        </p:attrNameLst>
                                      </p:cBhvr>
                                      <p:rCtr x="20014" y="0"/>
                                    </p:animMotion>
                                  </p:childTnLst>
                                </p:cTn>
                              </p:par>
                              <p:par>
                                <p:cTn id="70" presetID="10" presetClass="entr" presetSubtype="0" fill="hold" grpId="0" nodeType="withEffect">
                                  <p:stCondLst>
                                    <p:cond delay="280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12" presetClass="entr" presetSubtype="2" fill="hold" grpId="0" nodeType="withEffect">
                                  <p:stCondLst>
                                    <p:cond delay="28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p:tgtEl>
                                          <p:spTgt spid="33"/>
                                        </p:tgtEl>
                                        <p:attrNameLst>
                                          <p:attrName>ppt_x</p:attrName>
                                        </p:attrNameLst>
                                      </p:cBhvr>
                                      <p:tavLst>
                                        <p:tav tm="0">
                                          <p:val>
                                            <p:strVal val="#ppt_x+#ppt_w*1.125000"/>
                                          </p:val>
                                        </p:tav>
                                        <p:tav tm="100000">
                                          <p:val>
                                            <p:strVal val="#ppt_x"/>
                                          </p:val>
                                        </p:tav>
                                      </p:tavLst>
                                    </p:anim>
                                    <p:animEffect transition="in" filter="wipe(left)">
                                      <p:cBhvr>
                                        <p:cTn id="76" dur="500"/>
                                        <p:tgtEl>
                                          <p:spTgt spid="33"/>
                                        </p:tgtEl>
                                      </p:cBhvr>
                                    </p:animEffect>
                                  </p:childTnLst>
                                </p:cTn>
                              </p:par>
                              <p:par>
                                <p:cTn id="77" presetID="12" presetClass="entr" presetSubtype="2" fill="hold" grpId="0" nodeType="withEffect">
                                  <p:stCondLst>
                                    <p:cond delay="28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p:tgtEl>
                                          <p:spTgt spid="34"/>
                                        </p:tgtEl>
                                        <p:attrNameLst>
                                          <p:attrName>ppt_x</p:attrName>
                                        </p:attrNameLst>
                                      </p:cBhvr>
                                      <p:tavLst>
                                        <p:tav tm="0">
                                          <p:val>
                                            <p:strVal val="#ppt_x+#ppt_w*1.125000"/>
                                          </p:val>
                                        </p:tav>
                                        <p:tav tm="100000">
                                          <p:val>
                                            <p:strVal val="#ppt_x"/>
                                          </p:val>
                                        </p:tav>
                                      </p:tavLst>
                                    </p:anim>
                                    <p:animEffect transition="in" filter="wipe(left)">
                                      <p:cBhvr>
                                        <p:cTn id="80" dur="500"/>
                                        <p:tgtEl>
                                          <p:spTgt spid="34"/>
                                        </p:tgtEl>
                                      </p:cBhvr>
                                    </p:animEffect>
                                  </p:childTnLst>
                                </p:cTn>
                              </p:par>
                              <p:par>
                                <p:cTn id="81" presetID="12" presetClass="entr" presetSubtype="2" fill="hold" grpId="0" nodeType="withEffect">
                                  <p:stCondLst>
                                    <p:cond delay="280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p:tgtEl>
                                          <p:spTgt spid="35"/>
                                        </p:tgtEl>
                                        <p:attrNameLst>
                                          <p:attrName>ppt_x</p:attrName>
                                        </p:attrNameLst>
                                      </p:cBhvr>
                                      <p:tavLst>
                                        <p:tav tm="0">
                                          <p:val>
                                            <p:strVal val="#ppt_x+#ppt_w*1.125000"/>
                                          </p:val>
                                        </p:tav>
                                        <p:tav tm="100000">
                                          <p:val>
                                            <p:strVal val="#ppt_x"/>
                                          </p:val>
                                        </p:tav>
                                      </p:tavLst>
                                    </p:anim>
                                    <p:animEffect transition="in" filter="wipe(left)">
                                      <p:cBhvr>
                                        <p:cTn id="84" dur="500"/>
                                        <p:tgtEl>
                                          <p:spTgt spid="35"/>
                                        </p:tgtEl>
                                      </p:cBhvr>
                                    </p:animEffect>
                                  </p:childTnLst>
                                </p:cTn>
                              </p:par>
                              <p:par>
                                <p:cTn id="85" presetID="12" presetClass="entr" presetSubtype="8" fill="hold" grpId="0" nodeType="withEffect">
                                  <p:stCondLst>
                                    <p:cond delay="280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p:tgtEl>
                                          <p:spTgt spid="36"/>
                                        </p:tgtEl>
                                        <p:attrNameLst>
                                          <p:attrName>ppt_x</p:attrName>
                                        </p:attrNameLst>
                                      </p:cBhvr>
                                      <p:tavLst>
                                        <p:tav tm="0">
                                          <p:val>
                                            <p:strVal val="#ppt_x-#ppt_w*1.125000"/>
                                          </p:val>
                                        </p:tav>
                                        <p:tav tm="100000">
                                          <p:val>
                                            <p:strVal val="#ppt_x"/>
                                          </p:val>
                                        </p:tav>
                                      </p:tavLst>
                                    </p:anim>
                                    <p:animEffect transition="in" filter="wipe(right)">
                                      <p:cBhvr>
                                        <p:cTn id="88" dur="500"/>
                                        <p:tgtEl>
                                          <p:spTgt spid="36"/>
                                        </p:tgtEl>
                                      </p:cBhvr>
                                    </p:animEffect>
                                  </p:childTnLst>
                                </p:cTn>
                              </p:par>
                              <p:par>
                                <p:cTn id="89" presetID="12" presetClass="entr" presetSubtype="8" fill="hold" grpId="0" nodeType="withEffect">
                                  <p:stCondLst>
                                    <p:cond delay="280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500"/>
                                        <p:tgtEl>
                                          <p:spTgt spid="37"/>
                                        </p:tgtEl>
                                        <p:attrNameLst>
                                          <p:attrName>ppt_x</p:attrName>
                                        </p:attrNameLst>
                                      </p:cBhvr>
                                      <p:tavLst>
                                        <p:tav tm="0">
                                          <p:val>
                                            <p:strVal val="#ppt_x-#ppt_w*1.125000"/>
                                          </p:val>
                                        </p:tav>
                                        <p:tav tm="100000">
                                          <p:val>
                                            <p:strVal val="#ppt_x"/>
                                          </p:val>
                                        </p:tav>
                                      </p:tavLst>
                                    </p:anim>
                                    <p:animEffect transition="in" filter="wipe(right)">
                                      <p:cBhvr>
                                        <p:cTn id="92" dur="500"/>
                                        <p:tgtEl>
                                          <p:spTgt spid="37"/>
                                        </p:tgtEl>
                                      </p:cBhvr>
                                    </p:animEffect>
                                  </p:childTnLst>
                                </p:cTn>
                              </p:par>
                              <p:par>
                                <p:cTn id="93" presetID="12" presetClass="entr" presetSubtype="8" fill="hold" grpId="0" nodeType="withEffect">
                                  <p:stCondLst>
                                    <p:cond delay="280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500"/>
                                        <p:tgtEl>
                                          <p:spTgt spid="38"/>
                                        </p:tgtEl>
                                        <p:attrNameLst>
                                          <p:attrName>ppt_x</p:attrName>
                                        </p:attrNameLst>
                                      </p:cBhvr>
                                      <p:tavLst>
                                        <p:tav tm="0">
                                          <p:val>
                                            <p:strVal val="#ppt_x-#ppt_w*1.125000"/>
                                          </p:val>
                                        </p:tav>
                                        <p:tav tm="100000">
                                          <p:val>
                                            <p:strVal val="#ppt_x"/>
                                          </p:val>
                                        </p:tav>
                                      </p:tavLst>
                                    </p:anim>
                                    <p:animEffect transition="in" filter="wipe(right)">
                                      <p:cBhvr>
                                        <p:cTn id="9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1" grpId="1" animBg="1"/>
      <p:bldP spid="21" grpId="2" animBg="1"/>
      <p:bldP spid="21" grpId="3"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2569" y="3482"/>
            <a:ext cx="12187592" cy="685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4259" name="Group 3"/>
          <p:cNvGrpSpPr>
            <a:grpSpLocks/>
          </p:cNvGrpSpPr>
          <p:nvPr/>
        </p:nvGrpSpPr>
        <p:grpSpPr bwMode="auto">
          <a:xfrm>
            <a:off x="241016" y="231850"/>
            <a:ext cx="11947469" cy="495617"/>
            <a:chOff x="142" y="138"/>
            <a:chExt cx="7115" cy="295"/>
          </a:xfrm>
        </p:grpSpPr>
        <p:sp>
          <p:nvSpPr>
            <p:cNvPr id="4" name="矩形 4"/>
            <p:cNvSpPr>
              <a:spLocks noChangeArrowheads="1"/>
            </p:cNvSpPr>
            <p:nvPr/>
          </p:nvSpPr>
          <p:spPr bwMode="auto">
            <a:xfrm>
              <a:off x="142" y="138"/>
              <a:ext cx="166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zh-CN" altLang="en-US" sz="2499" kern="0">
                  <a:solidFill>
                    <a:srgbClr val="0070C0"/>
                  </a:solidFill>
                  <a:cs typeface="+mn-ea"/>
                  <a:sym typeface="+mn-lt"/>
                </a:rPr>
                <a:t>点击添加标题文本</a:t>
              </a:r>
            </a:p>
          </p:txBody>
        </p:sp>
        <p:sp>
          <p:nvSpPr>
            <p:cNvPr id="2" name="矩形 1"/>
            <p:cNvSpPr>
              <a:spLocks noChangeArrowheads="1"/>
            </p:cNvSpPr>
            <p:nvPr/>
          </p:nvSpPr>
          <p:spPr bwMode="auto">
            <a:xfrm flipV="1">
              <a:off x="2019" y="272"/>
              <a:ext cx="4242" cy="33"/>
            </a:xfrm>
            <a:prstGeom prst="rect">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sp>
          <p:nvSpPr>
            <p:cNvPr id="10" name="矩形 9"/>
            <p:cNvSpPr>
              <a:spLocks noChangeArrowheads="1"/>
            </p:cNvSpPr>
            <p:nvPr/>
          </p:nvSpPr>
          <p:spPr bwMode="auto">
            <a:xfrm flipV="1">
              <a:off x="6271" y="272"/>
              <a:ext cx="986" cy="33"/>
            </a:xfrm>
            <a:prstGeom prst="rect">
              <a:avLst/>
            </a:prstGeom>
            <a:solidFill>
              <a:srgbClr val="7F7F7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10732" tIns="55366" rIns="110732" bIns="55366" anchor="ctr"/>
            <a:lstStyle/>
            <a:p>
              <a:pPr defTabSz="1172088">
                <a:defRPr/>
              </a:pPr>
              <a:endParaRPr lang="zh-CN" altLang="en-US" sz="2299" kern="0">
                <a:solidFill>
                  <a:srgbClr val="FFFFFF"/>
                </a:solidFill>
                <a:cs typeface="+mn-ea"/>
                <a:sym typeface="+mn-lt"/>
              </a:endParaRPr>
            </a:p>
          </p:txBody>
        </p:sp>
      </p:grpSp>
      <p:grpSp>
        <p:nvGrpSpPr>
          <p:cNvPr id="224263" name="Group 7"/>
          <p:cNvGrpSpPr>
            <a:grpSpLocks/>
          </p:cNvGrpSpPr>
          <p:nvPr/>
        </p:nvGrpSpPr>
        <p:grpSpPr bwMode="auto">
          <a:xfrm>
            <a:off x="-29361" y="6166640"/>
            <a:ext cx="12541902" cy="598102"/>
            <a:chOff x="0" y="3670"/>
            <a:chExt cx="7421" cy="356"/>
          </a:xfrm>
        </p:grpSpPr>
        <p:pic>
          <p:nvPicPr>
            <p:cNvPr id="224264" name="Picture 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21"/>
              <a:ext cx="7421" cy="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a:off x="6063" y="3670"/>
              <a:ext cx="812"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32" tIns="55366" rIns="110732" bIns="55366">
              <a:spAutoFit/>
            </a:bodyPr>
            <a:lstStyle/>
            <a:p>
              <a:pPr defTabSz="1172088">
                <a:defRPr/>
              </a:pPr>
              <a:r>
                <a:rPr lang="en-US" altLang="zh-CN" sz="3099" kern="0">
                  <a:solidFill>
                    <a:srgbClr val="0070C0"/>
                  </a:solidFill>
                  <a:cs typeface="+mn-ea"/>
                  <a:sym typeface="+mn-lt"/>
                </a:rPr>
                <a:t>LOGO</a:t>
              </a:r>
            </a:p>
          </p:txBody>
        </p:sp>
      </p:grpSp>
      <p:sp>
        <p:nvSpPr>
          <p:cNvPr id="20" name="Freeform 13"/>
          <p:cNvSpPr>
            <a:spLocks noEditPoints="1"/>
          </p:cNvSpPr>
          <p:nvPr/>
        </p:nvSpPr>
        <p:spPr bwMode="auto">
          <a:xfrm rot="16200000">
            <a:off x="10119499"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1" name="Freeform 11"/>
          <p:cNvSpPr>
            <a:spLocks noEditPoints="1"/>
          </p:cNvSpPr>
          <p:nvPr/>
        </p:nvSpPr>
        <p:spPr bwMode="auto">
          <a:xfrm rot="16200000">
            <a:off x="595616" y="3038405"/>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2" name="Freeform 12"/>
          <p:cNvSpPr>
            <a:spLocks noEditPoints="1"/>
          </p:cNvSpPr>
          <p:nvPr/>
        </p:nvSpPr>
        <p:spPr bwMode="auto">
          <a:xfrm rot="16200000">
            <a:off x="1544408" y="3038405"/>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3" name="Freeform 13"/>
          <p:cNvSpPr>
            <a:spLocks noEditPoints="1"/>
          </p:cNvSpPr>
          <p:nvPr/>
        </p:nvSpPr>
        <p:spPr bwMode="auto">
          <a:xfrm rot="16200000">
            <a:off x="2480461" y="3039011"/>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4" name="Freeform 13"/>
          <p:cNvSpPr>
            <a:spLocks noEditPoints="1"/>
          </p:cNvSpPr>
          <p:nvPr/>
        </p:nvSpPr>
        <p:spPr bwMode="auto">
          <a:xfrm rot="16200000">
            <a:off x="3407487" y="3039011"/>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5" name="Freeform 13"/>
          <p:cNvSpPr>
            <a:spLocks noEditPoints="1"/>
          </p:cNvSpPr>
          <p:nvPr/>
        </p:nvSpPr>
        <p:spPr bwMode="auto">
          <a:xfrm rot="16200000">
            <a:off x="4332336"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6" name="Freeform 13"/>
          <p:cNvSpPr>
            <a:spLocks noEditPoints="1"/>
          </p:cNvSpPr>
          <p:nvPr/>
        </p:nvSpPr>
        <p:spPr bwMode="auto">
          <a:xfrm rot="16200000">
            <a:off x="5307311"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7" name="Freeform 13"/>
          <p:cNvSpPr>
            <a:spLocks noEditPoints="1"/>
          </p:cNvSpPr>
          <p:nvPr/>
        </p:nvSpPr>
        <p:spPr bwMode="auto">
          <a:xfrm rot="16200000">
            <a:off x="6250319"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8" name="Freeform 13"/>
          <p:cNvSpPr>
            <a:spLocks noEditPoints="1"/>
          </p:cNvSpPr>
          <p:nvPr/>
        </p:nvSpPr>
        <p:spPr bwMode="auto">
          <a:xfrm rot="16200000">
            <a:off x="7193328"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29" name="Freeform 13"/>
          <p:cNvSpPr>
            <a:spLocks noEditPoints="1"/>
          </p:cNvSpPr>
          <p:nvPr/>
        </p:nvSpPr>
        <p:spPr bwMode="auto">
          <a:xfrm rot="16200000">
            <a:off x="8138509"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0" name="Freeform 13"/>
          <p:cNvSpPr>
            <a:spLocks noEditPoints="1"/>
          </p:cNvSpPr>
          <p:nvPr/>
        </p:nvSpPr>
        <p:spPr bwMode="auto">
          <a:xfrm rot="16200000">
            <a:off x="9113484" y="3039012"/>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defTabSz="1218804">
              <a:defRPr/>
            </a:pPr>
            <a:endParaRPr lang="zh-CN" altLang="en-US" sz="2399" kern="0">
              <a:solidFill>
                <a:sysClr val="windowText" lastClr="000000"/>
              </a:solidFill>
              <a:cs typeface="+mn-ea"/>
              <a:sym typeface="+mn-lt"/>
            </a:endParaRPr>
          </a:p>
        </p:txBody>
      </p:sp>
      <p:sp>
        <p:nvSpPr>
          <p:cNvPr id="31" name="TextBox 241"/>
          <p:cNvSpPr txBox="1"/>
          <p:nvPr/>
        </p:nvSpPr>
        <p:spPr>
          <a:xfrm>
            <a:off x="1073272"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2</a:t>
            </a:r>
            <a:r>
              <a:rPr lang="zh-CN" altLang="en-US" sz="2266" kern="0" dirty="0">
                <a:solidFill>
                  <a:prstClr val="white"/>
                </a:solidFill>
                <a:cs typeface="+mn-ea"/>
                <a:sym typeface="+mn-lt"/>
              </a:rPr>
              <a:t>月份</a:t>
            </a:r>
          </a:p>
        </p:txBody>
      </p:sp>
      <p:sp>
        <p:nvSpPr>
          <p:cNvPr id="32" name="TextBox 242"/>
          <p:cNvSpPr txBox="1"/>
          <p:nvPr/>
        </p:nvSpPr>
        <p:spPr>
          <a:xfrm>
            <a:off x="2088959"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3</a:t>
            </a:r>
            <a:r>
              <a:rPr lang="zh-CN" altLang="en-US" sz="2266" kern="0" dirty="0">
                <a:solidFill>
                  <a:prstClr val="white"/>
                </a:solidFill>
                <a:cs typeface="+mn-ea"/>
                <a:sym typeface="+mn-lt"/>
              </a:rPr>
              <a:t>月份</a:t>
            </a:r>
          </a:p>
        </p:txBody>
      </p:sp>
      <p:sp>
        <p:nvSpPr>
          <p:cNvPr id="33" name="TextBox 243"/>
          <p:cNvSpPr txBox="1"/>
          <p:nvPr/>
        </p:nvSpPr>
        <p:spPr>
          <a:xfrm>
            <a:off x="3003076"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4</a:t>
            </a:r>
            <a:r>
              <a:rPr lang="zh-CN" altLang="en-US" sz="2266" kern="0" dirty="0">
                <a:solidFill>
                  <a:prstClr val="white"/>
                </a:solidFill>
                <a:cs typeface="+mn-ea"/>
                <a:sym typeface="+mn-lt"/>
              </a:rPr>
              <a:t>月份</a:t>
            </a:r>
          </a:p>
        </p:txBody>
      </p:sp>
      <p:sp>
        <p:nvSpPr>
          <p:cNvPr id="34" name="TextBox 244"/>
          <p:cNvSpPr txBox="1"/>
          <p:nvPr/>
        </p:nvSpPr>
        <p:spPr>
          <a:xfrm>
            <a:off x="3917194"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5</a:t>
            </a:r>
            <a:r>
              <a:rPr lang="zh-CN" altLang="en-US" sz="2266" kern="0" dirty="0">
                <a:solidFill>
                  <a:prstClr val="white"/>
                </a:solidFill>
                <a:cs typeface="+mn-ea"/>
                <a:sym typeface="+mn-lt"/>
              </a:rPr>
              <a:t>月份</a:t>
            </a:r>
          </a:p>
        </p:txBody>
      </p:sp>
      <p:sp>
        <p:nvSpPr>
          <p:cNvPr id="35" name="TextBox 245"/>
          <p:cNvSpPr txBox="1"/>
          <p:nvPr/>
        </p:nvSpPr>
        <p:spPr>
          <a:xfrm>
            <a:off x="4831312"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6</a:t>
            </a:r>
            <a:r>
              <a:rPr lang="zh-CN" altLang="en-US" sz="2266" kern="0" dirty="0">
                <a:solidFill>
                  <a:prstClr val="white"/>
                </a:solidFill>
                <a:cs typeface="+mn-ea"/>
                <a:sym typeface="+mn-lt"/>
              </a:rPr>
              <a:t>月份</a:t>
            </a:r>
          </a:p>
        </p:txBody>
      </p:sp>
      <p:sp>
        <p:nvSpPr>
          <p:cNvPr id="36" name="TextBox 246"/>
          <p:cNvSpPr txBox="1"/>
          <p:nvPr/>
        </p:nvSpPr>
        <p:spPr>
          <a:xfrm>
            <a:off x="5846999"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7</a:t>
            </a:r>
            <a:r>
              <a:rPr lang="zh-CN" altLang="en-US" sz="2266" kern="0" dirty="0">
                <a:solidFill>
                  <a:prstClr val="white"/>
                </a:solidFill>
                <a:cs typeface="+mn-ea"/>
                <a:sym typeface="+mn-lt"/>
              </a:rPr>
              <a:t>月份</a:t>
            </a:r>
          </a:p>
        </p:txBody>
      </p:sp>
      <p:sp>
        <p:nvSpPr>
          <p:cNvPr id="37" name="TextBox 247"/>
          <p:cNvSpPr txBox="1"/>
          <p:nvPr/>
        </p:nvSpPr>
        <p:spPr>
          <a:xfrm>
            <a:off x="6761117"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8</a:t>
            </a:r>
            <a:r>
              <a:rPr lang="zh-CN" altLang="en-US" sz="2266" kern="0" dirty="0">
                <a:solidFill>
                  <a:prstClr val="white"/>
                </a:solidFill>
                <a:cs typeface="+mn-ea"/>
                <a:sym typeface="+mn-lt"/>
              </a:rPr>
              <a:t>月份</a:t>
            </a:r>
          </a:p>
        </p:txBody>
      </p:sp>
      <p:sp>
        <p:nvSpPr>
          <p:cNvPr id="38" name="TextBox 248"/>
          <p:cNvSpPr txBox="1"/>
          <p:nvPr/>
        </p:nvSpPr>
        <p:spPr>
          <a:xfrm>
            <a:off x="7675234" y="3074340"/>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9</a:t>
            </a:r>
            <a:r>
              <a:rPr lang="zh-CN" altLang="en-US" sz="2266" kern="0" dirty="0">
                <a:solidFill>
                  <a:prstClr val="white"/>
                </a:solidFill>
                <a:cs typeface="+mn-ea"/>
                <a:sym typeface="+mn-lt"/>
              </a:rPr>
              <a:t>月份</a:t>
            </a:r>
          </a:p>
        </p:txBody>
      </p:sp>
      <p:sp>
        <p:nvSpPr>
          <p:cNvPr id="39" name="TextBox 249"/>
          <p:cNvSpPr txBox="1"/>
          <p:nvPr/>
        </p:nvSpPr>
        <p:spPr>
          <a:xfrm>
            <a:off x="8690921" y="3074339"/>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10</a:t>
            </a:r>
            <a:r>
              <a:rPr lang="zh-CN" altLang="en-US" sz="2266" kern="0" dirty="0">
                <a:solidFill>
                  <a:prstClr val="white"/>
                </a:solidFill>
                <a:cs typeface="+mn-ea"/>
                <a:sym typeface="+mn-lt"/>
              </a:rPr>
              <a:t>月份</a:t>
            </a:r>
          </a:p>
        </p:txBody>
      </p:sp>
      <p:sp>
        <p:nvSpPr>
          <p:cNvPr id="40" name="TextBox 250"/>
          <p:cNvSpPr txBox="1"/>
          <p:nvPr/>
        </p:nvSpPr>
        <p:spPr>
          <a:xfrm>
            <a:off x="9670268" y="3074339"/>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11</a:t>
            </a:r>
            <a:r>
              <a:rPr lang="zh-CN" altLang="en-US" sz="2266" kern="0" dirty="0">
                <a:solidFill>
                  <a:prstClr val="white"/>
                </a:solidFill>
                <a:cs typeface="+mn-ea"/>
                <a:sym typeface="+mn-lt"/>
              </a:rPr>
              <a:t>月份</a:t>
            </a:r>
          </a:p>
        </p:txBody>
      </p:sp>
      <p:sp>
        <p:nvSpPr>
          <p:cNvPr id="41" name="TextBox 253"/>
          <p:cNvSpPr txBox="1"/>
          <p:nvPr/>
        </p:nvSpPr>
        <p:spPr>
          <a:xfrm>
            <a:off x="10714974" y="3074339"/>
            <a:ext cx="544183" cy="1138346"/>
          </a:xfrm>
          <a:prstGeom prst="rect">
            <a:avLst/>
          </a:prstGeom>
          <a:noFill/>
        </p:spPr>
        <p:txBody>
          <a:bodyPr wrap="square" lIns="91400" tIns="45699" rIns="91400" bIns="45699" rtlCol="0">
            <a:spAutoFit/>
          </a:bodyPr>
          <a:lstStyle/>
          <a:p>
            <a:pPr defTabSz="1218804"/>
            <a:r>
              <a:rPr lang="en-US" altLang="zh-CN" sz="2266" kern="0" dirty="0">
                <a:solidFill>
                  <a:prstClr val="white"/>
                </a:solidFill>
                <a:cs typeface="+mn-ea"/>
                <a:sym typeface="+mn-lt"/>
              </a:rPr>
              <a:t>12</a:t>
            </a:r>
            <a:r>
              <a:rPr lang="zh-CN" altLang="en-US" sz="2266" kern="0" dirty="0">
                <a:solidFill>
                  <a:prstClr val="white"/>
                </a:solidFill>
                <a:cs typeface="+mn-ea"/>
                <a:sym typeface="+mn-lt"/>
              </a:rPr>
              <a:t>月份</a:t>
            </a:r>
          </a:p>
        </p:txBody>
      </p:sp>
      <p:cxnSp>
        <p:nvCxnSpPr>
          <p:cNvPr id="42" name="直接连接符 41"/>
          <p:cNvCxnSpPr/>
          <p:nvPr/>
        </p:nvCxnSpPr>
        <p:spPr>
          <a:xfrm>
            <a:off x="1322273" y="4330906"/>
            <a:ext cx="0" cy="812548"/>
          </a:xfrm>
          <a:prstGeom prst="line">
            <a:avLst/>
          </a:prstGeom>
          <a:noFill/>
          <a:ln w="19050" cap="flat" cmpd="sng" algn="ctr">
            <a:solidFill>
              <a:srgbClr val="7F7F7F">
                <a:lumMod val="60000"/>
                <a:lumOff val="40000"/>
              </a:srgbClr>
            </a:solidFill>
            <a:prstDash val="sysDash"/>
          </a:ln>
          <a:effectLst/>
        </p:spPr>
      </p:cxnSp>
      <p:cxnSp>
        <p:nvCxnSpPr>
          <p:cNvPr id="43" name="直接连接符 42"/>
          <p:cNvCxnSpPr/>
          <p:nvPr/>
        </p:nvCxnSpPr>
        <p:spPr>
          <a:xfrm>
            <a:off x="2236391" y="2007041"/>
            <a:ext cx="0" cy="812548"/>
          </a:xfrm>
          <a:prstGeom prst="line">
            <a:avLst/>
          </a:prstGeom>
          <a:noFill/>
          <a:ln w="19050" cap="flat" cmpd="sng" algn="ctr">
            <a:solidFill>
              <a:srgbClr val="7F7F7F">
                <a:lumMod val="60000"/>
                <a:lumOff val="40000"/>
              </a:srgbClr>
            </a:solidFill>
            <a:prstDash val="sysDash"/>
          </a:ln>
          <a:effectLst/>
        </p:spPr>
      </p:cxnSp>
      <p:cxnSp>
        <p:nvCxnSpPr>
          <p:cNvPr id="44" name="直接连接符 43"/>
          <p:cNvCxnSpPr/>
          <p:nvPr/>
        </p:nvCxnSpPr>
        <p:spPr>
          <a:xfrm>
            <a:off x="3133581" y="4330906"/>
            <a:ext cx="0" cy="812548"/>
          </a:xfrm>
          <a:prstGeom prst="line">
            <a:avLst/>
          </a:prstGeom>
          <a:noFill/>
          <a:ln w="19050" cap="flat" cmpd="sng" algn="ctr">
            <a:solidFill>
              <a:srgbClr val="7F7F7F">
                <a:lumMod val="60000"/>
                <a:lumOff val="40000"/>
              </a:srgbClr>
            </a:solidFill>
            <a:prstDash val="sysDash"/>
          </a:ln>
          <a:effectLst/>
        </p:spPr>
      </p:cxnSp>
      <p:cxnSp>
        <p:nvCxnSpPr>
          <p:cNvPr id="45" name="直接连接符 44"/>
          <p:cNvCxnSpPr/>
          <p:nvPr/>
        </p:nvCxnSpPr>
        <p:spPr>
          <a:xfrm>
            <a:off x="4132339" y="2007041"/>
            <a:ext cx="0" cy="812548"/>
          </a:xfrm>
          <a:prstGeom prst="line">
            <a:avLst/>
          </a:prstGeom>
          <a:noFill/>
          <a:ln w="19050" cap="flat" cmpd="sng" algn="ctr">
            <a:solidFill>
              <a:srgbClr val="7F7F7F">
                <a:lumMod val="60000"/>
                <a:lumOff val="40000"/>
              </a:srgbClr>
            </a:solidFill>
            <a:prstDash val="sysDash"/>
          </a:ln>
          <a:effectLst/>
        </p:spPr>
      </p:cxnSp>
      <p:cxnSp>
        <p:nvCxnSpPr>
          <p:cNvPr id="46" name="直接连接符 45"/>
          <p:cNvCxnSpPr/>
          <p:nvPr/>
        </p:nvCxnSpPr>
        <p:spPr>
          <a:xfrm>
            <a:off x="4999905" y="4330906"/>
            <a:ext cx="0" cy="812548"/>
          </a:xfrm>
          <a:prstGeom prst="line">
            <a:avLst/>
          </a:prstGeom>
          <a:noFill/>
          <a:ln w="19050" cap="flat" cmpd="sng" algn="ctr">
            <a:solidFill>
              <a:srgbClr val="7F7F7F">
                <a:lumMod val="60000"/>
                <a:lumOff val="40000"/>
              </a:srgbClr>
            </a:solidFill>
            <a:prstDash val="sysDash"/>
          </a:ln>
          <a:effectLst/>
        </p:spPr>
      </p:cxnSp>
      <p:cxnSp>
        <p:nvCxnSpPr>
          <p:cNvPr id="47" name="直接连接符 46"/>
          <p:cNvCxnSpPr/>
          <p:nvPr/>
        </p:nvCxnSpPr>
        <p:spPr>
          <a:xfrm>
            <a:off x="5960575" y="2007041"/>
            <a:ext cx="0" cy="812548"/>
          </a:xfrm>
          <a:prstGeom prst="line">
            <a:avLst/>
          </a:prstGeom>
          <a:noFill/>
          <a:ln w="19050" cap="flat" cmpd="sng" algn="ctr">
            <a:solidFill>
              <a:srgbClr val="7F7F7F">
                <a:lumMod val="60000"/>
                <a:lumOff val="40000"/>
              </a:srgbClr>
            </a:solidFill>
            <a:prstDash val="sysDash"/>
          </a:ln>
          <a:effectLst/>
        </p:spPr>
      </p:cxnSp>
      <p:cxnSp>
        <p:nvCxnSpPr>
          <p:cNvPr id="48" name="直接连接符 47"/>
          <p:cNvCxnSpPr/>
          <p:nvPr/>
        </p:nvCxnSpPr>
        <p:spPr>
          <a:xfrm>
            <a:off x="6912781" y="4330906"/>
            <a:ext cx="0" cy="812548"/>
          </a:xfrm>
          <a:prstGeom prst="line">
            <a:avLst/>
          </a:prstGeom>
          <a:noFill/>
          <a:ln w="19050" cap="flat" cmpd="sng" algn="ctr">
            <a:solidFill>
              <a:srgbClr val="7F7F7F">
                <a:lumMod val="60000"/>
                <a:lumOff val="40000"/>
              </a:srgbClr>
            </a:solidFill>
            <a:prstDash val="sysDash"/>
          </a:ln>
          <a:effectLst/>
        </p:spPr>
      </p:cxnSp>
      <p:cxnSp>
        <p:nvCxnSpPr>
          <p:cNvPr id="49" name="直接连接符 48"/>
          <p:cNvCxnSpPr/>
          <p:nvPr/>
        </p:nvCxnSpPr>
        <p:spPr>
          <a:xfrm>
            <a:off x="7771883" y="2007041"/>
            <a:ext cx="0" cy="812548"/>
          </a:xfrm>
          <a:prstGeom prst="line">
            <a:avLst/>
          </a:prstGeom>
          <a:noFill/>
          <a:ln w="19050" cap="flat" cmpd="sng" algn="ctr">
            <a:solidFill>
              <a:srgbClr val="7F7F7F">
                <a:lumMod val="60000"/>
                <a:lumOff val="40000"/>
              </a:srgbClr>
            </a:solidFill>
            <a:prstDash val="sysDash"/>
          </a:ln>
          <a:effectLst/>
        </p:spPr>
      </p:cxnSp>
      <p:cxnSp>
        <p:nvCxnSpPr>
          <p:cNvPr id="50" name="直接连接符 49"/>
          <p:cNvCxnSpPr/>
          <p:nvPr/>
        </p:nvCxnSpPr>
        <p:spPr>
          <a:xfrm>
            <a:off x="8825658" y="4330906"/>
            <a:ext cx="0" cy="812548"/>
          </a:xfrm>
          <a:prstGeom prst="line">
            <a:avLst/>
          </a:prstGeom>
          <a:noFill/>
          <a:ln w="19050" cap="flat" cmpd="sng" algn="ctr">
            <a:solidFill>
              <a:srgbClr val="7F7F7F">
                <a:lumMod val="60000"/>
                <a:lumOff val="40000"/>
              </a:srgbClr>
            </a:solidFill>
            <a:prstDash val="sysDash"/>
          </a:ln>
          <a:effectLst/>
        </p:spPr>
      </p:cxnSp>
      <p:cxnSp>
        <p:nvCxnSpPr>
          <p:cNvPr id="51" name="直接连接符 50"/>
          <p:cNvCxnSpPr/>
          <p:nvPr/>
        </p:nvCxnSpPr>
        <p:spPr>
          <a:xfrm>
            <a:off x="9735543" y="2007041"/>
            <a:ext cx="0" cy="812548"/>
          </a:xfrm>
          <a:prstGeom prst="line">
            <a:avLst/>
          </a:prstGeom>
          <a:noFill/>
          <a:ln w="19050" cap="flat" cmpd="sng" algn="ctr">
            <a:solidFill>
              <a:srgbClr val="7F7F7F">
                <a:lumMod val="60000"/>
                <a:lumOff val="40000"/>
              </a:srgbClr>
            </a:solidFill>
            <a:prstDash val="sysDash"/>
          </a:ln>
          <a:effectLst/>
        </p:spPr>
      </p:cxnSp>
      <p:cxnSp>
        <p:nvCxnSpPr>
          <p:cNvPr id="52" name="直接连接符 51"/>
          <p:cNvCxnSpPr/>
          <p:nvPr/>
        </p:nvCxnSpPr>
        <p:spPr>
          <a:xfrm>
            <a:off x="10823174" y="4330906"/>
            <a:ext cx="0" cy="812548"/>
          </a:xfrm>
          <a:prstGeom prst="line">
            <a:avLst/>
          </a:prstGeom>
          <a:noFill/>
          <a:ln w="19050" cap="flat" cmpd="sng" algn="ctr">
            <a:solidFill>
              <a:srgbClr val="7F7F7F">
                <a:lumMod val="60000"/>
                <a:lumOff val="40000"/>
              </a:srgbClr>
            </a:solidFill>
            <a:prstDash val="sysDash"/>
          </a:ln>
          <a:effectLst/>
        </p:spPr>
      </p:cxnSp>
      <p:sp>
        <p:nvSpPr>
          <p:cNvPr id="53" name="Rectangle 28"/>
          <p:cNvSpPr>
            <a:spLocks noChangeArrowheads="1"/>
          </p:cNvSpPr>
          <p:nvPr/>
        </p:nvSpPr>
        <p:spPr bwMode="auto">
          <a:xfrm>
            <a:off x="500924"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4" name="Rectangle 28"/>
          <p:cNvSpPr>
            <a:spLocks noChangeArrowheads="1"/>
          </p:cNvSpPr>
          <p:nvPr/>
        </p:nvSpPr>
        <p:spPr bwMode="auto">
          <a:xfrm>
            <a:off x="1374621" y="1397627"/>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5" name="Rectangle 28"/>
          <p:cNvSpPr>
            <a:spLocks noChangeArrowheads="1"/>
          </p:cNvSpPr>
          <p:nvPr/>
        </p:nvSpPr>
        <p:spPr bwMode="auto">
          <a:xfrm>
            <a:off x="2236392"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6" name="Rectangle 28"/>
          <p:cNvSpPr>
            <a:spLocks noChangeArrowheads="1"/>
          </p:cNvSpPr>
          <p:nvPr/>
        </p:nvSpPr>
        <p:spPr bwMode="auto">
          <a:xfrm>
            <a:off x="3252079" y="1397627"/>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7" name="Rectangle 28"/>
          <p:cNvSpPr>
            <a:spLocks noChangeArrowheads="1"/>
          </p:cNvSpPr>
          <p:nvPr/>
        </p:nvSpPr>
        <p:spPr bwMode="auto">
          <a:xfrm>
            <a:off x="4090020"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8" name="Rectangle 28"/>
          <p:cNvSpPr>
            <a:spLocks noChangeArrowheads="1"/>
          </p:cNvSpPr>
          <p:nvPr/>
        </p:nvSpPr>
        <p:spPr bwMode="auto">
          <a:xfrm>
            <a:off x="5029530" y="1397627"/>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59" name="Rectangle 28"/>
          <p:cNvSpPr>
            <a:spLocks noChangeArrowheads="1"/>
          </p:cNvSpPr>
          <p:nvPr/>
        </p:nvSpPr>
        <p:spPr bwMode="auto">
          <a:xfrm>
            <a:off x="5969040"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60" name="Rectangle 28"/>
          <p:cNvSpPr>
            <a:spLocks noChangeArrowheads="1"/>
          </p:cNvSpPr>
          <p:nvPr/>
        </p:nvSpPr>
        <p:spPr bwMode="auto">
          <a:xfrm>
            <a:off x="6829968" y="1397627"/>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61" name="Rectangle 28"/>
          <p:cNvSpPr>
            <a:spLocks noChangeArrowheads="1"/>
          </p:cNvSpPr>
          <p:nvPr/>
        </p:nvSpPr>
        <p:spPr bwMode="auto">
          <a:xfrm>
            <a:off x="7845654"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62" name="Rectangle 28"/>
          <p:cNvSpPr>
            <a:spLocks noChangeArrowheads="1"/>
          </p:cNvSpPr>
          <p:nvPr/>
        </p:nvSpPr>
        <p:spPr bwMode="auto">
          <a:xfrm>
            <a:off x="8759772" y="1397627"/>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
        <p:nvSpPr>
          <p:cNvPr id="63" name="Rectangle 28"/>
          <p:cNvSpPr>
            <a:spLocks noChangeArrowheads="1"/>
          </p:cNvSpPr>
          <p:nvPr/>
        </p:nvSpPr>
        <p:spPr bwMode="auto">
          <a:xfrm>
            <a:off x="9877027" y="5054099"/>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defTabSz="1218804">
              <a:lnSpc>
                <a:spcPct val="120000"/>
              </a:lnSpc>
              <a:defRPr/>
            </a:pPr>
            <a:r>
              <a:rPr lang="zh-CN" altLang="en-US" sz="1333" kern="0" dirty="0">
                <a:solidFill>
                  <a:srgbClr val="7F7F7F">
                    <a:lumMod val="50000"/>
                  </a:srgbClr>
                </a:solidFill>
                <a:cs typeface="+mn-ea"/>
                <a:sym typeface="+mn-lt"/>
              </a:rPr>
              <a:t>单击此处添加文字</a:t>
            </a:r>
          </a:p>
          <a:p>
            <a:pPr defTabSz="1218804">
              <a:lnSpc>
                <a:spcPct val="120000"/>
              </a:lnSpc>
              <a:defRPr/>
            </a:pPr>
            <a:r>
              <a:rPr lang="zh-CN" altLang="en-US" sz="1333" kern="0" dirty="0">
                <a:solidFill>
                  <a:srgbClr val="7F7F7F">
                    <a:lumMod val="50000"/>
                  </a:srgbClr>
                </a:solidFill>
                <a:cs typeface="+mn-ea"/>
                <a:sym typeface="+mn-lt"/>
              </a:rPr>
              <a:t>单击此处添加文字</a:t>
            </a:r>
          </a:p>
        </p:txBody>
      </p:sp>
    </p:spTree>
    <p:extLst>
      <p:ext uri="{BB962C8B-B14F-4D97-AF65-F5344CB8AC3E}">
        <p14:creationId xmlns:p14="http://schemas.microsoft.com/office/powerpoint/2010/main" val="39437435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 calcmode="lin" valueType="num">
                                      <p:cBhvr additive="base">
                                        <p:cTn id="7" dur="500" fill="hold"/>
                                        <p:tgtEl>
                                          <p:spTgt spid="224259"/>
                                        </p:tgtEl>
                                        <p:attrNameLst>
                                          <p:attrName>ppt_x</p:attrName>
                                        </p:attrNameLst>
                                      </p:cBhvr>
                                      <p:tavLst>
                                        <p:tav tm="0">
                                          <p:val>
                                            <p:strVal val="1+#ppt_w/2"/>
                                          </p:val>
                                        </p:tav>
                                        <p:tav tm="100000">
                                          <p:val>
                                            <p:strVal val="#ppt_x"/>
                                          </p:val>
                                        </p:tav>
                                      </p:tavLst>
                                    </p:anim>
                                    <p:anim calcmode="lin" valueType="num">
                                      <p:cBhvr additive="base">
                                        <p:cTn id="8" dur="500" fill="hold"/>
                                        <p:tgtEl>
                                          <p:spTgt spid="2242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4263"/>
                                        </p:tgtEl>
                                        <p:attrNameLst>
                                          <p:attrName>style.visibility</p:attrName>
                                        </p:attrNameLst>
                                      </p:cBhvr>
                                      <p:to>
                                        <p:strVal val="visible"/>
                                      </p:to>
                                    </p:set>
                                    <p:anim calcmode="lin" valueType="num">
                                      <p:cBhvr additive="base">
                                        <p:cTn id="11" dur="500" fill="hold"/>
                                        <p:tgtEl>
                                          <p:spTgt spid="224263"/>
                                        </p:tgtEl>
                                        <p:attrNameLst>
                                          <p:attrName>ppt_x</p:attrName>
                                        </p:attrNameLst>
                                      </p:cBhvr>
                                      <p:tavLst>
                                        <p:tav tm="0">
                                          <p:val>
                                            <p:strVal val="0-#ppt_w/2"/>
                                          </p:val>
                                        </p:tav>
                                        <p:tav tm="100000">
                                          <p:val>
                                            <p:strVal val="#ppt_x"/>
                                          </p:val>
                                        </p:tav>
                                      </p:tavLst>
                                    </p:anim>
                                    <p:anim calcmode="lin" valueType="num">
                                      <p:cBhvr additive="base">
                                        <p:cTn id="12" dur="500" fill="hold"/>
                                        <p:tgtEl>
                                          <p:spTgt spid="22426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0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0-#ppt_w/2"/>
                                          </p:val>
                                        </p:tav>
                                        <p:tav tm="100000">
                                          <p:val>
                                            <p:strVal val="#ppt_x"/>
                                          </p:val>
                                        </p:tav>
                                      </p:tavLst>
                                    </p:anim>
                                    <p:anim calcmode="lin" valueType="num">
                                      <p:cBhvr additive="base">
                                        <p:cTn id="21" dur="500" fill="hold"/>
                                        <p:tgtEl>
                                          <p:spTgt spid="3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3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0-#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6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0-#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9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0-#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1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0-#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12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14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0-#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16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2600"/>
                            </p:stCondLst>
                            <p:childTnLst>
                              <p:par>
                                <p:cTn id="59" presetID="47"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1000"/>
                                        <p:tgtEl>
                                          <p:spTgt spid="32"/>
                                        </p:tgtEl>
                                      </p:cBhvr>
                                    </p:animEffect>
                                    <p:anim calcmode="lin" valueType="num">
                                      <p:cBhvr>
                                        <p:cTn id="67" dur="1000" fill="hold"/>
                                        <p:tgtEl>
                                          <p:spTgt spid="32"/>
                                        </p:tgtEl>
                                        <p:attrNameLst>
                                          <p:attrName>ppt_x</p:attrName>
                                        </p:attrNameLst>
                                      </p:cBhvr>
                                      <p:tavLst>
                                        <p:tav tm="0">
                                          <p:val>
                                            <p:strVal val="#ppt_x"/>
                                          </p:val>
                                        </p:tav>
                                        <p:tav tm="100000">
                                          <p:val>
                                            <p:strVal val="#ppt_x"/>
                                          </p:val>
                                        </p:tav>
                                      </p:tavLst>
                                    </p:anim>
                                    <p:anim calcmode="lin" valueType="num">
                                      <p:cBhvr>
                                        <p:cTn id="68" dur="1000" fill="hold"/>
                                        <p:tgtEl>
                                          <p:spTgt spid="32"/>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1000"/>
                                        <p:tgtEl>
                                          <p:spTgt spid="34"/>
                                        </p:tgtEl>
                                      </p:cBhvr>
                                    </p:animEffect>
                                    <p:anim calcmode="lin" valueType="num">
                                      <p:cBhvr>
                                        <p:cTn id="77" dur="1000" fill="hold"/>
                                        <p:tgtEl>
                                          <p:spTgt spid="34"/>
                                        </p:tgtEl>
                                        <p:attrNameLst>
                                          <p:attrName>ppt_x</p:attrName>
                                        </p:attrNameLst>
                                      </p:cBhvr>
                                      <p:tavLst>
                                        <p:tav tm="0">
                                          <p:val>
                                            <p:strVal val="#ppt_x"/>
                                          </p:val>
                                        </p:tav>
                                        <p:tav tm="100000">
                                          <p:val>
                                            <p:strVal val="#ppt_x"/>
                                          </p:val>
                                        </p:tav>
                                      </p:tavLst>
                                    </p:anim>
                                    <p:anim calcmode="lin" valueType="num">
                                      <p:cBhvr>
                                        <p:cTn id="78" dur="1000" fill="hold"/>
                                        <p:tgtEl>
                                          <p:spTgt spid="34"/>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1000"/>
                                        <p:tgtEl>
                                          <p:spTgt spid="35"/>
                                        </p:tgtEl>
                                      </p:cBhvr>
                                    </p:animEffect>
                                    <p:anim calcmode="lin" valueType="num">
                                      <p:cBhvr>
                                        <p:cTn id="82" dur="1000" fill="hold"/>
                                        <p:tgtEl>
                                          <p:spTgt spid="35"/>
                                        </p:tgtEl>
                                        <p:attrNameLst>
                                          <p:attrName>ppt_x</p:attrName>
                                        </p:attrNameLst>
                                      </p:cBhvr>
                                      <p:tavLst>
                                        <p:tav tm="0">
                                          <p:val>
                                            <p:strVal val="#ppt_x"/>
                                          </p:val>
                                        </p:tav>
                                        <p:tav tm="100000">
                                          <p:val>
                                            <p:strVal val="#ppt_x"/>
                                          </p:val>
                                        </p:tav>
                                      </p:tavLst>
                                    </p:anim>
                                    <p:anim calcmode="lin" valueType="num">
                                      <p:cBhvr>
                                        <p:cTn id="83" dur="1000" fill="hold"/>
                                        <p:tgtEl>
                                          <p:spTgt spid="35"/>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1000"/>
                                        <p:tgtEl>
                                          <p:spTgt spid="38"/>
                                        </p:tgtEl>
                                      </p:cBhvr>
                                    </p:animEffect>
                                    <p:anim calcmode="lin" valueType="num">
                                      <p:cBhvr>
                                        <p:cTn id="97" dur="1000" fill="hold"/>
                                        <p:tgtEl>
                                          <p:spTgt spid="38"/>
                                        </p:tgtEl>
                                        <p:attrNameLst>
                                          <p:attrName>ppt_x</p:attrName>
                                        </p:attrNameLst>
                                      </p:cBhvr>
                                      <p:tavLst>
                                        <p:tav tm="0">
                                          <p:val>
                                            <p:strVal val="#ppt_x"/>
                                          </p:val>
                                        </p:tav>
                                        <p:tav tm="100000">
                                          <p:val>
                                            <p:strVal val="#ppt_x"/>
                                          </p:val>
                                        </p:tav>
                                      </p:tavLst>
                                    </p:anim>
                                    <p:anim calcmode="lin" valueType="num">
                                      <p:cBhvr>
                                        <p:cTn id="98" dur="1000" fill="hold"/>
                                        <p:tgtEl>
                                          <p:spTgt spid="38"/>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1000"/>
                                        <p:tgtEl>
                                          <p:spTgt spid="39"/>
                                        </p:tgtEl>
                                      </p:cBhvr>
                                    </p:animEffect>
                                    <p:anim calcmode="lin" valueType="num">
                                      <p:cBhvr>
                                        <p:cTn id="102" dur="1000" fill="hold"/>
                                        <p:tgtEl>
                                          <p:spTgt spid="39"/>
                                        </p:tgtEl>
                                        <p:attrNameLst>
                                          <p:attrName>ppt_x</p:attrName>
                                        </p:attrNameLst>
                                      </p:cBhvr>
                                      <p:tavLst>
                                        <p:tav tm="0">
                                          <p:val>
                                            <p:strVal val="#ppt_x"/>
                                          </p:val>
                                        </p:tav>
                                        <p:tav tm="100000">
                                          <p:val>
                                            <p:strVal val="#ppt_x"/>
                                          </p:val>
                                        </p:tav>
                                      </p:tavLst>
                                    </p:anim>
                                    <p:anim calcmode="lin" valueType="num">
                                      <p:cBhvr>
                                        <p:cTn id="103" dur="1000" fill="hold"/>
                                        <p:tgtEl>
                                          <p:spTgt spid="39"/>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1000"/>
                                        <p:tgtEl>
                                          <p:spTgt spid="41"/>
                                        </p:tgtEl>
                                      </p:cBhvr>
                                    </p:animEffect>
                                    <p:anim calcmode="lin" valueType="num">
                                      <p:cBhvr>
                                        <p:cTn id="112" dur="1000" fill="hold"/>
                                        <p:tgtEl>
                                          <p:spTgt spid="41"/>
                                        </p:tgtEl>
                                        <p:attrNameLst>
                                          <p:attrName>ppt_x</p:attrName>
                                        </p:attrNameLst>
                                      </p:cBhvr>
                                      <p:tavLst>
                                        <p:tav tm="0">
                                          <p:val>
                                            <p:strVal val="#ppt_x"/>
                                          </p:val>
                                        </p:tav>
                                        <p:tav tm="100000">
                                          <p:val>
                                            <p:strVal val="#ppt_x"/>
                                          </p:val>
                                        </p:tav>
                                      </p:tavLst>
                                    </p:anim>
                                    <p:anim calcmode="lin" valueType="num">
                                      <p:cBhvr>
                                        <p:cTn id="113" dur="1000" fill="hold"/>
                                        <p:tgtEl>
                                          <p:spTgt spid="41"/>
                                        </p:tgtEl>
                                        <p:attrNameLst>
                                          <p:attrName>ppt_y</p:attrName>
                                        </p:attrNameLst>
                                      </p:cBhvr>
                                      <p:tavLst>
                                        <p:tav tm="0">
                                          <p:val>
                                            <p:strVal val="#ppt_y-.1"/>
                                          </p:val>
                                        </p:tav>
                                        <p:tav tm="100000">
                                          <p:val>
                                            <p:strVal val="#ppt_y"/>
                                          </p:val>
                                        </p:tav>
                                      </p:tavLst>
                                    </p:anim>
                                  </p:childTnLst>
                                </p:cTn>
                              </p:par>
                            </p:childTnLst>
                          </p:cTn>
                        </p:par>
                        <p:par>
                          <p:cTn id="114" fill="hold">
                            <p:stCondLst>
                              <p:cond delay="3600"/>
                            </p:stCondLst>
                            <p:childTnLst>
                              <p:par>
                                <p:cTn id="115" presetID="22" presetClass="entr" presetSubtype="1" fill="hold" nodeType="after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wipe(up)">
                                      <p:cBhvr>
                                        <p:cTn id="117" dur="500"/>
                                        <p:tgtEl>
                                          <p:spTgt spid="42"/>
                                        </p:tgtEl>
                                      </p:cBhvr>
                                    </p:animEffect>
                                  </p:childTnLst>
                                </p:cTn>
                              </p:par>
                              <p:par>
                                <p:cTn id="118" presetID="22" presetClass="entr" presetSubtype="4" fill="hold" nodeType="with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wipe(down)">
                                      <p:cBhvr>
                                        <p:cTn id="120" dur="500"/>
                                        <p:tgtEl>
                                          <p:spTgt spid="43"/>
                                        </p:tgtEl>
                                      </p:cBhvr>
                                    </p:animEffect>
                                  </p:childTnLst>
                                </p:cTn>
                              </p:par>
                              <p:par>
                                <p:cTn id="121" presetID="22" presetClass="entr" presetSubtype="1" fill="hold"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wipe(up)">
                                      <p:cBhvr>
                                        <p:cTn id="123" dur="500"/>
                                        <p:tgtEl>
                                          <p:spTgt spid="44"/>
                                        </p:tgtEl>
                                      </p:cBhvr>
                                    </p:animEffect>
                                  </p:childTnLst>
                                </p:cTn>
                              </p:par>
                              <p:par>
                                <p:cTn id="124" presetID="22" presetClass="entr" presetSubtype="4" fill="hold" nodeType="with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wipe(down)">
                                      <p:cBhvr>
                                        <p:cTn id="126" dur="500"/>
                                        <p:tgtEl>
                                          <p:spTgt spid="45"/>
                                        </p:tgtEl>
                                      </p:cBhvr>
                                    </p:animEffect>
                                  </p:childTnLst>
                                </p:cTn>
                              </p:par>
                              <p:par>
                                <p:cTn id="127" presetID="22" presetClass="entr" presetSubtype="1" fill="hold" nodeType="withEffect">
                                  <p:stCondLst>
                                    <p:cond delay="0"/>
                                  </p:stCondLst>
                                  <p:childTnLst>
                                    <p:set>
                                      <p:cBhvr>
                                        <p:cTn id="128" dur="1" fill="hold">
                                          <p:stCondLst>
                                            <p:cond delay="0"/>
                                          </p:stCondLst>
                                        </p:cTn>
                                        <p:tgtEl>
                                          <p:spTgt spid="46"/>
                                        </p:tgtEl>
                                        <p:attrNameLst>
                                          <p:attrName>style.visibility</p:attrName>
                                        </p:attrNameLst>
                                      </p:cBhvr>
                                      <p:to>
                                        <p:strVal val="visible"/>
                                      </p:to>
                                    </p:set>
                                    <p:animEffect transition="in" filter="wipe(up)">
                                      <p:cBhvr>
                                        <p:cTn id="129" dur="500"/>
                                        <p:tgtEl>
                                          <p:spTgt spid="46"/>
                                        </p:tgtEl>
                                      </p:cBhvr>
                                    </p:animEffect>
                                  </p:childTnLst>
                                </p:cTn>
                              </p:par>
                              <p:par>
                                <p:cTn id="130" presetID="22" presetClass="entr" presetSubtype="4" fill="hold" nodeType="withEffect">
                                  <p:stCondLst>
                                    <p:cond delay="0"/>
                                  </p:stCondLst>
                                  <p:childTnLst>
                                    <p:set>
                                      <p:cBhvr>
                                        <p:cTn id="131" dur="1" fill="hold">
                                          <p:stCondLst>
                                            <p:cond delay="0"/>
                                          </p:stCondLst>
                                        </p:cTn>
                                        <p:tgtEl>
                                          <p:spTgt spid="47"/>
                                        </p:tgtEl>
                                        <p:attrNameLst>
                                          <p:attrName>style.visibility</p:attrName>
                                        </p:attrNameLst>
                                      </p:cBhvr>
                                      <p:to>
                                        <p:strVal val="visible"/>
                                      </p:to>
                                    </p:set>
                                    <p:animEffect transition="in" filter="wipe(down)">
                                      <p:cBhvr>
                                        <p:cTn id="132" dur="500"/>
                                        <p:tgtEl>
                                          <p:spTgt spid="47"/>
                                        </p:tgtEl>
                                      </p:cBhvr>
                                    </p:animEffect>
                                  </p:childTnLst>
                                </p:cTn>
                              </p:par>
                              <p:par>
                                <p:cTn id="133" presetID="22" presetClass="entr" presetSubtype="1" fill="hold" nodeType="with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wipe(up)">
                                      <p:cBhvr>
                                        <p:cTn id="135" dur="500"/>
                                        <p:tgtEl>
                                          <p:spTgt spid="48"/>
                                        </p:tgtEl>
                                      </p:cBhvr>
                                    </p:animEffect>
                                  </p:childTnLst>
                                </p:cTn>
                              </p:par>
                              <p:par>
                                <p:cTn id="136" presetID="22" presetClass="entr" presetSubtype="4" fill="hold" nodeType="withEffect">
                                  <p:stCondLst>
                                    <p:cond delay="0"/>
                                  </p:stCondLst>
                                  <p:childTnLst>
                                    <p:set>
                                      <p:cBhvr>
                                        <p:cTn id="137" dur="1" fill="hold">
                                          <p:stCondLst>
                                            <p:cond delay="0"/>
                                          </p:stCondLst>
                                        </p:cTn>
                                        <p:tgtEl>
                                          <p:spTgt spid="49"/>
                                        </p:tgtEl>
                                        <p:attrNameLst>
                                          <p:attrName>style.visibility</p:attrName>
                                        </p:attrNameLst>
                                      </p:cBhvr>
                                      <p:to>
                                        <p:strVal val="visible"/>
                                      </p:to>
                                    </p:set>
                                    <p:animEffect transition="in" filter="wipe(down)">
                                      <p:cBhvr>
                                        <p:cTn id="138" dur="500"/>
                                        <p:tgtEl>
                                          <p:spTgt spid="49"/>
                                        </p:tgtEl>
                                      </p:cBhvr>
                                    </p:animEffect>
                                  </p:childTnLst>
                                </p:cTn>
                              </p:par>
                              <p:par>
                                <p:cTn id="139" presetID="22" presetClass="entr" presetSubtype="1" fill="hold" nodeType="withEffect">
                                  <p:stCondLst>
                                    <p:cond delay="0"/>
                                  </p:stCondLst>
                                  <p:childTnLst>
                                    <p:set>
                                      <p:cBhvr>
                                        <p:cTn id="140" dur="1" fill="hold">
                                          <p:stCondLst>
                                            <p:cond delay="0"/>
                                          </p:stCondLst>
                                        </p:cTn>
                                        <p:tgtEl>
                                          <p:spTgt spid="50"/>
                                        </p:tgtEl>
                                        <p:attrNameLst>
                                          <p:attrName>style.visibility</p:attrName>
                                        </p:attrNameLst>
                                      </p:cBhvr>
                                      <p:to>
                                        <p:strVal val="visible"/>
                                      </p:to>
                                    </p:set>
                                    <p:animEffect transition="in" filter="wipe(up)">
                                      <p:cBhvr>
                                        <p:cTn id="141" dur="500"/>
                                        <p:tgtEl>
                                          <p:spTgt spid="50"/>
                                        </p:tgtEl>
                                      </p:cBhvr>
                                    </p:animEffect>
                                  </p:childTnLst>
                                </p:cTn>
                              </p:par>
                              <p:par>
                                <p:cTn id="142" presetID="22" presetClass="entr" presetSubtype="4" fill="hold" nodeType="withEffect">
                                  <p:stCondLst>
                                    <p:cond delay="0"/>
                                  </p:stCondLst>
                                  <p:childTnLst>
                                    <p:set>
                                      <p:cBhvr>
                                        <p:cTn id="143" dur="1" fill="hold">
                                          <p:stCondLst>
                                            <p:cond delay="0"/>
                                          </p:stCondLst>
                                        </p:cTn>
                                        <p:tgtEl>
                                          <p:spTgt spid="51"/>
                                        </p:tgtEl>
                                        <p:attrNameLst>
                                          <p:attrName>style.visibility</p:attrName>
                                        </p:attrNameLst>
                                      </p:cBhvr>
                                      <p:to>
                                        <p:strVal val="visible"/>
                                      </p:to>
                                    </p:set>
                                    <p:animEffect transition="in" filter="wipe(down)">
                                      <p:cBhvr>
                                        <p:cTn id="144" dur="500"/>
                                        <p:tgtEl>
                                          <p:spTgt spid="51"/>
                                        </p:tgtEl>
                                      </p:cBhvr>
                                    </p:animEffect>
                                  </p:childTnLst>
                                </p:cTn>
                              </p:par>
                              <p:par>
                                <p:cTn id="145" presetID="22" presetClass="entr" presetSubtype="1" fill="hold" nodeType="withEffect">
                                  <p:stCondLst>
                                    <p:cond delay="0"/>
                                  </p:stCondLst>
                                  <p:childTnLst>
                                    <p:set>
                                      <p:cBhvr>
                                        <p:cTn id="146" dur="1" fill="hold">
                                          <p:stCondLst>
                                            <p:cond delay="0"/>
                                          </p:stCondLst>
                                        </p:cTn>
                                        <p:tgtEl>
                                          <p:spTgt spid="52"/>
                                        </p:tgtEl>
                                        <p:attrNameLst>
                                          <p:attrName>style.visibility</p:attrName>
                                        </p:attrNameLst>
                                      </p:cBhvr>
                                      <p:to>
                                        <p:strVal val="visible"/>
                                      </p:to>
                                    </p:set>
                                    <p:animEffect transition="in" filter="wipe(up)">
                                      <p:cBhvr>
                                        <p:cTn id="147" dur="500"/>
                                        <p:tgtEl>
                                          <p:spTgt spid="52"/>
                                        </p:tgtEl>
                                      </p:cBhvr>
                                    </p:animEffect>
                                  </p:childTnLst>
                                </p:cTn>
                              </p:par>
                            </p:childTnLst>
                          </p:cTn>
                        </p:par>
                        <p:par>
                          <p:cTn id="148" fill="hold">
                            <p:stCondLst>
                              <p:cond delay="4100"/>
                            </p:stCondLst>
                            <p:childTnLst>
                              <p:par>
                                <p:cTn id="149" presetID="18" presetClass="entr" presetSubtype="9" fill="hold" grpId="0" nodeType="after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strips(upLeft)">
                                      <p:cBhvr>
                                        <p:cTn id="151" dur="1000"/>
                                        <p:tgtEl>
                                          <p:spTgt spid="53"/>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54"/>
                                        </p:tgtEl>
                                        <p:attrNameLst>
                                          <p:attrName>style.visibility</p:attrName>
                                        </p:attrNameLst>
                                      </p:cBhvr>
                                      <p:to>
                                        <p:strVal val="visible"/>
                                      </p:to>
                                    </p:set>
                                    <p:animEffect transition="in" filter="strips(upLeft)">
                                      <p:cBhvr>
                                        <p:cTn id="154" dur="1000"/>
                                        <p:tgtEl>
                                          <p:spTgt spid="54"/>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55"/>
                                        </p:tgtEl>
                                        <p:attrNameLst>
                                          <p:attrName>style.visibility</p:attrName>
                                        </p:attrNameLst>
                                      </p:cBhvr>
                                      <p:to>
                                        <p:strVal val="visible"/>
                                      </p:to>
                                    </p:set>
                                    <p:animEffect transition="in" filter="strips(upLeft)">
                                      <p:cBhvr>
                                        <p:cTn id="157" dur="1000"/>
                                        <p:tgtEl>
                                          <p:spTgt spid="55"/>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56"/>
                                        </p:tgtEl>
                                        <p:attrNameLst>
                                          <p:attrName>style.visibility</p:attrName>
                                        </p:attrNameLst>
                                      </p:cBhvr>
                                      <p:to>
                                        <p:strVal val="visible"/>
                                      </p:to>
                                    </p:set>
                                    <p:animEffect transition="in" filter="strips(upLeft)">
                                      <p:cBhvr>
                                        <p:cTn id="160" dur="1000"/>
                                        <p:tgtEl>
                                          <p:spTgt spid="56"/>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strips(upLeft)">
                                      <p:cBhvr>
                                        <p:cTn id="163" dur="1000"/>
                                        <p:tgtEl>
                                          <p:spTgt spid="57"/>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58"/>
                                        </p:tgtEl>
                                        <p:attrNameLst>
                                          <p:attrName>style.visibility</p:attrName>
                                        </p:attrNameLst>
                                      </p:cBhvr>
                                      <p:to>
                                        <p:strVal val="visible"/>
                                      </p:to>
                                    </p:set>
                                    <p:animEffect transition="in" filter="strips(upLeft)">
                                      <p:cBhvr>
                                        <p:cTn id="166" dur="1000"/>
                                        <p:tgtEl>
                                          <p:spTgt spid="58"/>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59"/>
                                        </p:tgtEl>
                                        <p:attrNameLst>
                                          <p:attrName>style.visibility</p:attrName>
                                        </p:attrNameLst>
                                      </p:cBhvr>
                                      <p:to>
                                        <p:strVal val="visible"/>
                                      </p:to>
                                    </p:set>
                                    <p:animEffect transition="in" filter="strips(upLeft)">
                                      <p:cBhvr>
                                        <p:cTn id="169" dur="1000"/>
                                        <p:tgtEl>
                                          <p:spTgt spid="59"/>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60"/>
                                        </p:tgtEl>
                                        <p:attrNameLst>
                                          <p:attrName>style.visibility</p:attrName>
                                        </p:attrNameLst>
                                      </p:cBhvr>
                                      <p:to>
                                        <p:strVal val="visible"/>
                                      </p:to>
                                    </p:set>
                                    <p:animEffect transition="in" filter="strips(upLeft)">
                                      <p:cBhvr>
                                        <p:cTn id="172" dur="1000"/>
                                        <p:tgtEl>
                                          <p:spTgt spid="60"/>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61"/>
                                        </p:tgtEl>
                                        <p:attrNameLst>
                                          <p:attrName>style.visibility</p:attrName>
                                        </p:attrNameLst>
                                      </p:cBhvr>
                                      <p:to>
                                        <p:strVal val="visible"/>
                                      </p:to>
                                    </p:set>
                                    <p:animEffect transition="in" filter="strips(upLeft)">
                                      <p:cBhvr>
                                        <p:cTn id="175" dur="1000"/>
                                        <p:tgtEl>
                                          <p:spTgt spid="61"/>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62"/>
                                        </p:tgtEl>
                                        <p:attrNameLst>
                                          <p:attrName>style.visibility</p:attrName>
                                        </p:attrNameLst>
                                      </p:cBhvr>
                                      <p:to>
                                        <p:strVal val="visible"/>
                                      </p:to>
                                    </p:set>
                                    <p:animEffect transition="in" filter="strips(upLeft)">
                                      <p:cBhvr>
                                        <p:cTn id="178" dur="1000"/>
                                        <p:tgtEl>
                                          <p:spTgt spid="62"/>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63"/>
                                        </p:tgtEl>
                                        <p:attrNameLst>
                                          <p:attrName>style.visibility</p:attrName>
                                        </p:attrNameLst>
                                      </p:cBhvr>
                                      <p:to>
                                        <p:strVal val="visible"/>
                                      </p:to>
                                    </p:set>
                                    <p:animEffect transition="in" filter="strips(upLeft)">
                                      <p:cBhvr>
                                        <p:cTn id="18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53" grpId="0"/>
      <p:bldP spid="54" grpId="0"/>
      <p:bldP spid="55" grpId="0"/>
      <p:bldP spid="56" grpId="0"/>
      <p:bldP spid="57" grpId="0"/>
      <p:bldP spid="58" grpId="0"/>
      <p:bldP spid="59" grpId="0"/>
      <p:bldP spid="60" grpId="0"/>
      <p:bldP spid="61" grpId="0"/>
      <p:bldP spid="62" grpId="0"/>
      <p:bldP spid="63"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Temp">
      <a:majorFont>
        <a:latin typeface="Arial"/>
        <a:ea typeface="微软雅黑"/>
        <a:cs typeface=""/>
      </a:majorFont>
      <a:minorFont>
        <a:latin typeface="Arial"/>
        <a:ea typeface="微软雅黑"/>
        <a:cs typeface=""/>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4151</Words>
  <Application>Microsoft Office PowerPoint</Application>
  <PresentationFormat>宽屏</PresentationFormat>
  <Paragraphs>536</Paragraphs>
  <Slides>42</Slides>
  <Notes>40</Notes>
  <HiddenSlides>0</HiddenSlides>
  <MMClips>1</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42</vt:i4>
      </vt:variant>
    </vt:vector>
  </HeadingPairs>
  <TitlesOfParts>
    <vt:vector size="51" baseType="lpstr">
      <vt:lpstr>等线</vt:lpstr>
      <vt:lpstr>宋体</vt:lpstr>
      <vt:lpstr>微软雅黑</vt:lpstr>
      <vt:lpstr>Arial</vt:lpstr>
      <vt:lpstr>Calibri</vt:lpstr>
      <vt:lpstr>Courier New</vt:lpstr>
      <vt:lpstr>自定义设计方案</vt:lpstr>
      <vt:lpstr>Default Design</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Yasin</cp:lastModifiedBy>
  <cp:revision>2</cp:revision>
  <dcterms:created xsi:type="dcterms:W3CDTF">2016-07-24T03:02:46Z</dcterms:created>
  <dcterms:modified xsi:type="dcterms:W3CDTF">2016-12-28T07:16:30Z</dcterms:modified>
  <cp:category>https://800sucai.taobao.com</cp:category>
</cp:coreProperties>
</file>