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2.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327" r:id="rId2"/>
    <p:sldId id="3318" r:id="rId3"/>
    <p:sldId id="3319" r:id="rId4"/>
    <p:sldId id="314" r:id="rId5"/>
    <p:sldId id="269" r:id="rId6"/>
    <p:sldId id="307" r:id="rId7"/>
    <p:sldId id="322" r:id="rId8"/>
    <p:sldId id="3320" r:id="rId9"/>
    <p:sldId id="316" r:id="rId10"/>
    <p:sldId id="321" r:id="rId11"/>
    <p:sldId id="319" r:id="rId12"/>
    <p:sldId id="320" r:id="rId13"/>
    <p:sldId id="3321" r:id="rId14"/>
    <p:sldId id="270" r:id="rId15"/>
    <p:sldId id="268" r:id="rId16"/>
    <p:sldId id="281" r:id="rId17"/>
    <p:sldId id="309" r:id="rId18"/>
    <p:sldId id="325" r:id="rId19"/>
    <p:sldId id="3322" r:id="rId20"/>
    <p:sldId id="317" r:id="rId21"/>
    <p:sldId id="282" r:id="rId22"/>
    <p:sldId id="324" r:id="rId23"/>
    <p:sldId id="308" r:id="rId24"/>
    <p:sldId id="3323"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6">
          <p15:clr>
            <a:srgbClr val="A4A3A4"/>
          </p15:clr>
        </p15:guide>
        <p15:guide id="2" pos="377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13131"/>
    <a:srgbClr val="FBFBFB"/>
    <a:srgbClr val="B7B7B7"/>
    <a:srgbClr val="C7C7C7"/>
    <a:srgbClr val="8F8F8F"/>
    <a:srgbClr val="B5B5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2" autoAdjust="0"/>
    <p:restoredTop sz="94660"/>
  </p:normalViewPr>
  <p:slideViewPr>
    <p:cSldViewPr snapToGrid="0">
      <p:cViewPr varScale="1">
        <p:scale>
          <a:sx n="116" d="100"/>
          <a:sy n="116" d="100"/>
        </p:scale>
        <p:origin x="564" y="84"/>
      </p:cViewPr>
      <p:guideLst>
        <p:guide orient="horz" pos="2156"/>
        <p:guide pos="3770"/>
      </p:guideLst>
    </p:cSldViewPr>
  </p:slideViewPr>
  <p:notesTextViewPr>
    <p:cViewPr>
      <p:scale>
        <a:sx n="1" d="1"/>
        <a:sy n="1" d="1"/>
      </p:scale>
      <p:origin x="0" y="0"/>
    </p:cViewPr>
  </p:notesTextViewPr>
  <p:sorterViewPr>
    <p:cViewPr>
      <p:scale>
        <a:sx n="62" d="100"/>
        <a:sy n="62"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30D998-BFF4-4C83-BBBE-CF03C6263EEC}" type="datetimeFigureOut">
              <a:rPr lang="zh-CN" altLang="en-US" smtClean="0"/>
              <a:t>2018/5/30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875DF6-3DCE-4259-BD6F-30C6E3ABDEBA}" type="slidenum">
              <a:rPr lang="zh-CN" altLang="en-US" smtClean="0"/>
              <a:t>‹#›</a:t>
            </a:fld>
            <a:endParaRPr lang="zh-CN" altLang="en-US"/>
          </a:p>
        </p:txBody>
      </p:sp>
    </p:spTree>
    <p:extLst>
      <p:ext uri="{BB962C8B-B14F-4D97-AF65-F5344CB8AC3E}">
        <p14:creationId xmlns:p14="http://schemas.microsoft.com/office/powerpoint/2010/main" val="36935927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63C967-60F0-4D2C-9E1C-A3DBCA9D75DE}" type="slidenum">
              <a:rPr lang="en-US" smtClean="0"/>
              <a:t>1</a:t>
            </a:fld>
            <a:endParaRPr lang="en-US"/>
          </a:p>
        </p:txBody>
      </p:sp>
    </p:spTree>
    <p:extLst>
      <p:ext uri="{BB962C8B-B14F-4D97-AF65-F5344CB8AC3E}">
        <p14:creationId xmlns:p14="http://schemas.microsoft.com/office/powerpoint/2010/main" val="11134715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506772-D654-4D92-98D1-193EC06B2528}" type="slidenum">
              <a:rPr lang="zh-CN" altLang="en-US" smtClean="0"/>
              <a:t>10</a:t>
            </a:fld>
            <a:endParaRPr lang="zh-CN" altLang="en-US"/>
          </a:p>
        </p:txBody>
      </p:sp>
    </p:spTree>
    <p:extLst>
      <p:ext uri="{BB962C8B-B14F-4D97-AF65-F5344CB8AC3E}">
        <p14:creationId xmlns:p14="http://schemas.microsoft.com/office/powerpoint/2010/main" val="15359792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506772-D654-4D92-98D1-193EC06B2528}" type="slidenum">
              <a:rPr lang="zh-CN" altLang="en-US" smtClean="0"/>
              <a:t>11</a:t>
            </a:fld>
            <a:endParaRPr lang="zh-CN" altLang="en-US"/>
          </a:p>
        </p:txBody>
      </p:sp>
    </p:spTree>
    <p:extLst>
      <p:ext uri="{BB962C8B-B14F-4D97-AF65-F5344CB8AC3E}">
        <p14:creationId xmlns:p14="http://schemas.microsoft.com/office/powerpoint/2010/main" val="34166882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506772-D654-4D92-98D1-193EC06B2528}" type="slidenum">
              <a:rPr lang="zh-CN" altLang="en-US" smtClean="0"/>
              <a:t>12</a:t>
            </a:fld>
            <a:endParaRPr lang="zh-CN" altLang="en-US"/>
          </a:p>
        </p:txBody>
      </p:sp>
    </p:spTree>
    <p:extLst>
      <p:ext uri="{BB962C8B-B14F-4D97-AF65-F5344CB8AC3E}">
        <p14:creationId xmlns:p14="http://schemas.microsoft.com/office/powerpoint/2010/main" val="12102725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3F51BA-7433-1D4B-84CB-B35DE54FDFCD}" type="slidenum">
              <a:rPr lang="en-US" smtClean="0"/>
              <a:t>13</a:t>
            </a:fld>
            <a:endParaRPr lang="en-US"/>
          </a:p>
        </p:txBody>
      </p:sp>
    </p:spTree>
    <p:extLst>
      <p:ext uri="{BB962C8B-B14F-4D97-AF65-F5344CB8AC3E}">
        <p14:creationId xmlns:p14="http://schemas.microsoft.com/office/powerpoint/2010/main" val="605838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875DF6-3DCE-4259-BD6F-30C6E3ABDEBA}" type="slidenum">
              <a:rPr lang="zh-CN" altLang="en-US" smtClean="0"/>
              <a:t>14</a:t>
            </a:fld>
            <a:endParaRPr lang="zh-CN" altLang="en-US"/>
          </a:p>
        </p:txBody>
      </p:sp>
    </p:spTree>
    <p:extLst>
      <p:ext uri="{BB962C8B-B14F-4D97-AF65-F5344CB8AC3E}">
        <p14:creationId xmlns:p14="http://schemas.microsoft.com/office/powerpoint/2010/main" val="33969296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875DF6-3DCE-4259-BD6F-30C6E3ABDEBA}" type="slidenum">
              <a:rPr lang="zh-CN" altLang="en-US" smtClean="0"/>
              <a:t>15</a:t>
            </a:fld>
            <a:endParaRPr lang="zh-CN" altLang="en-US"/>
          </a:p>
        </p:txBody>
      </p:sp>
    </p:spTree>
    <p:extLst>
      <p:ext uri="{BB962C8B-B14F-4D97-AF65-F5344CB8AC3E}">
        <p14:creationId xmlns:p14="http://schemas.microsoft.com/office/powerpoint/2010/main" val="28667217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875DF6-3DCE-4259-BD6F-30C6E3ABDEBA}" type="slidenum">
              <a:rPr lang="zh-CN" altLang="en-US" smtClean="0"/>
              <a:t>16</a:t>
            </a:fld>
            <a:endParaRPr lang="zh-CN" altLang="en-US"/>
          </a:p>
        </p:txBody>
      </p:sp>
    </p:spTree>
    <p:extLst>
      <p:ext uri="{BB962C8B-B14F-4D97-AF65-F5344CB8AC3E}">
        <p14:creationId xmlns:p14="http://schemas.microsoft.com/office/powerpoint/2010/main" val="23901148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875DF6-3DCE-4259-BD6F-30C6E3ABDEBA}" type="slidenum">
              <a:rPr lang="zh-CN" altLang="en-US" smtClean="0"/>
              <a:t>17</a:t>
            </a:fld>
            <a:endParaRPr lang="zh-CN" altLang="en-US"/>
          </a:p>
        </p:txBody>
      </p:sp>
    </p:spTree>
    <p:extLst>
      <p:ext uri="{BB962C8B-B14F-4D97-AF65-F5344CB8AC3E}">
        <p14:creationId xmlns:p14="http://schemas.microsoft.com/office/powerpoint/2010/main" val="7409493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506772-D654-4D92-98D1-193EC06B2528}" type="slidenum">
              <a:rPr lang="zh-CN" altLang="en-US" smtClean="0"/>
              <a:t>18</a:t>
            </a:fld>
            <a:endParaRPr lang="zh-CN" altLang="en-US"/>
          </a:p>
        </p:txBody>
      </p:sp>
    </p:spTree>
    <p:extLst>
      <p:ext uri="{BB962C8B-B14F-4D97-AF65-F5344CB8AC3E}">
        <p14:creationId xmlns:p14="http://schemas.microsoft.com/office/powerpoint/2010/main" val="13438960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3F51BA-7433-1D4B-84CB-B35DE54FDFCD}" type="slidenum">
              <a:rPr lang="en-US" smtClean="0"/>
              <a:t>19</a:t>
            </a:fld>
            <a:endParaRPr lang="en-US"/>
          </a:p>
        </p:txBody>
      </p:sp>
    </p:spTree>
    <p:extLst>
      <p:ext uri="{BB962C8B-B14F-4D97-AF65-F5344CB8AC3E}">
        <p14:creationId xmlns:p14="http://schemas.microsoft.com/office/powerpoint/2010/main" val="7620478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3F51BA-7433-1D4B-84CB-B35DE54FDFCD}" type="slidenum">
              <a:rPr lang="en-US" smtClean="0"/>
              <a:t>2</a:t>
            </a:fld>
            <a:endParaRPr lang="en-US"/>
          </a:p>
        </p:txBody>
      </p:sp>
    </p:spTree>
    <p:extLst>
      <p:ext uri="{BB962C8B-B14F-4D97-AF65-F5344CB8AC3E}">
        <p14:creationId xmlns:p14="http://schemas.microsoft.com/office/powerpoint/2010/main" val="7655639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47AD10-258C-41AE-871C-CC6E7447E421}" type="slidenum">
              <a:rPr lang="zh-CN" altLang="en-US" smtClean="0"/>
              <a:t>20</a:t>
            </a:fld>
            <a:endParaRPr lang="zh-CN" altLang="en-US"/>
          </a:p>
        </p:txBody>
      </p:sp>
    </p:spTree>
    <p:extLst>
      <p:ext uri="{BB962C8B-B14F-4D97-AF65-F5344CB8AC3E}">
        <p14:creationId xmlns:p14="http://schemas.microsoft.com/office/powerpoint/2010/main" val="112426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875DF6-3DCE-4259-BD6F-30C6E3ABDEBA}" type="slidenum">
              <a:rPr lang="zh-CN" altLang="en-US" smtClean="0"/>
              <a:t>21</a:t>
            </a:fld>
            <a:endParaRPr lang="zh-CN" altLang="en-US"/>
          </a:p>
        </p:txBody>
      </p:sp>
    </p:spTree>
    <p:extLst>
      <p:ext uri="{BB962C8B-B14F-4D97-AF65-F5344CB8AC3E}">
        <p14:creationId xmlns:p14="http://schemas.microsoft.com/office/powerpoint/2010/main" val="27856665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506772-D654-4D92-98D1-193EC06B2528}" type="slidenum">
              <a:rPr lang="zh-CN" altLang="en-US" smtClean="0"/>
              <a:t>22</a:t>
            </a:fld>
            <a:endParaRPr lang="zh-CN" altLang="en-US"/>
          </a:p>
        </p:txBody>
      </p:sp>
    </p:spTree>
    <p:extLst>
      <p:ext uri="{BB962C8B-B14F-4D97-AF65-F5344CB8AC3E}">
        <p14:creationId xmlns:p14="http://schemas.microsoft.com/office/powerpoint/2010/main" val="16874756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875DF6-3DCE-4259-BD6F-30C6E3ABDEBA}" type="slidenum">
              <a:rPr lang="zh-CN" altLang="en-US" smtClean="0"/>
              <a:t>23</a:t>
            </a:fld>
            <a:endParaRPr lang="zh-CN" altLang="en-US"/>
          </a:p>
        </p:txBody>
      </p:sp>
    </p:spTree>
    <p:extLst>
      <p:ext uri="{BB962C8B-B14F-4D97-AF65-F5344CB8AC3E}">
        <p14:creationId xmlns:p14="http://schemas.microsoft.com/office/powerpoint/2010/main" val="3916543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63C967-60F0-4D2C-9E1C-A3DBCA9D75DE}" type="slidenum">
              <a:rPr lang="en-US" smtClean="0"/>
              <a:t>24</a:t>
            </a:fld>
            <a:endParaRPr lang="en-US"/>
          </a:p>
        </p:txBody>
      </p:sp>
    </p:spTree>
    <p:extLst>
      <p:ext uri="{BB962C8B-B14F-4D97-AF65-F5344CB8AC3E}">
        <p14:creationId xmlns:p14="http://schemas.microsoft.com/office/powerpoint/2010/main" val="1388191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3F51BA-7433-1D4B-84CB-B35DE54FDFCD}" type="slidenum">
              <a:rPr lang="en-US" smtClean="0"/>
              <a:t>3</a:t>
            </a:fld>
            <a:endParaRPr lang="en-US"/>
          </a:p>
        </p:txBody>
      </p:sp>
    </p:spTree>
    <p:extLst>
      <p:ext uri="{BB962C8B-B14F-4D97-AF65-F5344CB8AC3E}">
        <p14:creationId xmlns:p14="http://schemas.microsoft.com/office/powerpoint/2010/main" val="14755854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875DF6-3DCE-4259-BD6F-30C6E3ABDEBA}" type="slidenum">
              <a:rPr lang="zh-CN" altLang="en-US" smtClean="0"/>
              <a:t>4</a:t>
            </a:fld>
            <a:endParaRPr lang="zh-CN" altLang="en-US"/>
          </a:p>
        </p:txBody>
      </p:sp>
    </p:spTree>
    <p:extLst>
      <p:ext uri="{BB962C8B-B14F-4D97-AF65-F5344CB8AC3E}">
        <p14:creationId xmlns:p14="http://schemas.microsoft.com/office/powerpoint/2010/main" val="4443719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875DF6-3DCE-4259-BD6F-30C6E3ABDEBA}" type="slidenum">
              <a:rPr lang="zh-CN" altLang="en-US" smtClean="0"/>
              <a:t>5</a:t>
            </a:fld>
            <a:endParaRPr lang="zh-CN" altLang="en-US"/>
          </a:p>
        </p:txBody>
      </p:sp>
    </p:spTree>
    <p:extLst>
      <p:ext uri="{BB962C8B-B14F-4D97-AF65-F5344CB8AC3E}">
        <p14:creationId xmlns:p14="http://schemas.microsoft.com/office/powerpoint/2010/main" val="38106477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875DF6-3DCE-4259-BD6F-30C6E3ABDEBA}" type="slidenum">
              <a:rPr lang="zh-CN" altLang="en-US" smtClean="0"/>
              <a:t>6</a:t>
            </a:fld>
            <a:endParaRPr lang="zh-CN" altLang="en-US"/>
          </a:p>
        </p:txBody>
      </p:sp>
    </p:spTree>
    <p:extLst>
      <p:ext uri="{BB962C8B-B14F-4D97-AF65-F5344CB8AC3E}">
        <p14:creationId xmlns:p14="http://schemas.microsoft.com/office/powerpoint/2010/main" val="949020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506772-D654-4D92-98D1-193EC06B2528}" type="slidenum">
              <a:rPr lang="zh-CN" altLang="en-US" smtClean="0"/>
              <a:t>7</a:t>
            </a:fld>
            <a:endParaRPr lang="zh-CN" altLang="en-US"/>
          </a:p>
        </p:txBody>
      </p:sp>
    </p:spTree>
    <p:extLst>
      <p:ext uri="{BB962C8B-B14F-4D97-AF65-F5344CB8AC3E}">
        <p14:creationId xmlns:p14="http://schemas.microsoft.com/office/powerpoint/2010/main" val="20870774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3F51BA-7433-1D4B-84CB-B35DE54FDFCD}" type="slidenum">
              <a:rPr lang="en-US" smtClean="0"/>
              <a:t>8</a:t>
            </a:fld>
            <a:endParaRPr lang="en-US"/>
          </a:p>
        </p:txBody>
      </p:sp>
    </p:spTree>
    <p:extLst>
      <p:ext uri="{BB962C8B-B14F-4D97-AF65-F5344CB8AC3E}">
        <p14:creationId xmlns:p14="http://schemas.microsoft.com/office/powerpoint/2010/main" val="27051329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47AD10-258C-41AE-871C-CC6E7447E421}" type="slidenum">
              <a:rPr lang="zh-CN" altLang="en-US" smtClean="0"/>
              <a:t>9</a:t>
            </a:fld>
            <a:endParaRPr lang="zh-CN" altLang="en-US"/>
          </a:p>
        </p:txBody>
      </p:sp>
    </p:spTree>
    <p:extLst>
      <p:ext uri="{BB962C8B-B14F-4D97-AF65-F5344CB8AC3E}">
        <p14:creationId xmlns:p14="http://schemas.microsoft.com/office/powerpoint/2010/main" val="26747326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FA87D78-C60A-4ACE-A89C-02684FBB71ED}" type="datetimeFigureOut">
              <a:rPr lang="zh-CN" altLang="en-US" smtClean="0"/>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B3B2B6-50F4-4539-A3D1-42150A221C27}" type="slidenum">
              <a:rPr lang="zh-CN" altLang="en-US" smtClean="0"/>
              <a:t>‹#›</a:t>
            </a:fld>
            <a:endParaRPr lang="zh-CN" altLang="en-US"/>
          </a:p>
        </p:txBody>
      </p:sp>
    </p:spTree>
  </p:cSld>
  <p:clrMapOvr>
    <a:masterClrMapping/>
  </p:clrMapOvr>
  <p:transition spd="med" advClick="0" advTm="0">
    <p:pull/>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FA87D78-C60A-4ACE-A89C-02684FBB71ED}" type="datetimeFigureOut">
              <a:rPr lang="zh-CN" altLang="en-US" smtClean="0"/>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B3B2B6-50F4-4539-A3D1-42150A221C27}" type="slidenum">
              <a:rPr lang="zh-CN" altLang="en-US" smtClean="0"/>
              <a:t>‹#›</a:t>
            </a:fld>
            <a:endParaRPr lang="zh-CN" altLang="en-US"/>
          </a:p>
        </p:txBody>
      </p:sp>
    </p:spTree>
  </p:cSld>
  <p:clrMapOvr>
    <a:masterClrMapping/>
  </p:clrMapOvr>
  <p:transition spd="med" advClick="0" advTm="0">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FA87D78-C60A-4ACE-A89C-02684FBB71ED}" type="datetimeFigureOut">
              <a:rPr lang="zh-CN" altLang="en-US" smtClean="0"/>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B3B2B6-50F4-4539-A3D1-42150A221C27}" type="slidenum">
              <a:rPr lang="zh-CN" altLang="en-US" smtClean="0"/>
              <a:t>‹#›</a:t>
            </a:fld>
            <a:endParaRPr lang="zh-CN" altLang="en-US"/>
          </a:p>
        </p:txBody>
      </p:sp>
    </p:spTree>
  </p:cSld>
  <p:clrMapOvr>
    <a:masterClrMapping/>
  </p:clrMapOvr>
  <p:transition spd="med" advClick="0" advTm="0">
    <p:pull/>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7388096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3_Title Slide">
    <p:spTree>
      <p:nvGrpSpPr>
        <p:cNvPr id="1" name=""/>
        <p:cNvGrpSpPr/>
        <p:nvPr/>
      </p:nvGrpSpPr>
      <p:grpSpPr>
        <a:xfrm>
          <a:off x="0" y="0"/>
          <a:ext cx="0" cy="0"/>
          <a:chOff x="0" y="0"/>
          <a:chExt cx="0" cy="0"/>
        </a:xfrm>
      </p:grpSpPr>
      <p:sp>
        <p:nvSpPr>
          <p:cNvPr id="7" name="Slide Number Placeholder 5"/>
          <p:cNvSpPr txBox="1">
            <a:spLocks/>
          </p:cNvSpPr>
          <p:nvPr userDrawn="1"/>
        </p:nvSpPr>
        <p:spPr>
          <a:xfrm>
            <a:off x="171258" y="6071017"/>
            <a:ext cx="629079" cy="489496"/>
          </a:xfrm>
          <a:prstGeom prst="rect">
            <a:avLst/>
          </a:prstGeom>
        </p:spPr>
        <p:txBody>
          <a:bodyPr vert="horz" wrap="none" lIns="121920" tIns="60960" rIns="121920" bIns="6096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A290D8D-6BA0-418D-AFED-C65293F70DA0}" type="slidenum">
              <a:rPr lang="en-US" sz="1400" b="1" i="0" smtClean="0">
                <a:solidFill>
                  <a:schemeClr val="accent1"/>
                </a:solidFill>
                <a:latin typeface="Futura LT" panose="02000503000000000000" pitchFamily="2" charset="0"/>
                <a:ea typeface="Bebas Neue" charset="0"/>
                <a:cs typeface="Bebas Neue" charset="0"/>
              </a:rPr>
              <a:pPr algn="ctr"/>
              <a:t>‹#›</a:t>
            </a:fld>
            <a:endParaRPr lang="en-US" sz="1400" b="1" i="0" dirty="0">
              <a:solidFill>
                <a:schemeClr val="accent1"/>
              </a:solidFill>
              <a:latin typeface="Futura LT" panose="02000503000000000000" pitchFamily="2" charset="0"/>
              <a:ea typeface="Bebas Neue" charset="0"/>
              <a:cs typeface="Bebas Neue" charset="0"/>
            </a:endParaRPr>
          </a:p>
        </p:txBody>
      </p:sp>
      <p:cxnSp>
        <p:nvCxnSpPr>
          <p:cNvPr id="10" name="Straight Connector 9"/>
          <p:cNvCxnSpPr/>
          <p:nvPr userDrawn="1"/>
        </p:nvCxnSpPr>
        <p:spPr>
          <a:xfrm>
            <a:off x="981856" y="-7495"/>
            <a:ext cx="0" cy="6858000"/>
          </a:xfrm>
          <a:prstGeom prst="line">
            <a:avLst/>
          </a:prstGeom>
          <a:ln w="635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a:off x="3026661" y="-7495"/>
            <a:ext cx="0" cy="6858000"/>
          </a:xfrm>
          <a:prstGeom prst="line">
            <a:avLst/>
          </a:prstGeom>
          <a:ln w="635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a:xfrm>
            <a:off x="5071466" y="-7495"/>
            <a:ext cx="0" cy="6858000"/>
          </a:xfrm>
          <a:prstGeom prst="line">
            <a:avLst/>
          </a:prstGeom>
          <a:ln w="635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a:xfrm>
            <a:off x="7116271" y="-7495"/>
            <a:ext cx="0" cy="6858000"/>
          </a:xfrm>
          <a:prstGeom prst="line">
            <a:avLst/>
          </a:prstGeom>
          <a:ln w="635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a:xfrm>
            <a:off x="9161076" y="-7495"/>
            <a:ext cx="0" cy="6858000"/>
          </a:xfrm>
          <a:prstGeom prst="line">
            <a:avLst/>
          </a:prstGeom>
          <a:ln w="635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a:off x="11205882" y="-7495"/>
            <a:ext cx="0" cy="6858000"/>
          </a:xfrm>
          <a:prstGeom prst="line">
            <a:avLst/>
          </a:prstGeom>
          <a:ln w="635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grpSp>
        <p:nvGrpSpPr>
          <p:cNvPr id="21" name="Group 20"/>
          <p:cNvGrpSpPr/>
          <p:nvPr userDrawn="1"/>
        </p:nvGrpSpPr>
        <p:grpSpPr>
          <a:xfrm>
            <a:off x="450499" y="6527216"/>
            <a:ext cx="89313" cy="330784"/>
            <a:chOff x="1569366" y="5427922"/>
            <a:chExt cx="89313" cy="330784"/>
          </a:xfrm>
        </p:grpSpPr>
        <p:cxnSp>
          <p:nvCxnSpPr>
            <p:cNvPr id="19" name="Straight Connector 18"/>
            <p:cNvCxnSpPr/>
            <p:nvPr userDrawn="1"/>
          </p:nvCxnSpPr>
          <p:spPr>
            <a:xfrm>
              <a:off x="1614022" y="5435364"/>
              <a:ext cx="0" cy="32334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Triangle 19"/>
            <p:cNvSpPr/>
            <p:nvPr userDrawn="1"/>
          </p:nvSpPr>
          <p:spPr>
            <a:xfrm>
              <a:off x="1569366" y="5427922"/>
              <a:ext cx="89313" cy="4571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8" name="Picture Placeholder 2"/>
          <p:cNvSpPr>
            <a:spLocks noGrp="1"/>
          </p:cNvSpPr>
          <p:nvPr>
            <p:ph type="pic" sz="quarter" idx="11" hasCustomPrompt="1"/>
          </p:nvPr>
        </p:nvSpPr>
        <p:spPr>
          <a:xfrm>
            <a:off x="3026661" y="3494314"/>
            <a:ext cx="2044804" cy="3356191"/>
          </a:xfrm>
          <a:prstGeom prst="rect">
            <a:avLst/>
          </a:prstGeom>
          <a:pattFill prst="pct5">
            <a:fgClr>
              <a:schemeClr val="tx1"/>
            </a:fgClr>
            <a:bgClr>
              <a:schemeClr val="bg1">
                <a:lumMod val="85000"/>
              </a:schemeClr>
            </a:bgClr>
          </a:pattFill>
          <a:effectLst/>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22" name="Picture Placeholder 2"/>
          <p:cNvSpPr>
            <a:spLocks noGrp="1"/>
          </p:cNvSpPr>
          <p:nvPr>
            <p:ph type="pic" sz="quarter" idx="12" hasCustomPrompt="1"/>
          </p:nvPr>
        </p:nvSpPr>
        <p:spPr>
          <a:xfrm>
            <a:off x="5071465" y="3494314"/>
            <a:ext cx="2044804" cy="3356191"/>
          </a:xfrm>
          <a:prstGeom prst="rect">
            <a:avLst/>
          </a:prstGeom>
          <a:pattFill prst="pct5">
            <a:fgClr>
              <a:schemeClr val="tx1"/>
            </a:fgClr>
            <a:bgClr>
              <a:schemeClr val="bg1">
                <a:lumMod val="85000"/>
              </a:schemeClr>
            </a:bgClr>
          </a:pattFill>
          <a:effectLst/>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23" name="Picture Placeholder 2"/>
          <p:cNvSpPr>
            <a:spLocks noGrp="1"/>
          </p:cNvSpPr>
          <p:nvPr>
            <p:ph type="pic" sz="quarter" idx="13" hasCustomPrompt="1"/>
          </p:nvPr>
        </p:nvSpPr>
        <p:spPr>
          <a:xfrm>
            <a:off x="9161077" y="0"/>
            <a:ext cx="2044804" cy="3356191"/>
          </a:xfrm>
          <a:prstGeom prst="rect">
            <a:avLst/>
          </a:prstGeom>
          <a:pattFill prst="pct5">
            <a:fgClr>
              <a:schemeClr val="tx1"/>
            </a:fgClr>
            <a:bgClr>
              <a:schemeClr val="bg1">
                <a:lumMod val="85000"/>
              </a:schemeClr>
            </a:bgClr>
          </a:pattFill>
          <a:effectLst/>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Tree>
    <p:extLst>
      <p:ext uri="{BB962C8B-B14F-4D97-AF65-F5344CB8AC3E}">
        <p14:creationId xmlns:p14="http://schemas.microsoft.com/office/powerpoint/2010/main" val="20424135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FA87D78-C60A-4ACE-A89C-02684FBB71ED}" type="datetimeFigureOut">
              <a:rPr lang="zh-CN" altLang="en-US" smtClean="0"/>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B3B2B6-50F4-4539-A3D1-42150A221C27}" type="slidenum">
              <a:rPr lang="zh-CN" altLang="en-US" smtClean="0"/>
              <a:t>‹#›</a:t>
            </a:fld>
            <a:endParaRPr lang="zh-CN" altLang="en-US"/>
          </a:p>
        </p:txBody>
      </p:sp>
    </p:spTree>
  </p:cSld>
  <p:clrMapOvr>
    <a:masterClrMapping/>
  </p:clrMapOvr>
  <p:transition spd="med" advClick="0" advTm="0">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FA87D78-C60A-4ACE-A89C-02684FBB71ED}" type="datetimeFigureOut">
              <a:rPr lang="zh-CN" altLang="en-US" smtClean="0"/>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B3B2B6-50F4-4539-A3D1-42150A221C27}" type="slidenum">
              <a:rPr lang="zh-CN" altLang="en-US" smtClean="0"/>
              <a:t>‹#›</a:t>
            </a:fld>
            <a:endParaRPr lang="zh-CN" altLang="en-US"/>
          </a:p>
        </p:txBody>
      </p:sp>
    </p:spTree>
  </p:cSld>
  <p:clrMapOvr>
    <a:masterClrMapping/>
  </p:clrMapOvr>
  <p:transition spd="med" advClick="0" advTm="0">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FA87D78-C60A-4ACE-A89C-02684FBB71ED}" type="datetimeFigureOut">
              <a:rPr lang="zh-CN" altLang="en-US" smtClean="0"/>
              <a:t>2018/5/30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5B3B2B6-50F4-4539-A3D1-42150A221C27}" type="slidenum">
              <a:rPr lang="zh-CN" altLang="en-US" smtClean="0"/>
              <a:t>‹#›</a:t>
            </a:fld>
            <a:endParaRPr lang="zh-CN" altLang="en-US"/>
          </a:p>
        </p:txBody>
      </p:sp>
    </p:spTree>
  </p:cSld>
  <p:clrMapOvr>
    <a:masterClrMapping/>
  </p:clrMapOvr>
  <p:transition spd="med" advClick="0" advTm="0">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FA87D78-C60A-4ACE-A89C-02684FBB71ED}" type="datetimeFigureOut">
              <a:rPr lang="zh-CN" altLang="en-US" smtClean="0"/>
              <a:t>2018/5/30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5B3B2B6-50F4-4539-A3D1-42150A221C27}" type="slidenum">
              <a:rPr lang="zh-CN" altLang="en-US" smtClean="0"/>
              <a:t>‹#›</a:t>
            </a:fld>
            <a:endParaRPr lang="zh-CN" altLang="en-US"/>
          </a:p>
        </p:txBody>
      </p:sp>
    </p:spTree>
  </p:cSld>
  <p:clrMapOvr>
    <a:masterClrMapping/>
  </p:clrMapOvr>
  <p:transition spd="med" advClick="0" advTm="0">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FA87D78-C60A-4ACE-A89C-02684FBB71ED}" type="datetimeFigureOut">
              <a:rPr lang="zh-CN" altLang="en-US" smtClean="0"/>
              <a:t>2018/5/30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5B3B2B6-50F4-4539-A3D1-42150A221C27}" type="slidenum">
              <a:rPr lang="zh-CN" altLang="en-US" smtClean="0"/>
              <a:t>‹#›</a:t>
            </a:fld>
            <a:endParaRPr lang="zh-CN" altLang="en-US"/>
          </a:p>
        </p:txBody>
      </p:sp>
    </p:spTree>
  </p:cSld>
  <p:clrMapOvr>
    <a:masterClrMapping/>
  </p:clrMapOvr>
  <p:transition spd="med" advClick="0" advTm="0">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FA87D78-C60A-4ACE-A89C-02684FBB71ED}" type="datetimeFigureOut">
              <a:rPr lang="zh-CN" altLang="en-US" smtClean="0"/>
              <a:t>2018/5/30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5B3B2B6-50F4-4539-A3D1-42150A221C27}" type="slidenum">
              <a:rPr lang="zh-CN" altLang="en-US" smtClean="0"/>
              <a:t>‹#›</a:t>
            </a:fld>
            <a:endParaRPr lang="zh-CN" altLang="en-US"/>
          </a:p>
        </p:txBody>
      </p:sp>
    </p:spTree>
  </p:cSld>
  <p:clrMapOvr>
    <a:masterClrMapping/>
  </p:clrMapOvr>
  <p:transition spd="med" advClick="0" advTm="0">
    <p:pul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FA87D78-C60A-4ACE-A89C-02684FBB71ED}" type="datetimeFigureOut">
              <a:rPr lang="zh-CN" altLang="en-US" smtClean="0"/>
              <a:t>2018/5/30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5B3B2B6-50F4-4539-A3D1-42150A221C27}" type="slidenum">
              <a:rPr lang="zh-CN" altLang="en-US" smtClean="0"/>
              <a:t>‹#›</a:t>
            </a:fld>
            <a:endParaRPr lang="zh-CN" altLang="en-US"/>
          </a:p>
        </p:txBody>
      </p:sp>
    </p:spTree>
  </p:cSld>
  <p:clrMapOvr>
    <a:masterClrMapping/>
  </p:clrMapOvr>
  <p:transition spd="med" advClick="0" advTm="0">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FA87D78-C60A-4ACE-A89C-02684FBB71ED}" type="datetimeFigureOut">
              <a:rPr lang="zh-CN" altLang="en-US" smtClean="0"/>
              <a:t>2018/5/30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5B3B2B6-50F4-4539-A3D1-42150A221C27}" type="slidenum">
              <a:rPr lang="zh-CN" altLang="en-US" smtClean="0"/>
              <a:t>‹#›</a:t>
            </a:fld>
            <a:endParaRPr lang="zh-CN" altLang="en-US"/>
          </a:p>
        </p:txBody>
      </p:sp>
    </p:spTree>
  </p:cSld>
  <p:clrMapOvr>
    <a:masterClrMapping/>
  </p:clrMapOvr>
  <p:transition spd="med" advClick="0" advTm="0">
    <p:pull/>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A87D78-C60A-4ACE-A89C-02684FBB71ED}" type="datetimeFigureOut">
              <a:rPr lang="zh-CN" altLang="en-US" smtClean="0"/>
              <a:t>2018/5/30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5B3B2B6-50F4-4539-A3D1-42150A221C27}"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3" r:id="rId14"/>
    <p:sldLayoutId id="2147483664" r:id="rId15"/>
  </p:sldLayoutIdLst>
  <p:transition spd="med" advClick="0" advTm="0">
    <p:pull/>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tags" Target="../tags/tag26.xml"/><Relationship Id="rId7" Type="http://schemas.openxmlformats.org/officeDocument/2006/relationships/image" Target="../media/image5.jpeg"/><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image" Target="../media/image4.jpeg"/><Relationship Id="rId5" Type="http://schemas.openxmlformats.org/officeDocument/2006/relationships/notesSlide" Target="../notesSlides/notesSlide13.xml"/><Relationship Id="rId4"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22.jpeg"/></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s>
</file>

<file path=ppt/slides/_rels/slide19.xml.rels><?xml version="1.0" encoding="UTF-8" standalone="yes"?>
<Relationships xmlns="http://schemas.openxmlformats.org/package/2006/relationships"><Relationship Id="rId3" Type="http://schemas.openxmlformats.org/officeDocument/2006/relationships/tags" Target="../tags/tag29.xml"/><Relationship Id="rId7" Type="http://schemas.openxmlformats.org/officeDocument/2006/relationships/image" Target="../media/image5.jpeg"/><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image" Target="../media/image4.jpeg"/><Relationship Id="rId5" Type="http://schemas.openxmlformats.org/officeDocument/2006/relationships/notesSlide" Target="../notesSlides/notesSlide19.xml"/><Relationship Id="rId4"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image" Target="../media/image3.jpe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notesSlide" Target="../notesSlides/notesSlide2.xml"/><Relationship Id="rId2" Type="http://schemas.openxmlformats.org/officeDocument/2006/relationships/tags" Target="../tags/tag2.xml"/><Relationship Id="rId16" Type="http://schemas.openxmlformats.org/officeDocument/2006/relationships/slide" Target="slide14.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Layout" Target="../slideLayouts/slideLayout15.xml"/><Relationship Id="rId5" Type="http://schemas.openxmlformats.org/officeDocument/2006/relationships/tags" Target="../tags/tag5.xml"/><Relationship Id="rId15" Type="http://schemas.openxmlformats.org/officeDocument/2006/relationships/slide" Target="slide21.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slide" Target="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2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tags" Target="../tags/tag13.xml"/><Relationship Id="rId7" Type="http://schemas.openxmlformats.org/officeDocument/2006/relationships/image" Target="../media/image5.jpe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4.jpeg"/><Relationship Id="rId5" Type="http://schemas.openxmlformats.org/officeDocument/2006/relationships/notesSlide" Target="../notesSlides/notesSlide3.xml"/><Relationship Id="rId4"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6.xml"/><Relationship Id="rId7" Type="http://schemas.openxmlformats.org/officeDocument/2006/relationships/tags" Target="../tags/tag20.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tags" Target="../tags/tag19.xml"/><Relationship Id="rId5" Type="http://schemas.openxmlformats.org/officeDocument/2006/relationships/tags" Target="../tags/tag18.xml"/><Relationship Id="rId10" Type="http://schemas.openxmlformats.org/officeDocument/2006/relationships/image" Target="../media/image8.jpeg"/><Relationship Id="rId4" Type="http://schemas.openxmlformats.org/officeDocument/2006/relationships/tags" Target="../tags/tag17.xml"/><Relationship Id="rId9"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tags" Target="../tags/tag23.xml"/><Relationship Id="rId7" Type="http://schemas.openxmlformats.org/officeDocument/2006/relationships/image" Target="../media/image5.jpeg"/><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image" Target="../media/image4.jpeg"/><Relationship Id="rId5" Type="http://schemas.openxmlformats.org/officeDocument/2006/relationships/notesSlide" Target="../notesSlides/notesSlide8.xml"/><Relationship Id="rId4"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14.png"/><Relationship Id="rId5" Type="http://schemas.microsoft.com/office/2007/relationships/hdphoto" Target="../media/hdphoto1.wdp"/><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06505" y="0"/>
            <a:ext cx="7585495" cy="6858000"/>
          </a:xfrm>
          <a:prstGeom prst="rect">
            <a:avLst/>
          </a:prstGeom>
          <a:blipFill>
            <a:blip r:embed="rId5"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p>
        </p:txBody>
      </p:sp>
      <p:grpSp>
        <p:nvGrpSpPr>
          <p:cNvPr id="12" name="组合 11"/>
          <p:cNvGrpSpPr/>
          <p:nvPr/>
        </p:nvGrpSpPr>
        <p:grpSpPr>
          <a:xfrm>
            <a:off x="3212493" y="717177"/>
            <a:ext cx="2788024" cy="2859742"/>
            <a:chOff x="6424986" y="1434353"/>
            <a:chExt cx="5576047" cy="5719483"/>
          </a:xfrm>
        </p:grpSpPr>
        <p:sp>
          <p:nvSpPr>
            <p:cNvPr id="3" name="Rectangle 2"/>
            <p:cNvSpPr/>
            <p:nvPr/>
          </p:nvSpPr>
          <p:spPr>
            <a:xfrm>
              <a:off x="6424986" y="1434353"/>
              <a:ext cx="5576047" cy="5719483"/>
            </a:xfrm>
            <a:prstGeom prst="rect">
              <a:avLst/>
            </a:pr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p>
          </p:txBody>
        </p:sp>
        <p:sp>
          <p:nvSpPr>
            <p:cNvPr id="4" name="TextBox 3"/>
            <p:cNvSpPr txBox="1"/>
            <p:nvPr/>
          </p:nvSpPr>
          <p:spPr>
            <a:xfrm>
              <a:off x="8690108" y="2255109"/>
              <a:ext cx="1045800" cy="677108"/>
            </a:xfrm>
            <a:prstGeom prst="rect">
              <a:avLst/>
            </a:prstGeom>
            <a:noFill/>
          </p:spPr>
          <p:txBody>
            <a:bodyPr wrap="none" rtlCol="0">
              <a:spAutoFit/>
            </a:bodyPr>
            <a:lstStyle/>
            <a:p>
              <a:pPr algn="ctr"/>
              <a:r>
                <a:rPr lang="en-US" sz="1600" dirty="0">
                  <a:solidFill>
                    <a:schemeClr val="bg1"/>
                  </a:solidFill>
                  <a:latin typeface="Futura LT" panose="02000503000000000000" pitchFamily="2" charset="0"/>
                </a:rPr>
                <a:t>THE</a:t>
              </a:r>
            </a:p>
          </p:txBody>
        </p:sp>
        <p:sp>
          <p:nvSpPr>
            <p:cNvPr id="5" name="TextBox 4"/>
            <p:cNvSpPr txBox="1"/>
            <p:nvPr/>
          </p:nvSpPr>
          <p:spPr>
            <a:xfrm>
              <a:off x="7221760" y="2944769"/>
              <a:ext cx="3982501" cy="1261884"/>
            </a:xfrm>
            <a:prstGeom prst="rect">
              <a:avLst/>
            </a:prstGeom>
            <a:noFill/>
          </p:spPr>
          <p:txBody>
            <a:bodyPr wrap="none" rtlCol="0">
              <a:spAutoFit/>
            </a:bodyPr>
            <a:lstStyle/>
            <a:p>
              <a:pPr algn="ctr"/>
              <a:r>
                <a:rPr lang="en-US" sz="3500" spc="300" dirty="0">
                  <a:solidFill>
                    <a:schemeClr val="bg1"/>
                  </a:solidFill>
                  <a:latin typeface="Futura LT" panose="02000503000000000000" pitchFamily="2" charset="0"/>
                </a:rPr>
                <a:t>HOMEY</a:t>
              </a:r>
            </a:p>
          </p:txBody>
        </p:sp>
        <p:sp>
          <p:nvSpPr>
            <p:cNvPr id="6" name="TextBox 5"/>
            <p:cNvSpPr txBox="1"/>
            <p:nvPr/>
          </p:nvSpPr>
          <p:spPr>
            <a:xfrm>
              <a:off x="8430424" y="4219205"/>
              <a:ext cx="1565174" cy="677108"/>
            </a:xfrm>
            <a:prstGeom prst="rect">
              <a:avLst/>
            </a:prstGeom>
            <a:noFill/>
          </p:spPr>
          <p:txBody>
            <a:bodyPr wrap="none" rtlCol="0">
              <a:spAutoFit/>
            </a:bodyPr>
            <a:lstStyle/>
            <a:p>
              <a:pPr algn="ctr"/>
              <a:r>
                <a:rPr lang="en-US" sz="1600" dirty="0">
                  <a:solidFill>
                    <a:schemeClr val="bg1"/>
                  </a:solidFill>
                  <a:latin typeface="Futura LT" panose="02000503000000000000" pitchFamily="2" charset="0"/>
                </a:rPr>
                <a:t>SERIES</a:t>
              </a:r>
            </a:p>
          </p:txBody>
        </p:sp>
      </p:grpSp>
      <p:sp>
        <p:nvSpPr>
          <p:cNvPr id="8" name="Rectangle 7"/>
          <p:cNvSpPr/>
          <p:nvPr/>
        </p:nvSpPr>
        <p:spPr>
          <a:xfrm>
            <a:off x="1" y="0"/>
            <a:ext cx="358588"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p>
        </p:txBody>
      </p:sp>
      <p:sp>
        <p:nvSpPr>
          <p:cNvPr id="11" name="文本框 10">
            <a:extLst>
              <a:ext uri="{FF2B5EF4-FFF2-40B4-BE49-F238E27FC236}">
                <a16:creationId xmlns="" xmlns:a16="http://schemas.microsoft.com/office/drawing/2014/main" id="{58D13B6D-10B6-465B-A087-906400BC02FE}"/>
              </a:ext>
            </a:extLst>
          </p:cNvPr>
          <p:cNvSpPr txBox="1"/>
          <p:nvPr/>
        </p:nvSpPr>
        <p:spPr>
          <a:xfrm>
            <a:off x="-407027" y="4638149"/>
            <a:ext cx="5829253" cy="892552"/>
          </a:xfrm>
          <a:prstGeom prst="rect">
            <a:avLst/>
          </a:prstGeom>
          <a:noFill/>
        </p:spPr>
        <p:txBody>
          <a:bodyPr wrap="square" rtlCol="0">
            <a:spAutoFit/>
          </a:bodyPr>
          <a:lstStyle/>
          <a:p>
            <a:pPr algn="ctr"/>
            <a:r>
              <a:rPr lang="zh-CN" altLang="en-US" sz="5200" dirty="0">
                <a:solidFill>
                  <a:schemeClr val="accent5"/>
                </a:solidFill>
                <a:latin typeface="微软雅黑" panose="020B0503020204020204" pitchFamily="34" charset="-122"/>
                <a:ea typeface="微软雅黑" panose="020B0503020204020204" pitchFamily="34" charset="-122"/>
              </a:rPr>
              <a:t>创意室内设计</a:t>
            </a:r>
          </a:p>
        </p:txBody>
      </p:sp>
      <p:sp>
        <p:nvSpPr>
          <p:cNvPr id="13" name="文本框 12">
            <a:extLst>
              <a:ext uri="{FF2B5EF4-FFF2-40B4-BE49-F238E27FC236}">
                <a16:creationId xmlns="" xmlns:a16="http://schemas.microsoft.com/office/drawing/2014/main" id="{FFD5FBDC-6FE9-4E72-8C7D-600A8CDC94E9}"/>
              </a:ext>
            </a:extLst>
          </p:cNvPr>
          <p:cNvSpPr txBox="1"/>
          <p:nvPr/>
        </p:nvSpPr>
        <p:spPr>
          <a:xfrm>
            <a:off x="3227244" y="2667881"/>
            <a:ext cx="2730970" cy="769441"/>
          </a:xfrm>
          <a:prstGeom prst="rect">
            <a:avLst/>
          </a:prstGeom>
          <a:noFill/>
        </p:spPr>
        <p:txBody>
          <a:bodyPr wrap="square" rtlCol="0">
            <a:spAutoFit/>
          </a:bodyPr>
          <a:lstStyle/>
          <a:p>
            <a:pPr algn="ctr"/>
            <a:r>
              <a:rPr lang="zh-CN" altLang="en-US" sz="4400" b="1" dirty="0">
                <a:solidFill>
                  <a:schemeClr val="bg1"/>
                </a:solidFill>
                <a:latin typeface="微软雅黑 Light" panose="020B0502040204020203" pitchFamily="34" charset="-122"/>
                <a:ea typeface="微软雅黑 Light" panose="020B0502040204020203" pitchFamily="34" charset="-122"/>
              </a:rPr>
              <a:t>简洁精美</a:t>
            </a:r>
            <a:endParaRPr lang="en-US" altLang="zh-CN" sz="4400" b="1" dirty="0">
              <a:solidFill>
                <a:schemeClr val="bg1"/>
              </a:solidFill>
              <a:latin typeface="微软雅黑 Light" panose="020B0502040204020203" pitchFamily="34" charset="-122"/>
              <a:ea typeface="微软雅黑 Light" panose="020B0502040204020203" pitchFamily="34" charset="-122"/>
            </a:endParaRPr>
          </a:p>
        </p:txBody>
      </p:sp>
      <p:pic>
        <p:nvPicPr>
          <p:cNvPr id="7" name="纯音乐 - 爱的协奏曲 - concerto pour unr j">
            <a:hlinkClick r:id="" action="ppaction://media"/>
            <a:extLst>
              <a:ext uri="{FF2B5EF4-FFF2-40B4-BE49-F238E27FC236}">
                <a16:creationId xmlns="" xmlns:a16="http://schemas.microsoft.com/office/drawing/2014/main" id="{E472B000-7D7F-4D17-8076-4A7C68D41C79}"/>
              </a:ext>
            </a:extLst>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6"/>
          <a:stretch>
            <a:fillRect/>
          </a:stretch>
        </p:blipFill>
        <p:spPr>
          <a:xfrm>
            <a:off x="2391691" y="6028741"/>
            <a:ext cx="609600" cy="609600"/>
          </a:xfrm>
          <a:prstGeom prst="rect">
            <a:avLst/>
          </a:prstGeom>
        </p:spPr>
      </p:pic>
      <p:sp>
        <p:nvSpPr>
          <p:cNvPr id="9" name="矩形 8">
            <a:extLst>
              <a:ext uri="{FF2B5EF4-FFF2-40B4-BE49-F238E27FC236}">
                <a16:creationId xmlns="" xmlns:a16="http://schemas.microsoft.com/office/drawing/2014/main" id="{A0BD40A0-6819-4008-9D8E-04B516D223DD}"/>
              </a:ext>
            </a:extLst>
          </p:cNvPr>
          <p:cNvSpPr/>
          <p:nvPr/>
        </p:nvSpPr>
        <p:spPr>
          <a:xfrm>
            <a:off x="338339" y="6148875"/>
            <a:ext cx="1834409" cy="369332"/>
          </a:xfrm>
          <a:prstGeom prst="rect">
            <a:avLst/>
          </a:prstGeom>
        </p:spPr>
        <p:txBody>
          <a:bodyPr wrap="square">
            <a:spAutoFit/>
          </a:bodyPr>
          <a:lstStyle/>
          <a:p>
            <a:pPr algn="ctr"/>
            <a:r>
              <a:rPr lang="zh-CN" altLang="en-US" spc="300" dirty="0" smtClean="0">
                <a:latin typeface="Futura LT" panose="02000503000000000000" pitchFamily="2" charset="0"/>
              </a:rPr>
              <a:t>子沐创意素材</a:t>
            </a:r>
            <a:endParaRPr lang="en-US" altLang="zh-CN" spc="300" dirty="0">
              <a:latin typeface="Futura LT" panose="02000503000000000000" pitchFamily="2" charset="0"/>
            </a:endParaRPr>
          </a:p>
        </p:txBody>
      </p:sp>
    </p:spTree>
    <p:extLst>
      <p:ext uri="{BB962C8B-B14F-4D97-AF65-F5344CB8AC3E}">
        <p14:creationId xmlns:p14="http://schemas.microsoft.com/office/powerpoint/2010/main" val="4010254560"/>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2" presetClass="entr" presetSubtype="2" decel="5500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1000" fill="hold"/>
                                        <p:tgtEl>
                                          <p:spTgt spid="2"/>
                                        </p:tgtEl>
                                        <p:attrNameLst>
                                          <p:attrName>ppt_x</p:attrName>
                                        </p:attrNameLst>
                                      </p:cBhvr>
                                      <p:tavLst>
                                        <p:tav tm="0">
                                          <p:val>
                                            <p:strVal val="1+#ppt_w/2"/>
                                          </p:val>
                                        </p:tav>
                                        <p:tav tm="100000">
                                          <p:val>
                                            <p:strVal val="#ppt_x"/>
                                          </p:val>
                                        </p:tav>
                                      </p:tavLst>
                                    </p:anim>
                                    <p:anim calcmode="lin" valueType="num">
                                      <p:cBhvr additive="base">
                                        <p:cTn id="11" dur="1000" fill="hold"/>
                                        <p:tgtEl>
                                          <p:spTgt spid="2"/>
                                        </p:tgtEl>
                                        <p:attrNameLst>
                                          <p:attrName>ppt_y</p:attrName>
                                        </p:attrNameLst>
                                      </p:cBhvr>
                                      <p:tavLst>
                                        <p:tav tm="0">
                                          <p:val>
                                            <p:strVal val="#ppt_y"/>
                                          </p:val>
                                        </p:tav>
                                        <p:tav tm="100000">
                                          <p:val>
                                            <p:strVal val="#ppt_y"/>
                                          </p:val>
                                        </p:tav>
                                      </p:tavLst>
                                    </p:anim>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inVertical)">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8" repeatCount="indefinite" fill="hold" display="0">
                  <p:stCondLst>
                    <p:cond delay="indefinite"/>
                  </p:stCondLst>
                  <p:endCondLst>
                    <p:cond evt="onStopAudio" delay="0">
                      <p:tgtEl>
                        <p:sldTgt/>
                      </p:tgtEl>
                    </p:cond>
                  </p:endCondLst>
                </p:cTn>
                <p:tgtEl>
                  <p:spTgt spid="7"/>
                </p:tgtEl>
              </p:cMediaNode>
            </p:audio>
          </p:childTnLst>
        </p:cTn>
      </p:par>
    </p:tnLst>
    <p:bldLst>
      <p:bldP spid="2" grpId="0" animBg="1"/>
      <p:bldP spid="11"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t="22848"/>
          <a:stretch>
            <a:fillRect/>
          </a:stretch>
        </p:blipFill>
        <p:spPr>
          <a:xfrm>
            <a:off x="670097" y="3389555"/>
            <a:ext cx="5415809" cy="2785606"/>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t="28137"/>
          <a:stretch>
            <a:fillRect/>
          </a:stretch>
        </p:blipFill>
        <p:spPr>
          <a:xfrm>
            <a:off x="6085906" y="623866"/>
            <a:ext cx="5421820" cy="2765689"/>
          </a:xfrm>
          <a:prstGeom prst="rect">
            <a:avLst/>
          </a:prstGeom>
        </p:spPr>
      </p:pic>
      <p:grpSp>
        <p:nvGrpSpPr>
          <p:cNvPr id="16" name="组合 15"/>
          <p:cNvGrpSpPr/>
          <p:nvPr/>
        </p:nvGrpSpPr>
        <p:grpSpPr>
          <a:xfrm>
            <a:off x="1129913" y="2224541"/>
            <a:ext cx="3092734" cy="2374691"/>
            <a:chOff x="1075462" y="1777488"/>
            <a:chExt cx="3092734" cy="2374691"/>
          </a:xfrm>
        </p:grpSpPr>
        <p:sp>
          <p:nvSpPr>
            <p:cNvPr id="17" name="直角三角形 16"/>
            <p:cNvSpPr/>
            <p:nvPr/>
          </p:nvSpPr>
          <p:spPr>
            <a:xfrm rot="5400000">
              <a:off x="1215612" y="3882151"/>
              <a:ext cx="270028" cy="270028"/>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075462" y="1777488"/>
              <a:ext cx="3092734" cy="2123658"/>
            </a:xfrm>
            <a:prstGeom prst="rect">
              <a:avLst/>
            </a:prstGeom>
            <a:noFill/>
          </p:spPr>
          <p:txBody>
            <a:bodyPr wrap="square" rtlCol="0">
              <a:spAutoFit/>
            </a:bodyPr>
            <a:lstStyle/>
            <a:p>
              <a:r>
                <a:rPr lang="en-US" altLang="zh-CN" sz="6600" b="1" dirty="0">
                  <a:latin typeface="Century Gothic" panose="020B0502020202020204" pitchFamily="34" charset="0"/>
                </a:rPr>
                <a:t>Picture </a:t>
              </a:r>
            </a:p>
            <a:p>
              <a:r>
                <a:rPr lang="en-US" altLang="zh-CN" sz="6600" b="1" dirty="0">
                  <a:latin typeface="Century Gothic" panose="020B0502020202020204" pitchFamily="34" charset="0"/>
                </a:rPr>
                <a:t>SLIDE</a:t>
              </a:r>
              <a:endParaRPr lang="zh-CN" altLang="en-US" sz="6600" b="1" dirty="0">
                <a:latin typeface="Century Gothic" panose="020B0502020202020204" pitchFamily="34" charset="0"/>
              </a:endParaRPr>
            </a:p>
          </p:txBody>
        </p:sp>
      </p:grpSp>
      <p:sp>
        <p:nvSpPr>
          <p:cNvPr id="19" name="矩形 18"/>
          <p:cNvSpPr/>
          <p:nvPr/>
        </p:nvSpPr>
        <p:spPr>
          <a:xfrm>
            <a:off x="7855710" y="2313746"/>
            <a:ext cx="1858297" cy="1858297"/>
          </a:xfrm>
          <a:prstGeom prst="rect">
            <a:avLst/>
          </a:prstGeom>
          <a:noFill/>
          <a:ln w="1524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7649170" y="4622592"/>
            <a:ext cx="4268438" cy="1286186"/>
          </a:xfrm>
          <a:prstGeom prst="rect">
            <a:avLst/>
          </a:prstGeom>
          <a:noFill/>
        </p:spPr>
        <p:txBody>
          <a:bodyPr wrap="square" rtlCol="0">
            <a:spAutoFit/>
          </a:bodyPr>
          <a:lstStyle/>
          <a:p>
            <a:pPr>
              <a:lnSpc>
                <a:spcPct val="150000"/>
              </a:lnSpc>
            </a:pPr>
            <a:r>
              <a:rPr lang="en-US" altLang="zh-CN" b="1" noProof="1">
                <a:latin typeface="Century Gothic" panose="020B0502020202020204" pitchFamily="34" charset="0"/>
              </a:rPr>
              <a:t>Lorem ipsum </a:t>
            </a:r>
            <a:r>
              <a:rPr lang="en-US" altLang="zh-CN" noProof="1">
                <a:latin typeface="Century Gothic" panose="020B0502020202020204" pitchFamily="34" charset="0"/>
              </a:rPr>
              <a:t>dolor sit er elit lamet, consectetaur cillium adipisicing pecu, sed do eiusmod tempor</a:t>
            </a:r>
          </a:p>
        </p:txBody>
      </p:sp>
      <p:sp>
        <p:nvSpPr>
          <p:cNvPr id="21" name="文本框 20"/>
          <p:cNvSpPr txBox="1"/>
          <p:nvPr/>
        </p:nvSpPr>
        <p:spPr>
          <a:xfrm>
            <a:off x="6457950" y="4577070"/>
            <a:ext cx="1191220" cy="707886"/>
          </a:xfrm>
          <a:prstGeom prst="rect">
            <a:avLst/>
          </a:prstGeom>
          <a:noFill/>
        </p:spPr>
        <p:txBody>
          <a:bodyPr wrap="square" rtlCol="0">
            <a:spAutoFit/>
          </a:bodyPr>
          <a:lstStyle/>
          <a:p>
            <a:r>
              <a:rPr lang="en-US" altLang="zh-CN" sz="4000" dirty="0">
                <a:latin typeface="Century Gothic" panose="020B0502020202020204" pitchFamily="34" charset="0"/>
              </a:rPr>
              <a:t>90%</a:t>
            </a:r>
            <a:endParaRPr lang="zh-CN" altLang="en-US" sz="4000" dirty="0">
              <a:latin typeface="Century Gothic" panose="020B0502020202020204" pitchFamily="34" charset="0"/>
            </a:endParaRPr>
          </a:p>
        </p:txBody>
      </p:sp>
      <p:sp>
        <p:nvSpPr>
          <p:cNvPr id="10" name="矩形 9">
            <a:extLst>
              <a:ext uri="{FF2B5EF4-FFF2-40B4-BE49-F238E27FC236}">
                <a16:creationId xmlns="" xmlns:a16="http://schemas.microsoft.com/office/drawing/2014/main" id="{24979A69-B569-4418-8EB3-BA72DF7268A2}"/>
              </a:ext>
            </a:extLst>
          </p:cNvPr>
          <p:cNvSpPr/>
          <p:nvPr/>
        </p:nvSpPr>
        <p:spPr>
          <a:xfrm>
            <a:off x="10013133" y="0"/>
            <a:ext cx="2178867" cy="5130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
            <a:extLst>
              <a:ext uri="{FF2B5EF4-FFF2-40B4-BE49-F238E27FC236}">
                <a16:creationId xmlns="" xmlns:a16="http://schemas.microsoft.com/office/drawing/2014/main" id="{E29D0A92-3A8B-4E50-96B5-ADCD8A07FE9B}"/>
              </a:ext>
            </a:extLst>
          </p:cNvPr>
          <p:cNvSpPr txBox="1"/>
          <p:nvPr/>
        </p:nvSpPr>
        <p:spPr>
          <a:xfrm>
            <a:off x="9637675" y="50929"/>
            <a:ext cx="2962275" cy="39878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单击此处输入标题</a:t>
            </a:r>
          </a:p>
        </p:txBody>
      </p:sp>
    </p:spTree>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1000"/>
                                        <p:tgtEl>
                                          <p:spTgt spid="19"/>
                                        </p:tgtEl>
                                      </p:cBhvr>
                                    </p:animEffect>
                                    <p:anim calcmode="lin" valueType="num">
                                      <p:cBhvr>
                                        <p:cTn id="24" dur="1000" fill="hold"/>
                                        <p:tgtEl>
                                          <p:spTgt spid="19"/>
                                        </p:tgtEl>
                                        <p:attrNameLst>
                                          <p:attrName>ppt_x</p:attrName>
                                        </p:attrNameLst>
                                      </p:cBhvr>
                                      <p:tavLst>
                                        <p:tav tm="0">
                                          <p:val>
                                            <p:strVal val="#ppt_x"/>
                                          </p:val>
                                        </p:tav>
                                        <p:tav tm="100000">
                                          <p:val>
                                            <p:strVal val="#ppt_x"/>
                                          </p:val>
                                        </p:tav>
                                      </p:tavLst>
                                    </p:anim>
                                    <p:anim calcmode="lin" valueType="num">
                                      <p:cBhvr>
                                        <p:cTn id="25" dur="1000" fill="hold"/>
                                        <p:tgtEl>
                                          <p:spTgt spid="19"/>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1000"/>
                                        <p:tgtEl>
                                          <p:spTgt spid="20"/>
                                        </p:tgtEl>
                                      </p:cBhvr>
                                    </p:animEffect>
                                    <p:anim calcmode="lin" valueType="num">
                                      <p:cBhvr>
                                        <p:cTn id="30" dur="1000" fill="hold"/>
                                        <p:tgtEl>
                                          <p:spTgt spid="20"/>
                                        </p:tgtEl>
                                        <p:attrNameLst>
                                          <p:attrName>ppt_x</p:attrName>
                                        </p:attrNameLst>
                                      </p:cBhvr>
                                      <p:tavLst>
                                        <p:tav tm="0">
                                          <p:val>
                                            <p:strVal val="#ppt_x"/>
                                          </p:val>
                                        </p:tav>
                                        <p:tav tm="100000">
                                          <p:val>
                                            <p:strVal val="#ppt_x"/>
                                          </p:val>
                                        </p:tav>
                                      </p:tavLst>
                                    </p:anim>
                                    <p:anim calcmode="lin" valueType="num">
                                      <p:cBhvr>
                                        <p:cTn id="31" dur="1000" fill="hold"/>
                                        <p:tgtEl>
                                          <p:spTgt spid="20"/>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42" presetClass="entr" presetSubtype="0"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1000"/>
                                        <p:tgtEl>
                                          <p:spTgt spid="21"/>
                                        </p:tgtEl>
                                      </p:cBhvr>
                                    </p:animEffect>
                                    <p:anim calcmode="lin" valueType="num">
                                      <p:cBhvr>
                                        <p:cTn id="36" dur="1000" fill="hold"/>
                                        <p:tgtEl>
                                          <p:spTgt spid="21"/>
                                        </p:tgtEl>
                                        <p:attrNameLst>
                                          <p:attrName>ppt_x</p:attrName>
                                        </p:attrNameLst>
                                      </p:cBhvr>
                                      <p:tavLst>
                                        <p:tav tm="0">
                                          <p:val>
                                            <p:strVal val="#ppt_x"/>
                                          </p:val>
                                        </p:tav>
                                        <p:tav tm="100000">
                                          <p:val>
                                            <p:strVal val="#ppt_x"/>
                                          </p:val>
                                        </p:tav>
                                      </p:tavLst>
                                    </p:anim>
                                    <p:anim calcmode="lin" valueType="num">
                                      <p:cBhvr>
                                        <p:cTn id="37" dur="1000" fill="hold"/>
                                        <p:tgtEl>
                                          <p:spTgt spid="21"/>
                                        </p:tgtEl>
                                        <p:attrNameLst>
                                          <p:attrName>ppt_y</p:attrName>
                                        </p:attrNameLst>
                                      </p:cBhvr>
                                      <p:tavLst>
                                        <p:tav tm="0">
                                          <p:val>
                                            <p:strVal val="#ppt_y+.1"/>
                                          </p:val>
                                        </p:tav>
                                        <p:tav tm="100000">
                                          <p:val>
                                            <p:strVal val="#ppt_y"/>
                                          </p:val>
                                        </p:tav>
                                      </p:tavLst>
                                    </p:anim>
                                  </p:childTnLst>
                                </p:cTn>
                              </p:par>
                            </p:childTnLst>
                          </p:cTn>
                        </p:par>
                        <p:par>
                          <p:cTn id="38" fill="hold">
                            <p:stCondLst>
                              <p:cond delay="5000"/>
                            </p:stCondLst>
                            <p:childTnLst>
                              <p:par>
                                <p:cTn id="39" presetID="47"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anim calcmode="lin" valueType="num">
                                      <p:cBhvr>
                                        <p:cTn id="42" dur="500" fill="hold"/>
                                        <p:tgtEl>
                                          <p:spTgt spid="11"/>
                                        </p:tgtEl>
                                        <p:attrNameLst>
                                          <p:attrName>ppt_x</p:attrName>
                                        </p:attrNameLst>
                                      </p:cBhvr>
                                      <p:tavLst>
                                        <p:tav tm="0">
                                          <p:val>
                                            <p:strVal val="#ppt_x"/>
                                          </p:val>
                                        </p:tav>
                                        <p:tav tm="100000">
                                          <p:val>
                                            <p:strVal val="#ppt_x"/>
                                          </p:val>
                                        </p:tav>
                                      </p:tavLst>
                                    </p:anim>
                                    <p:anim calcmode="lin" valueType="num">
                                      <p:cBhvr>
                                        <p:cTn id="43"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p:bldP spid="21"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39030" y="3834021"/>
            <a:ext cx="3940772" cy="2627181"/>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81899" y="733379"/>
            <a:ext cx="3956113" cy="2431228"/>
          </a:xfrm>
          <a:prstGeom prst="rect">
            <a:avLst/>
          </a:prstGeom>
        </p:spPr>
      </p:pic>
      <p:sp>
        <p:nvSpPr>
          <p:cNvPr id="7" name="文本框 6"/>
          <p:cNvSpPr txBox="1"/>
          <p:nvPr/>
        </p:nvSpPr>
        <p:spPr>
          <a:xfrm>
            <a:off x="7095714" y="1139907"/>
            <a:ext cx="927100" cy="707886"/>
          </a:xfrm>
          <a:prstGeom prst="rect">
            <a:avLst/>
          </a:prstGeom>
          <a:noFill/>
        </p:spPr>
        <p:txBody>
          <a:bodyPr wrap="square" rtlCol="0">
            <a:spAutoFit/>
          </a:bodyPr>
          <a:lstStyle/>
          <a:p>
            <a:pPr algn="ctr"/>
            <a:r>
              <a:rPr lang="en-US" altLang="zh-CN" sz="4000" b="1" dirty="0">
                <a:latin typeface="Century Gothic" panose="020B0502020202020204" pitchFamily="34" charset="0"/>
              </a:rPr>
              <a:t>01</a:t>
            </a:r>
          </a:p>
        </p:txBody>
      </p:sp>
      <p:sp>
        <p:nvSpPr>
          <p:cNvPr id="8" name="文本框 7"/>
          <p:cNvSpPr txBox="1"/>
          <p:nvPr/>
        </p:nvSpPr>
        <p:spPr>
          <a:xfrm>
            <a:off x="5654730" y="5124450"/>
            <a:ext cx="927100" cy="707886"/>
          </a:xfrm>
          <a:prstGeom prst="rect">
            <a:avLst/>
          </a:prstGeom>
          <a:noFill/>
        </p:spPr>
        <p:txBody>
          <a:bodyPr wrap="square" rtlCol="0">
            <a:spAutoFit/>
          </a:bodyPr>
          <a:lstStyle/>
          <a:p>
            <a:pPr algn="ctr"/>
            <a:r>
              <a:rPr lang="en-US" altLang="zh-CN" sz="4000" b="1" dirty="0">
                <a:latin typeface="Century Gothic" panose="020B0502020202020204" pitchFamily="34" charset="0"/>
              </a:rPr>
              <a:t>02</a:t>
            </a:r>
          </a:p>
        </p:txBody>
      </p:sp>
      <p:grpSp>
        <p:nvGrpSpPr>
          <p:cNvPr id="13" name="组合 12"/>
          <p:cNvGrpSpPr/>
          <p:nvPr/>
        </p:nvGrpSpPr>
        <p:grpSpPr>
          <a:xfrm>
            <a:off x="1087592" y="1656501"/>
            <a:ext cx="4869323" cy="3239349"/>
            <a:chOff x="7570327" y="1769807"/>
            <a:chExt cx="4869323" cy="3239349"/>
          </a:xfrm>
        </p:grpSpPr>
        <p:sp>
          <p:nvSpPr>
            <p:cNvPr id="9" name="文本框 8"/>
            <p:cNvSpPr txBox="1"/>
            <p:nvPr/>
          </p:nvSpPr>
          <p:spPr>
            <a:xfrm>
              <a:off x="7570327" y="1769807"/>
              <a:ext cx="2912575" cy="1200329"/>
            </a:xfrm>
            <a:prstGeom prst="rect">
              <a:avLst/>
            </a:prstGeom>
            <a:noFill/>
          </p:spPr>
          <p:txBody>
            <a:bodyPr wrap="square" rtlCol="0">
              <a:spAutoFit/>
            </a:bodyPr>
            <a:lstStyle/>
            <a:p>
              <a:r>
                <a:rPr lang="zh-CN" altLang="en-US" sz="3600" b="1" noProof="1">
                  <a:latin typeface="Century Gothic" panose="020B0502020202020204" pitchFamily="34" charset="0"/>
                </a:rPr>
                <a:t>单击此处输入文本</a:t>
              </a:r>
              <a:endParaRPr lang="zh-CN" altLang="en-US" sz="3600" b="1" dirty="0">
                <a:latin typeface="Century Gothic" panose="020B0502020202020204" pitchFamily="34" charset="0"/>
              </a:endParaRPr>
            </a:p>
          </p:txBody>
        </p:sp>
        <p:sp>
          <p:nvSpPr>
            <p:cNvPr id="10" name="矩形 9"/>
            <p:cNvSpPr/>
            <p:nvPr/>
          </p:nvSpPr>
          <p:spPr>
            <a:xfrm>
              <a:off x="7583975" y="2970136"/>
              <a:ext cx="4855675" cy="307777"/>
            </a:xfrm>
            <a:prstGeom prst="rect">
              <a:avLst/>
            </a:prstGeom>
          </p:spPr>
          <p:txBody>
            <a:bodyPr wrap="square">
              <a:spAutoFit/>
            </a:bodyPr>
            <a:lstStyle/>
            <a:p>
              <a:r>
                <a:rPr lang="en-US" altLang="zh-CN" sz="1400" noProof="1">
                  <a:solidFill>
                    <a:srgbClr val="2C394C"/>
                  </a:solidFill>
                  <a:latin typeface="Century Gothic" panose="020B0502020202020204" pitchFamily="34" charset="0"/>
                </a:rPr>
                <a:t>sit er elit lamet, consectetaur cillium adipisicing</a:t>
              </a:r>
              <a:endParaRPr lang="zh-CN" altLang="en-US" sz="1400" dirty="0">
                <a:solidFill>
                  <a:srgbClr val="2C394C"/>
                </a:solidFill>
                <a:latin typeface="Century Gothic" panose="020B0502020202020204" pitchFamily="34" charset="0"/>
              </a:endParaRPr>
            </a:p>
          </p:txBody>
        </p:sp>
        <p:cxnSp>
          <p:nvCxnSpPr>
            <p:cNvPr id="11" name="直接连接符 10"/>
            <p:cNvCxnSpPr/>
            <p:nvPr/>
          </p:nvCxnSpPr>
          <p:spPr>
            <a:xfrm>
              <a:off x="7672466" y="3601763"/>
              <a:ext cx="461884" cy="0"/>
            </a:xfrm>
            <a:prstGeom prst="line">
              <a:avLst/>
            </a:prstGeom>
            <a:ln w="666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7583975" y="3947327"/>
              <a:ext cx="4583573" cy="1061829"/>
            </a:xfrm>
            <a:prstGeom prst="rect">
              <a:avLst/>
            </a:prstGeom>
          </p:spPr>
          <p:txBody>
            <a:bodyPr wrap="square">
              <a:spAutoFit/>
            </a:bodyPr>
            <a:lstStyle/>
            <a:p>
              <a:pPr>
                <a:lnSpc>
                  <a:spcPct val="150000"/>
                </a:lnSpc>
              </a:pPr>
              <a:r>
                <a:rPr lang="en-US" altLang="zh-CN" sz="1400" noProof="1">
                  <a:latin typeface="Century Gothic" panose="020B0502020202020204" pitchFamily="34" charset="0"/>
                </a:rPr>
                <a:t>Lorem ipsum dolor sit er elit lamet, consectetaur cillium adipisicing pecu, sed do eiusmod tempor incididunt ut labore et dolore magna aliqua. </a:t>
              </a:r>
            </a:p>
          </p:txBody>
        </p:sp>
      </p:grpSp>
      <p:sp>
        <p:nvSpPr>
          <p:cNvPr id="15" name="矩形 14">
            <a:extLst>
              <a:ext uri="{FF2B5EF4-FFF2-40B4-BE49-F238E27FC236}">
                <a16:creationId xmlns="" xmlns:a16="http://schemas.microsoft.com/office/drawing/2014/main" id="{D2FFBB4B-A4C9-487D-B5F7-A74736F66B09}"/>
              </a:ext>
            </a:extLst>
          </p:cNvPr>
          <p:cNvSpPr/>
          <p:nvPr/>
        </p:nvSpPr>
        <p:spPr>
          <a:xfrm>
            <a:off x="10013133" y="0"/>
            <a:ext cx="2178867" cy="5130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
            <a:extLst>
              <a:ext uri="{FF2B5EF4-FFF2-40B4-BE49-F238E27FC236}">
                <a16:creationId xmlns="" xmlns:a16="http://schemas.microsoft.com/office/drawing/2014/main" id="{786627C3-1192-4E3B-AB70-82014E378128}"/>
              </a:ext>
            </a:extLst>
          </p:cNvPr>
          <p:cNvSpPr txBox="1"/>
          <p:nvPr/>
        </p:nvSpPr>
        <p:spPr>
          <a:xfrm>
            <a:off x="9637675" y="50929"/>
            <a:ext cx="2962275" cy="39878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单击此处输入标题</a:t>
            </a:r>
          </a:p>
        </p:txBody>
      </p:sp>
    </p:spTree>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2" presetClass="entr" presetSubtype="4"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ppt_x"/>
                                          </p:val>
                                        </p:tav>
                                        <p:tav tm="100000">
                                          <p:val>
                                            <p:strVal val="#ppt_x"/>
                                          </p:val>
                                        </p:tav>
                                      </p:tavLst>
                                    </p:anim>
                                    <p:anim calcmode="lin" valueType="num">
                                      <p:cBhvr additive="base">
                                        <p:cTn id="25" dur="500" fill="hold"/>
                                        <p:tgtEl>
                                          <p:spTgt spid="14"/>
                                        </p:tgtEl>
                                        <p:attrNameLst>
                                          <p:attrName>ppt_y</p:attrName>
                                        </p:attrNameLst>
                                      </p:cBhvr>
                                      <p:tavLst>
                                        <p:tav tm="0">
                                          <p:val>
                                            <p:strVal val="1+#ppt_h/2"/>
                                          </p:val>
                                        </p:tav>
                                        <p:tav tm="100000">
                                          <p:val>
                                            <p:strVal val="#ppt_y"/>
                                          </p:val>
                                        </p:tav>
                                      </p:tavLst>
                                    </p:anim>
                                  </p:childTnLst>
                                </p:cTn>
                              </p:par>
                            </p:childTnLst>
                          </p:cTn>
                        </p:par>
                        <p:par>
                          <p:cTn id="26" fill="hold">
                            <p:stCondLst>
                              <p:cond delay="3000"/>
                            </p:stCondLst>
                            <p:childTnLst>
                              <p:par>
                                <p:cTn id="27" presetID="42" presetClass="entr" presetSubtype="0"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47" presetClass="entr" presetSubtype="0"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anim calcmode="lin" valueType="num">
                                      <p:cBhvr>
                                        <p:cTn id="36" dur="500" fill="hold"/>
                                        <p:tgtEl>
                                          <p:spTgt spid="16"/>
                                        </p:tgtEl>
                                        <p:attrNameLst>
                                          <p:attrName>ppt_x</p:attrName>
                                        </p:attrNameLst>
                                      </p:cBhvr>
                                      <p:tavLst>
                                        <p:tav tm="0">
                                          <p:val>
                                            <p:strVal val="#ppt_x"/>
                                          </p:val>
                                        </p:tav>
                                        <p:tav tm="100000">
                                          <p:val>
                                            <p:strVal val="#ppt_x"/>
                                          </p:val>
                                        </p:tav>
                                      </p:tavLst>
                                    </p:anim>
                                    <p:anim calcmode="lin" valueType="num">
                                      <p:cBhvr>
                                        <p:cTn id="37"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087592" y="1656501"/>
            <a:ext cx="4869323" cy="3562515"/>
            <a:chOff x="7570327" y="1769807"/>
            <a:chExt cx="4869323" cy="3562515"/>
          </a:xfrm>
        </p:grpSpPr>
        <p:sp>
          <p:nvSpPr>
            <p:cNvPr id="8" name="文本框 7"/>
            <p:cNvSpPr txBox="1"/>
            <p:nvPr/>
          </p:nvSpPr>
          <p:spPr>
            <a:xfrm>
              <a:off x="7570327" y="1769807"/>
              <a:ext cx="2912575" cy="1200329"/>
            </a:xfrm>
            <a:prstGeom prst="rect">
              <a:avLst/>
            </a:prstGeom>
            <a:noFill/>
          </p:spPr>
          <p:txBody>
            <a:bodyPr wrap="square" rtlCol="0">
              <a:spAutoFit/>
            </a:bodyPr>
            <a:lstStyle/>
            <a:p>
              <a:r>
                <a:rPr lang="zh-CN" altLang="en-US" sz="3600" b="1" noProof="1">
                  <a:latin typeface="Century Gothic" panose="020B0502020202020204" pitchFamily="34" charset="0"/>
                </a:rPr>
                <a:t>单击此处输入文本</a:t>
              </a:r>
              <a:endParaRPr lang="zh-CN" altLang="en-US" sz="3600" b="1" dirty="0">
                <a:latin typeface="Century Gothic" panose="020B0502020202020204" pitchFamily="34" charset="0"/>
              </a:endParaRPr>
            </a:p>
          </p:txBody>
        </p:sp>
        <p:sp>
          <p:nvSpPr>
            <p:cNvPr id="9" name="矩形 8"/>
            <p:cNvSpPr/>
            <p:nvPr/>
          </p:nvSpPr>
          <p:spPr>
            <a:xfrm>
              <a:off x="7583975" y="2970136"/>
              <a:ext cx="4855675" cy="307777"/>
            </a:xfrm>
            <a:prstGeom prst="rect">
              <a:avLst/>
            </a:prstGeom>
          </p:spPr>
          <p:txBody>
            <a:bodyPr wrap="square">
              <a:spAutoFit/>
            </a:bodyPr>
            <a:lstStyle/>
            <a:p>
              <a:r>
                <a:rPr lang="en-US" altLang="zh-CN" sz="1400" noProof="1">
                  <a:solidFill>
                    <a:srgbClr val="2C394C"/>
                  </a:solidFill>
                  <a:latin typeface="Century Gothic" panose="020B0502020202020204" pitchFamily="34" charset="0"/>
                </a:rPr>
                <a:t>sit er elit lamet, consectetaur cillium</a:t>
              </a:r>
              <a:endParaRPr lang="zh-CN" altLang="en-US" sz="1400" dirty="0">
                <a:solidFill>
                  <a:srgbClr val="2C394C"/>
                </a:solidFill>
                <a:latin typeface="Century Gothic" panose="020B0502020202020204" pitchFamily="34" charset="0"/>
              </a:endParaRPr>
            </a:p>
          </p:txBody>
        </p:sp>
        <p:cxnSp>
          <p:nvCxnSpPr>
            <p:cNvPr id="10" name="直接连接符 9"/>
            <p:cNvCxnSpPr/>
            <p:nvPr/>
          </p:nvCxnSpPr>
          <p:spPr>
            <a:xfrm>
              <a:off x="7672466" y="3601763"/>
              <a:ext cx="461884" cy="0"/>
            </a:xfrm>
            <a:prstGeom prst="line">
              <a:avLst/>
            </a:prstGeom>
            <a:ln w="666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7583975" y="3947327"/>
              <a:ext cx="3500257" cy="1384995"/>
            </a:xfrm>
            <a:prstGeom prst="rect">
              <a:avLst/>
            </a:prstGeom>
          </p:spPr>
          <p:txBody>
            <a:bodyPr wrap="square">
              <a:spAutoFit/>
            </a:bodyPr>
            <a:lstStyle/>
            <a:p>
              <a:pPr>
                <a:lnSpc>
                  <a:spcPct val="150000"/>
                </a:lnSpc>
              </a:pPr>
              <a:r>
                <a:rPr lang="en-US" altLang="zh-CN" sz="1400" noProof="1">
                  <a:latin typeface="Century Gothic" panose="020B0502020202020204" pitchFamily="34" charset="0"/>
                </a:rPr>
                <a:t>Lorem ipsum dolor sit er elit lamet, consectetaur cillium adipisicing pecu, sed do eiusmod tempor incididunt ut labore et dolore magna aliqua. </a:t>
              </a:r>
            </a:p>
          </p:txBody>
        </p:sp>
      </p:gr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07654" y="1058008"/>
            <a:ext cx="6832062" cy="4554708"/>
          </a:xfrm>
          <a:prstGeom prst="rect">
            <a:avLst/>
          </a:prstGeom>
        </p:spPr>
      </p:pic>
      <p:sp>
        <p:nvSpPr>
          <p:cNvPr id="12" name="矩形 11">
            <a:extLst>
              <a:ext uri="{FF2B5EF4-FFF2-40B4-BE49-F238E27FC236}">
                <a16:creationId xmlns="" xmlns:a16="http://schemas.microsoft.com/office/drawing/2014/main" id="{3D63CE3A-432D-45E4-9D1E-6418D27A943D}"/>
              </a:ext>
            </a:extLst>
          </p:cNvPr>
          <p:cNvSpPr/>
          <p:nvPr/>
        </p:nvSpPr>
        <p:spPr>
          <a:xfrm>
            <a:off x="10013133" y="0"/>
            <a:ext cx="2178867" cy="5130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
            <a:extLst>
              <a:ext uri="{FF2B5EF4-FFF2-40B4-BE49-F238E27FC236}">
                <a16:creationId xmlns="" xmlns:a16="http://schemas.microsoft.com/office/drawing/2014/main" id="{B665560F-BC03-41F2-A893-18B1E10CAB72}"/>
              </a:ext>
            </a:extLst>
          </p:cNvPr>
          <p:cNvSpPr txBox="1"/>
          <p:nvPr/>
        </p:nvSpPr>
        <p:spPr>
          <a:xfrm>
            <a:off x="9637675" y="50929"/>
            <a:ext cx="2962275" cy="39878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单击此处输入标题</a:t>
            </a:r>
          </a:p>
        </p:txBody>
      </p:sp>
    </p:spTree>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anim calcmode="lin" valueType="num">
                                      <p:cBhvr>
                                        <p:cTn id="18" dur="500" fill="hold"/>
                                        <p:tgtEl>
                                          <p:spTgt spid="13"/>
                                        </p:tgtEl>
                                        <p:attrNameLst>
                                          <p:attrName>ppt_x</p:attrName>
                                        </p:attrNameLst>
                                      </p:cBhvr>
                                      <p:tavLst>
                                        <p:tav tm="0">
                                          <p:val>
                                            <p:strVal val="#ppt_x"/>
                                          </p:val>
                                        </p:tav>
                                        <p:tav tm="100000">
                                          <p:val>
                                            <p:strVal val="#ppt_x"/>
                                          </p:val>
                                        </p:tav>
                                      </p:tavLst>
                                    </p:anim>
                                    <p:anim calcmode="lin" valueType="num">
                                      <p:cBhvr>
                                        <p:cTn id="19"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 xmlns:a16="http://schemas.microsoft.com/office/drawing/2014/main" id="{08ABEFC5-0704-4E34-84F1-B0A5958BBB74}"/>
              </a:ext>
            </a:extLst>
          </p:cNvPr>
          <p:cNvSpPr/>
          <p:nvPr/>
        </p:nvSpPr>
        <p:spPr>
          <a:xfrm>
            <a:off x="-1" y="0"/>
            <a:ext cx="12192001" cy="6865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占位符 2">
            <a:extLst>
              <a:ext uri="{FF2B5EF4-FFF2-40B4-BE49-F238E27FC236}">
                <a16:creationId xmlns="" xmlns:a16="http://schemas.microsoft.com/office/drawing/2014/main" id="{AED86B6F-476D-48CE-8FDD-C9FB2329E44B}"/>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r="35878"/>
          <a:stretch/>
        </p:blipFill>
        <p:spPr>
          <a:xfrm>
            <a:off x="0" y="0"/>
            <a:ext cx="4563122" cy="6850505"/>
          </a:xfrm>
          <a:prstGeom prst="rect">
            <a:avLst/>
          </a:prstGeom>
        </p:spPr>
      </p:pic>
      <p:pic>
        <p:nvPicPr>
          <p:cNvPr id="14" name="图片占位符 11" descr="图片包含 墙壁, 室内, 房间, 餐桌&#10;&#10;已生成极高可信度的说明">
            <a:extLst>
              <a:ext uri="{FF2B5EF4-FFF2-40B4-BE49-F238E27FC236}">
                <a16:creationId xmlns="" xmlns:a16="http://schemas.microsoft.com/office/drawing/2014/main" id="{8E2792B3-D6E6-4E8D-9FBC-93B8F014C5F5}"/>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28253" t="7806" r="30193" b="7806"/>
          <a:stretch/>
        </p:blipFill>
        <p:spPr>
          <a:xfrm>
            <a:off x="0" y="0"/>
            <a:ext cx="5066270" cy="6858000"/>
          </a:xfrm>
          <a:prstGeom prst="rect">
            <a:avLst/>
          </a:prstGeom>
        </p:spPr>
      </p:pic>
      <p:sp>
        <p:nvSpPr>
          <p:cNvPr id="15" name="MH_Title">
            <a:extLst>
              <a:ext uri="{FF2B5EF4-FFF2-40B4-BE49-F238E27FC236}">
                <a16:creationId xmlns="" xmlns:a16="http://schemas.microsoft.com/office/drawing/2014/main" id="{834C43F5-8CD7-4ABA-8932-7D4D66C10B09}"/>
              </a:ext>
            </a:extLst>
          </p:cNvPr>
          <p:cNvSpPr/>
          <p:nvPr>
            <p:custDataLst>
              <p:tags r:id="rId1"/>
            </p:custDataLst>
          </p:nvPr>
        </p:nvSpPr>
        <p:spPr>
          <a:xfrm>
            <a:off x="5569330" y="3268419"/>
            <a:ext cx="4921760" cy="808462"/>
          </a:xfrm>
          <a:prstGeom prst="rect">
            <a:avLst/>
          </a:prstGeom>
          <a:ln w="12700">
            <a:solidFill>
              <a:schemeClr val="accent1"/>
            </a:solidFill>
          </a:ln>
        </p:spPr>
        <p:txBody>
          <a:bodyPr wrap="square" lIns="108000" tIns="0" rIns="0" bIns="0" anchor="ctr" anchorCtr="0">
            <a:normAutofit/>
          </a:bodyPr>
          <a:lstStyle/>
          <a:p>
            <a:pPr lvl="0" algn="ctr">
              <a:defRPr/>
            </a:pPr>
            <a:r>
              <a:rPr lang="zh-CN" altLang="en-US" sz="3200">
                <a:latin typeface="Arial" panose="020B0604020202020204" pitchFamily="34" charset="0"/>
                <a:ea typeface="微软雅黑" panose="020B0503020204020204" pitchFamily="34" charset="-122"/>
                <a:sym typeface="Arial" panose="020B0604020202020204" pitchFamily="34" charset="0"/>
              </a:rPr>
              <a:t>进度安排 </a:t>
            </a:r>
          </a:p>
        </p:txBody>
      </p:sp>
      <p:sp>
        <p:nvSpPr>
          <p:cNvPr id="16" name="MH_Others_1">
            <a:extLst>
              <a:ext uri="{FF2B5EF4-FFF2-40B4-BE49-F238E27FC236}">
                <a16:creationId xmlns="" xmlns:a16="http://schemas.microsoft.com/office/drawing/2014/main" id="{ED9C1C32-BFEF-448F-8D1D-796FE0369DA7}"/>
              </a:ext>
            </a:extLst>
          </p:cNvPr>
          <p:cNvSpPr/>
          <p:nvPr>
            <p:custDataLst>
              <p:tags r:id="rId2"/>
            </p:custDataLst>
          </p:nvPr>
        </p:nvSpPr>
        <p:spPr>
          <a:xfrm>
            <a:off x="5569330" y="2787143"/>
            <a:ext cx="1043560" cy="481277"/>
          </a:xfrm>
          <a:prstGeom prst="rect">
            <a:avLst/>
          </a:pr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第      章</a:t>
            </a:r>
            <a:endParaRPr lang="zh-CN" altLang="en-US"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17" name="MH_Number">
            <a:extLst>
              <a:ext uri="{FF2B5EF4-FFF2-40B4-BE49-F238E27FC236}">
                <a16:creationId xmlns="" xmlns:a16="http://schemas.microsoft.com/office/drawing/2014/main" id="{D5004B88-8DAF-4407-B56D-22CE16F79297}"/>
              </a:ext>
            </a:extLst>
          </p:cNvPr>
          <p:cNvSpPr/>
          <p:nvPr>
            <p:custDataLst>
              <p:tags r:id="rId3"/>
            </p:custDataLst>
          </p:nvPr>
        </p:nvSpPr>
        <p:spPr>
          <a:xfrm>
            <a:off x="5915660" y="2809367"/>
            <a:ext cx="369095" cy="481277"/>
          </a:xfrm>
          <a:prstGeom prst="rect">
            <a:avLst/>
          </a:prstGeom>
          <a:ln>
            <a:noFill/>
          </a:ln>
        </p:spPr>
        <p:txBody>
          <a:bodyPr wrap="square" lIns="0" tIns="0" rIns="0" bIns="0" anchor="ctr" anchorCtr="0">
            <a:normAutofit lnSpcReduction="10000"/>
          </a:bodyPr>
          <a:lstStyle/>
          <a:p>
            <a:pPr lvl="0" algn="ctr">
              <a:defRPr/>
            </a:pPr>
            <a:r>
              <a:rPr lang="en-US" altLang="zh-CN" sz="3200" spc="200" dirty="0">
                <a:solidFill>
                  <a:srgbClr val="FFFFFF"/>
                </a:solidFill>
                <a:latin typeface="Arial" panose="020B0604020202020204" pitchFamily="34" charset="0"/>
                <a:ea typeface="微软雅黑" panose="020B0503020204020204" pitchFamily="34" charset="-122"/>
                <a:sym typeface="Arial" panose="020B0604020202020204" pitchFamily="34" charset="0"/>
              </a:rPr>
              <a:t>3</a:t>
            </a:r>
            <a:endParaRPr lang="zh-CN" altLang="en-US" sz="3200" spc="2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6582827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randombar(horizontal)">
                                      <p:cBhvr>
                                        <p:cTn id="10" dur="500"/>
                                        <p:tgtEl>
                                          <p:spTgt spid="16"/>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randombar(horizontal)">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平行四边形 22"/>
          <p:cNvSpPr/>
          <p:nvPr/>
        </p:nvSpPr>
        <p:spPr>
          <a:xfrm>
            <a:off x="8513100" y="1219566"/>
            <a:ext cx="2423885" cy="851043"/>
          </a:xfrm>
          <a:prstGeom prst="parallelogram">
            <a:avLst>
              <a:gd name="adj" fmla="val 389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8909097" y="1322530"/>
            <a:ext cx="1630680" cy="645160"/>
          </a:xfrm>
          <a:prstGeom prst="rect">
            <a:avLst/>
          </a:prstGeom>
          <a:noFill/>
        </p:spPr>
        <p:txBody>
          <a:bodyPr wrap="square" rtlCol="0">
            <a:spAutoFit/>
          </a:bodyPr>
          <a:lstStyle/>
          <a:p>
            <a:pPr algn="ctr"/>
            <a:r>
              <a:rPr lang="zh-CN" altLang="en-US" b="1">
                <a:solidFill>
                  <a:schemeClr val="bg1"/>
                </a:solidFill>
                <a:latin typeface="微软雅黑" panose="020B0503020204020204" pitchFamily="34" charset="-122"/>
                <a:ea typeface="微软雅黑" panose="020B0503020204020204" pitchFamily="34" charset="-122"/>
              </a:rPr>
              <a:t>单击此处输入标题</a:t>
            </a:r>
          </a:p>
        </p:txBody>
      </p:sp>
      <p:sp>
        <p:nvSpPr>
          <p:cNvPr id="73" name="文本框 72"/>
          <p:cNvSpPr txBox="1"/>
          <p:nvPr/>
        </p:nvSpPr>
        <p:spPr>
          <a:xfrm>
            <a:off x="8143379" y="2333438"/>
            <a:ext cx="2898897" cy="3785652"/>
          </a:xfrm>
          <a:prstGeom prst="rect">
            <a:avLst/>
          </a:prstGeom>
          <a:noFill/>
        </p:spPr>
        <p:txBody>
          <a:bodyPr wrap="square" rtlCol="0">
            <a:spAutoFit/>
          </a:bodyPr>
          <a:lstStyle/>
          <a:p>
            <a:pPr algn="r" fontAlgn="auto">
              <a:lnSpc>
                <a:spcPct val="200000"/>
              </a:lnSpc>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sym typeface="+mn-ea"/>
              </a:rPr>
              <a:t>I love you more than I've ever loved any woman. And I've waited longer for you than I've waited for any woman.</a:t>
            </a:r>
          </a:p>
          <a:p>
            <a:pPr algn="r" fontAlgn="auto">
              <a:lnSpc>
                <a:spcPct val="200000"/>
              </a:lnSpc>
            </a:pPr>
            <a:endParaRPr lang="zh-CN" altLang="en-US" sz="1200">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algn="r" fontAlgn="auto">
              <a:lnSpc>
                <a:spcPct val="200000"/>
              </a:lnSpc>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sym typeface="+mn-ea"/>
              </a:rPr>
              <a:t>I love you more than I've ever loved any woman. And I've waited longer for you than I've waited for any woman.I love you more than I've ever loved any woman. </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616451"/>
            <a:ext cx="7966745" cy="5655039"/>
          </a:xfrm>
          <a:prstGeom prst="rect">
            <a:avLst/>
          </a:prstGeom>
        </p:spPr>
      </p:pic>
      <p:sp>
        <p:nvSpPr>
          <p:cNvPr id="6" name="矩形 5">
            <a:extLst>
              <a:ext uri="{FF2B5EF4-FFF2-40B4-BE49-F238E27FC236}">
                <a16:creationId xmlns="" xmlns:a16="http://schemas.microsoft.com/office/drawing/2014/main" id="{07E7D7F4-17A5-42ED-9512-F12C47F2C082}"/>
              </a:ext>
            </a:extLst>
          </p:cNvPr>
          <p:cNvSpPr/>
          <p:nvPr/>
        </p:nvSpPr>
        <p:spPr>
          <a:xfrm>
            <a:off x="10013133" y="0"/>
            <a:ext cx="2178867" cy="5130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1">
            <a:extLst>
              <a:ext uri="{FF2B5EF4-FFF2-40B4-BE49-F238E27FC236}">
                <a16:creationId xmlns="" xmlns:a16="http://schemas.microsoft.com/office/drawing/2014/main" id="{785C0C17-D96A-46D6-88F7-5131CD00AE1F}"/>
              </a:ext>
            </a:extLst>
          </p:cNvPr>
          <p:cNvSpPr txBox="1"/>
          <p:nvPr/>
        </p:nvSpPr>
        <p:spPr>
          <a:xfrm>
            <a:off x="9637675" y="50929"/>
            <a:ext cx="2962275" cy="39878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单击此处输入标题</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6" fill="hold" grpId="1"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strips(downRight)">
                                      <p:cBhvr>
                                        <p:cTn id="12" dur="500"/>
                                        <p:tgtEl>
                                          <p:spTgt spid="23"/>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childTnLst>
                          </p:cTn>
                        </p:par>
                        <p:par>
                          <p:cTn id="19" fill="hold">
                            <p:stCondLst>
                              <p:cond delay="1500"/>
                            </p:stCondLst>
                            <p:childTnLst>
                              <p:par>
                                <p:cTn id="20" presetID="12" presetClass="entr" presetSubtype="4" fill="hold" grpId="1" nodeType="afterEffect">
                                  <p:stCondLst>
                                    <p:cond delay="0"/>
                                  </p:stCondLst>
                                  <p:childTnLst>
                                    <p:set>
                                      <p:cBhvr>
                                        <p:cTn id="21" dur="1" fill="hold">
                                          <p:stCondLst>
                                            <p:cond delay="0"/>
                                          </p:stCondLst>
                                        </p:cTn>
                                        <p:tgtEl>
                                          <p:spTgt spid="73"/>
                                        </p:tgtEl>
                                        <p:attrNameLst>
                                          <p:attrName>style.visibility</p:attrName>
                                        </p:attrNameLst>
                                      </p:cBhvr>
                                      <p:to>
                                        <p:strVal val="visible"/>
                                      </p:to>
                                    </p:set>
                                    <p:anim calcmode="lin" valueType="num">
                                      <p:cBhvr additive="base">
                                        <p:cTn id="22" dur="500"/>
                                        <p:tgtEl>
                                          <p:spTgt spid="73"/>
                                        </p:tgtEl>
                                        <p:attrNameLst>
                                          <p:attrName>ppt_y</p:attrName>
                                        </p:attrNameLst>
                                      </p:cBhvr>
                                      <p:tavLst>
                                        <p:tav tm="0">
                                          <p:val>
                                            <p:strVal val="#ppt_y+#ppt_h*1.125000"/>
                                          </p:val>
                                        </p:tav>
                                        <p:tav tm="100000">
                                          <p:val>
                                            <p:strVal val="#ppt_y"/>
                                          </p:val>
                                        </p:tav>
                                      </p:tavLst>
                                    </p:anim>
                                    <p:animEffect transition="in" filter="wipe(up)">
                                      <p:cBhvr>
                                        <p:cTn id="23" dur="500"/>
                                        <p:tgtEl>
                                          <p:spTgt spid="73"/>
                                        </p:tgtEl>
                                      </p:cBhvr>
                                    </p:animEffect>
                                  </p:childTnLst>
                                </p:cTn>
                              </p:par>
                            </p:childTnLst>
                          </p:cTn>
                        </p:par>
                        <p:par>
                          <p:cTn id="24" fill="hold">
                            <p:stCondLst>
                              <p:cond delay="2000"/>
                            </p:stCondLst>
                            <p:childTnLst>
                              <p:par>
                                <p:cTn id="25" presetID="47"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anim calcmode="lin" valueType="num">
                                      <p:cBhvr>
                                        <p:cTn id="28" dur="500" fill="hold"/>
                                        <p:tgtEl>
                                          <p:spTgt spid="7"/>
                                        </p:tgtEl>
                                        <p:attrNameLst>
                                          <p:attrName>ppt_x</p:attrName>
                                        </p:attrNameLst>
                                      </p:cBhvr>
                                      <p:tavLst>
                                        <p:tav tm="0">
                                          <p:val>
                                            <p:strVal val="#ppt_x"/>
                                          </p:val>
                                        </p:tav>
                                        <p:tav tm="100000">
                                          <p:val>
                                            <p:strVal val="#ppt_x"/>
                                          </p:val>
                                        </p:tav>
                                      </p:tavLst>
                                    </p:anim>
                                    <p:anim calcmode="lin" valueType="num">
                                      <p:cBhvr>
                                        <p:cTn id="29"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3" grpId="1" animBg="1"/>
      <p:bldP spid="4" grpId="0"/>
      <p:bldP spid="73" grpId="0"/>
      <p:bldP spid="73" grpId="1"/>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715" y="1410970"/>
            <a:ext cx="12204065" cy="259524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a:t>
            </a:r>
            <a:endParaRPr lang="zh-CN" altLang="en-US" dirty="0"/>
          </a:p>
        </p:txBody>
      </p:sp>
      <p:grpSp>
        <p:nvGrpSpPr>
          <p:cNvPr id="14" name="组合 13"/>
          <p:cNvGrpSpPr/>
          <p:nvPr/>
        </p:nvGrpSpPr>
        <p:grpSpPr>
          <a:xfrm>
            <a:off x="506809" y="4401963"/>
            <a:ext cx="3227705" cy="1506855"/>
            <a:chOff x="395684" y="3175143"/>
            <a:chExt cx="3227705" cy="1506855"/>
          </a:xfrm>
        </p:grpSpPr>
        <p:sp>
          <p:nvSpPr>
            <p:cNvPr id="12" name="TextBox 11"/>
            <p:cNvSpPr txBox="1"/>
            <p:nvPr/>
          </p:nvSpPr>
          <p:spPr>
            <a:xfrm>
              <a:off x="395684" y="3175143"/>
              <a:ext cx="1903095" cy="337185"/>
            </a:xfrm>
            <a:prstGeom prst="rect">
              <a:avLst/>
            </a:prstGeom>
            <a:noFill/>
          </p:spPr>
          <p:txBody>
            <a:bodyPr wrap="square" rtlCol="0">
              <a:spAutoFit/>
            </a:bodyPr>
            <a:lstStyle/>
            <a:p>
              <a:r>
                <a:rPr sz="1600" b="1"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p>
          </p:txBody>
        </p:sp>
        <p:sp>
          <p:nvSpPr>
            <p:cNvPr id="13" name="矩形 12"/>
            <p:cNvSpPr/>
            <p:nvPr/>
          </p:nvSpPr>
          <p:spPr>
            <a:xfrm>
              <a:off x="395684" y="3483118"/>
              <a:ext cx="3227705" cy="1198880"/>
            </a:xfrm>
            <a:prstGeom prst="rect">
              <a:avLst/>
            </a:prstGeom>
          </p:spPr>
          <p:txBody>
            <a:bodyPr wrap="square">
              <a:spAutoFit/>
            </a:bodyPr>
            <a:lstStyle/>
            <a:p>
              <a:pPr algn="l">
                <a:lnSpc>
                  <a:spcPct val="200000"/>
                </a:lnSpc>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sym typeface="+mn-ea"/>
                </a:rPr>
                <a:t>I love you more than I've ever loved any woman. And I've waited longer for you than I've waited for any woman.</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grpSp>
      <p:grpSp>
        <p:nvGrpSpPr>
          <p:cNvPr id="7" name="组合 6"/>
          <p:cNvGrpSpPr/>
          <p:nvPr/>
        </p:nvGrpSpPr>
        <p:grpSpPr>
          <a:xfrm>
            <a:off x="4318079" y="4401963"/>
            <a:ext cx="3227705" cy="1506855"/>
            <a:chOff x="395684" y="3175143"/>
            <a:chExt cx="3227705" cy="1506855"/>
          </a:xfrm>
        </p:grpSpPr>
        <p:sp>
          <p:nvSpPr>
            <p:cNvPr id="8" name="TextBox 11"/>
            <p:cNvSpPr txBox="1"/>
            <p:nvPr/>
          </p:nvSpPr>
          <p:spPr>
            <a:xfrm>
              <a:off x="395684" y="3175143"/>
              <a:ext cx="1903095" cy="337185"/>
            </a:xfrm>
            <a:prstGeom prst="rect">
              <a:avLst/>
            </a:prstGeom>
            <a:noFill/>
          </p:spPr>
          <p:txBody>
            <a:bodyPr wrap="square" rtlCol="0">
              <a:spAutoFit/>
            </a:bodyPr>
            <a:lstStyle/>
            <a:p>
              <a:r>
                <a:rPr sz="1600" b="1"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p>
          </p:txBody>
        </p:sp>
        <p:sp>
          <p:nvSpPr>
            <p:cNvPr id="9" name="矩形 8"/>
            <p:cNvSpPr/>
            <p:nvPr/>
          </p:nvSpPr>
          <p:spPr>
            <a:xfrm>
              <a:off x="395684" y="3483118"/>
              <a:ext cx="3227705" cy="1198880"/>
            </a:xfrm>
            <a:prstGeom prst="rect">
              <a:avLst/>
            </a:prstGeom>
          </p:spPr>
          <p:txBody>
            <a:bodyPr wrap="square">
              <a:spAutoFit/>
            </a:bodyPr>
            <a:lstStyle/>
            <a:p>
              <a:pPr algn="l">
                <a:lnSpc>
                  <a:spcPct val="200000"/>
                </a:lnSpc>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sym typeface="+mn-ea"/>
                </a:rPr>
                <a:t>I love you more than I've ever loved any woman. And I've waited longer for you than I've waited for any woman.</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grpSp>
      <p:grpSp>
        <p:nvGrpSpPr>
          <p:cNvPr id="15" name="组合 14"/>
          <p:cNvGrpSpPr/>
          <p:nvPr/>
        </p:nvGrpSpPr>
        <p:grpSpPr>
          <a:xfrm>
            <a:off x="8139509" y="4401963"/>
            <a:ext cx="3227705" cy="1506855"/>
            <a:chOff x="395684" y="3175143"/>
            <a:chExt cx="3227705" cy="1506855"/>
          </a:xfrm>
        </p:grpSpPr>
        <p:sp>
          <p:nvSpPr>
            <p:cNvPr id="16" name="TextBox 11"/>
            <p:cNvSpPr txBox="1"/>
            <p:nvPr/>
          </p:nvSpPr>
          <p:spPr>
            <a:xfrm>
              <a:off x="395684" y="3175143"/>
              <a:ext cx="1903095" cy="337185"/>
            </a:xfrm>
            <a:prstGeom prst="rect">
              <a:avLst/>
            </a:prstGeom>
            <a:noFill/>
          </p:spPr>
          <p:txBody>
            <a:bodyPr wrap="square" rtlCol="0">
              <a:spAutoFit/>
            </a:bodyPr>
            <a:lstStyle/>
            <a:p>
              <a:r>
                <a:rPr sz="1600" b="1"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p>
          </p:txBody>
        </p:sp>
        <p:sp>
          <p:nvSpPr>
            <p:cNvPr id="17" name="矩形 16"/>
            <p:cNvSpPr/>
            <p:nvPr/>
          </p:nvSpPr>
          <p:spPr>
            <a:xfrm>
              <a:off x="395684" y="3483118"/>
              <a:ext cx="3227705" cy="1198880"/>
            </a:xfrm>
            <a:prstGeom prst="rect">
              <a:avLst/>
            </a:prstGeom>
          </p:spPr>
          <p:txBody>
            <a:bodyPr wrap="square">
              <a:spAutoFit/>
            </a:bodyPr>
            <a:lstStyle/>
            <a:p>
              <a:pPr algn="l">
                <a:lnSpc>
                  <a:spcPct val="200000"/>
                </a:lnSpc>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sym typeface="+mn-ea"/>
                </a:rPr>
                <a:t>I love you more than I've ever loved any woman. And I've waited longer for you than I've waited for any woman.</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grpSp>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t="10646"/>
          <a:stretch>
            <a:fillRect/>
          </a:stretch>
        </p:blipFill>
        <p:spPr>
          <a:xfrm>
            <a:off x="482691" y="1675130"/>
            <a:ext cx="3540667" cy="2109406"/>
          </a:xfrm>
          <a:prstGeom prst="rect">
            <a:avLst/>
          </a:prstGeom>
        </p:spPr>
      </p:pic>
      <p:pic>
        <p:nvPicPr>
          <p:cNvPr id="19" name="图片 18"/>
          <p:cNvPicPr>
            <a:picLocks noChangeAspect="1"/>
          </p:cNvPicPr>
          <p:nvPr/>
        </p:nvPicPr>
        <p:blipFill rotWithShape="1">
          <a:blip r:embed="rId4" cstate="print">
            <a:extLst>
              <a:ext uri="{28A0092B-C50C-407E-A947-70E740481C1C}">
                <a14:useLocalDpi xmlns:a14="http://schemas.microsoft.com/office/drawing/2010/main" val="0"/>
              </a:ext>
            </a:extLst>
          </a:blip>
          <a:srcRect t="19873"/>
          <a:stretch>
            <a:fillRect/>
          </a:stretch>
        </p:blipFill>
        <p:spPr>
          <a:xfrm>
            <a:off x="4288788" y="1675130"/>
            <a:ext cx="3585212" cy="2118068"/>
          </a:xfrm>
          <a:prstGeom prst="rect">
            <a:avLst/>
          </a:prstGeom>
        </p:spPr>
      </p:pic>
      <p:pic>
        <p:nvPicPr>
          <p:cNvPr id="23" name="图片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39430" y="1675130"/>
            <a:ext cx="3556000" cy="2175680"/>
          </a:xfrm>
          <a:prstGeom prst="rect">
            <a:avLst/>
          </a:prstGeom>
        </p:spPr>
      </p:pic>
      <p:sp>
        <p:nvSpPr>
          <p:cNvPr id="18" name="矩形 17">
            <a:extLst>
              <a:ext uri="{FF2B5EF4-FFF2-40B4-BE49-F238E27FC236}">
                <a16:creationId xmlns="" xmlns:a16="http://schemas.microsoft.com/office/drawing/2014/main" id="{FB254527-C532-40D4-B93E-136CE6B82767}"/>
              </a:ext>
            </a:extLst>
          </p:cNvPr>
          <p:cNvSpPr/>
          <p:nvPr/>
        </p:nvSpPr>
        <p:spPr>
          <a:xfrm>
            <a:off x="10013133" y="0"/>
            <a:ext cx="2178867" cy="5130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
            <a:extLst>
              <a:ext uri="{FF2B5EF4-FFF2-40B4-BE49-F238E27FC236}">
                <a16:creationId xmlns="" xmlns:a16="http://schemas.microsoft.com/office/drawing/2014/main" id="{60AF4886-814C-4A7C-868A-A4942131C1DE}"/>
              </a:ext>
            </a:extLst>
          </p:cNvPr>
          <p:cNvSpPr txBox="1"/>
          <p:nvPr/>
        </p:nvSpPr>
        <p:spPr>
          <a:xfrm>
            <a:off x="9637675" y="50929"/>
            <a:ext cx="2962275" cy="39878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单击此处输入标题</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1000"/>
                                        <p:tgtEl>
                                          <p:spTgt spid="14"/>
                                        </p:tgtEl>
                                      </p:cBhvr>
                                    </p:animEffect>
                                    <p:anim calcmode="lin" valueType="num">
                                      <p:cBhvr>
                                        <p:cTn id="17" dur="1000" fill="hold"/>
                                        <p:tgtEl>
                                          <p:spTgt spid="14"/>
                                        </p:tgtEl>
                                        <p:attrNameLst>
                                          <p:attrName>ppt_x</p:attrName>
                                        </p:attrNameLst>
                                      </p:cBhvr>
                                      <p:tavLst>
                                        <p:tav tm="0">
                                          <p:val>
                                            <p:strVal val="#ppt_x"/>
                                          </p:val>
                                        </p:tav>
                                        <p:tav tm="100000">
                                          <p:val>
                                            <p:strVal val="#ppt_x"/>
                                          </p:val>
                                        </p:tav>
                                      </p:tavLst>
                                    </p:anim>
                                    <p:anim calcmode="lin" valueType="num">
                                      <p:cBhvr>
                                        <p:cTn id="18" dur="1000" fill="hold"/>
                                        <p:tgtEl>
                                          <p:spTgt spid="14"/>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2" presetClass="entr" presetSubtype="4"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par>
                          <p:cTn id="24" fill="hold">
                            <p:stCondLst>
                              <p:cond delay="2500"/>
                            </p:stCondLst>
                            <p:childTnLst>
                              <p:par>
                                <p:cTn id="25" presetID="42"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2" presetClass="entr" presetSubtype="4"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ppt_x"/>
                                          </p:val>
                                        </p:tav>
                                        <p:tav tm="100000">
                                          <p:val>
                                            <p:strVal val="#ppt_x"/>
                                          </p:val>
                                        </p:tav>
                                      </p:tavLst>
                                    </p:anim>
                                    <p:anim calcmode="lin" valueType="num">
                                      <p:cBhvr additive="base">
                                        <p:cTn id="34" dur="500" fill="hold"/>
                                        <p:tgtEl>
                                          <p:spTgt spid="23"/>
                                        </p:tgtEl>
                                        <p:attrNameLst>
                                          <p:attrName>ppt_y</p:attrName>
                                        </p:attrNameLst>
                                      </p:cBhvr>
                                      <p:tavLst>
                                        <p:tav tm="0">
                                          <p:val>
                                            <p:strVal val="1+#ppt_h/2"/>
                                          </p:val>
                                        </p:tav>
                                        <p:tav tm="100000">
                                          <p:val>
                                            <p:strVal val="#ppt_y"/>
                                          </p:val>
                                        </p:tav>
                                      </p:tavLst>
                                    </p:anim>
                                  </p:childTnLst>
                                </p:cTn>
                              </p:par>
                              <p:par>
                                <p:cTn id="35" presetID="42" presetClass="entr" presetSubtype="0" fill="hold" nodeType="withEffect">
                                  <p:stCondLst>
                                    <p:cond delay="100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childTnLst>
                          </p:cTn>
                        </p:par>
                        <p:par>
                          <p:cTn id="40" fill="hold">
                            <p:stCondLst>
                              <p:cond delay="5500"/>
                            </p:stCondLst>
                            <p:childTnLst>
                              <p:par>
                                <p:cTn id="41" presetID="47" presetClass="entr" presetSubtype="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anim calcmode="lin" valueType="num">
                                      <p:cBhvr>
                                        <p:cTn id="44" dur="500" fill="hold"/>
                                        <p:tgtEl>
                                          <p:spTgt spid="20"/>
                                        </p:tgtEl>
                                        <p:attrNameLst>
                                          <p:attrName>ppt_x</p:attrName>
                                        </p:attrNameLst>
                                      </p:cBhvr>
                                      <p:tavLst>
                                        <p:tav tm="0">
                                          <p:val>
                                            <p:strVal val="#ppt_x"/>
                                          </p:val>
                                        </p:tav>
                                        <p:tav tm="100000">
                                          <p:val>
                                            <p:strVal val="#ppt_x"/>
                                          </p:val>
                                        </p:tav>
                                      </p:tavLst>
                                    </p:anim>
                                    <p:anim calcmode="lin" valueType="num">
                                      <p:cBhvr>
                                        <p:cTn id="45"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41375" y="3709035"/>
            <a:ext cx="4400550" cy="3553460"/>
          </a:xfrm>
          <a:prstGeom prst="rect">
            <a:avLst/>
          </a:prstGeom>
          <a:no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954405" y="4062095"/>
            <a:ext cx="2373630" cy="1322070"/>
          </a:xfrm>
          <a:prstGeom prst="rect">
            <a:avLst/>
          </a:prstGeom>
          <a:noFill/>
        </p:spPr>
        <p:txBody>
          <a:bodyPr wrap="square" rtlCol="0">
            <a:spAutoFit/>
          </a:bodyPr>
          <a:lstStyle/>
          <a:p>
            <a:pPr algn="r"/>
            <a:r>
              <a:rPr lang="en-US" altLang="zh-CN" sz="4000" b="1">
                <a:solidFill>
                  <a:schemeClr val="tx1">
                    <a:lumMod val="75000"/>
                    <a:lumOff val="25000"/>
                  </a:schemeClr>
                </a:solidFill>
                <a:latin typeface="华文细黑" panose="02010600040101010101" charset="-122"/>
                <a:ea typeface="华文细黑" panose="02010600040101010101" charset="-122"/>
              </a:rPr>
              <a:t>FASHION</a:t>
            </a:r>
          </a:p>
          <a:p>
            <a:pPr algn="r"/>
            <a:r>
              <a:rPr lang="en-US" altLang="zh-CN" sz="4000" b="1">
                <a:solidFill>
                  <a:schemeClr val="tx1">
                    <a:lumMod val="75000"/>
                    <a:lumOff val="25000"/>
                  </a:schemeClr>
                </a:solidFill>
                <a:latin typeface="华文细黑" panose="02010600040101010101" charset="-122"/>
                <a:ea typeface="华文细黑" panose="02010600040101010101" charset="-122"/>
              </a:rPr>
              <a:t>VOGUE</a:t>
            </a:r>
          </a:p>
        </p:txBody>
      </p:sp>
      <p:sp>
        <p:nvSpPr>
          <p:cNvPr id="7" name="文本框 6"/>
          <p:cNvSpPr txBox="1"/>
          <p:nvPr/>
        </p:nvSpPr>
        <p:spPr>
          <a:xfrm>
            <a:off x="1216025" y="5741670"/>
            <a:ext cx="3841750" cy="872739"/>
          </a:xfrm>
          <a:prstGeom prst="rect">
            <a:avLst/>
          </a:prstGeom>
          <a:noFill/>
        </p:spPr>
        <p:txBody>
          <a:bodyPr wrap="square" rtlCol="0">
            <a:spAutoFit/>
          </a:bodyPr>
          <a:lstStyle/>
          <a:p>
            <a:pPr algn="r" fontAlgn="auto">
              <a:lnSpc>
                <a:spcPct val="150000"/>
              </a:lnSpc>
            </a:pPr>
            <a:r>
              <a:rPr lang="en-US" altLang="zh-CN" b="1" dirty="0"/>
              <a:t>Warm furniture makes your life warm</a:t>
            </a:r>
            <a:endParaRPr lang="zh-CN" altLang="en-US" sz="1600" dirty="0">
              <a:solidFill>
                <a:schemeClr val="tx1">
                  <a:lumMod val="75000"/>
                  <a:lumOff val="25000"/>
                </a:schemeClr>
              </a:solidFill>
              <a:latin typeface="华文细黑" panose="02010600040101010101" charset="-122"/>
              <a:ea typeface="华文细黑" panose="02010600040101010101" charset="-122"/>
              <a:sym typeface="+mn-ea"/>
            </a:endParaRPr>
          </a:p>
        </p:txBody>
      </p:sp>
      <p:sp>
        <p:nvSpPr>
          <p:cNvPr id="8" name="文本框 7"/>
          <p:cNvSpPr txBox="1"/>
          <p:nvPr/>
        </p:nvSpPr>
        <p:spPr>
          <a:xfrm>
            <a:off x="7992110" y="673735"/>
            <a:ext cx="3342005" cy="783590"/>
          </a:xfrm>
          <a:prstGeom prst="rect">
            <a:avLst/>
          </a:prstGeom>
          <a:noFill/>
        </p:spPr>
        <p:txBody>
          <a:bodyPr wrap="square" rtlCol="0">
            <a:spAutoFit/>
          </a:bodyPr>
          <a:lstStyle/>
          <a:p>
            <a:pPr fontAlgn="auto">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sym typeface="+mn-ea"/>
              </a:rPr>
              <a:t>I love you more than I've ever loved any woman. And I've waited longer for you than I've waited for any woman.</a:t>
            </a:r>
          </a:p>
        </p:txBody>
      </p:sp>
      <p:cxnSp>
        <p:nvCxnSpPr>
          <p:cNvPr id="9" name="直接连接符 8"/>
          <p:cNvCxnSpPr/>
          <p:nvPr/>
        </p:nvCxnSpPr>
        <p:spPr>
          <a:xfrm>
            <a:off x="7496810" y="1065530"/>
            <a:ext cx="264795"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7992110" y="1858645"/>
            <a:ext cx="3342005" cy="783590"/>
          </a:xfrm>
          <a:prstGeom prst="rect">
            <a:avLst/>
          </a:prstGeom>
          <a:noFill/>
        </p:spPr>
        <p:txBody>
          <a:bodyPr wrap="square" rtlCol="0">
            <a:spAutoFit/>
          </a:bodyPr>
          <a:lstStyle/>
          <a:p>
            <a:pPr fontAlgn="auto">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sym typeface="+mn-ea"/>
              </a:rPr>
              <a:t>I love you more than I've ever loved any woman. And I've waited longer for you than I've waited for any woman.</a:t>
            </a:r>
          </a:p>
        </p:txBody>
      </p:sp>
      <p:cxnSp>
        <p:nvCxnSpPr>
          <p:cNvPr id="11" name="直接连接符 10"/>
          <p:cNvCxnSpPr/>
          <p:nvPr/>
        </p:nvCxnSpPr>
        <p:spPr>
          <a:xfrm>
            <a:off x="7496810" y="2250440"/>
            <a:ext cx="264795"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7992110" y="3037205"/>
            <a:ext cx="3342005" cy="783590"/>
          </a:xfrm>
          <a:prstGeom prst="rect">
            <a:avLst/>
          </a:prstGeom>
          <a:noFill/>
        </p:spPr>
        <p:txBody>
          <a:bodyPr wrap="square" rtlCol="0">
            <a:spAutoFit/>
          </a:bodyPr>
          <a:lstStyle/>
          <a:p>
            <a:pPr fontAlgn="auto">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sym typeface="+mn-ea"/>
              </a:rPr>
              <a:t>I love you more than I've ever loved any woman. And I've waited longer for you than I've waited for any woman.</a:t>
            </a:r>
          </a:p>
        </p:txBody>
      </p:sp>
      <p:cxnSp>
        <p:nvCxnSpPr>
          <p:cNvPr id="13" name="直接连接符 12"/>
          <p:cNvCxnSpPr/>
          <p:nvPr/>
        </p:nvCxnSpPr>
        <p:spPr>
          <a:xfrm>
            <a:off x="7496810" y="3429000"/>
            <a:ext cx="264795"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7992110" y="4221480"/>
            <a:ext cx="3342005" cy="783590"/>
          </a:xfrm>
          <a:prstGeom prst="rect">
            <a:avLst/>
          </a:prstGeom>
          <a:noFill/>
        </p:spPr>
        <p:txBody>
          <a:bodyPr wrap="square" rtlCol="0">
            <a:spAutoFit/>
          </a:bodyPr>
          <a:lstStyle/>
          <a:p>
            <a:pPr fontAlgn="auto">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sym typeface="+mn-ea"/>
              </a:rPr>
              <a:t>I love you more than I've ever loved any woman. And I've waited longer for you than I've waited for any woman.</a:t>
            </a:r>
          </a:p>
        </p:txBody>
      </p:sp>
      <p:cxnSp>
        <p:nvCxnSpPr>
          <p:cNvPr id="15" name="直接连接符 14"/>
          <p:cNvCxnSpPr/>
          <p:nvPr/>
        </p:nvCxnSpPr>
        <p:spPr>
          <a:xfrm>
            <a:off x="7496810" y="4613275"/>
            <a:ext cx="264795"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27585" r="20730"/>
          <a:stretch>
            <a:fillRect/>
          </a:stretch>
        </p:blipFill>
        <p:spPr>
          <a:xfrm>
            <a:off x="3415029" y="455688"/>
            <a:ext cx="3580131" cy="5107229"/>
          </a:xfrm>
          <a:prstGeom prst="rect">
            <a:avLst/>
          </a:prstGeom>
        </p:spPr>
      </p:pic>
      <p:sp>
        <p:nvSpPr>
          <p:cNvPr id="16" name="矩形 15">
            <a:extLst>
              <a:ext uri="{FF2B5EF4-FFF2-40B4-BE49-F238E27FC236}">
                <a16:creationId xmlns="" xmlns:a16="http://schemas.microsoft.com/office/drawing/2014/main" id="{449A494F-C39C-4907-9A6A-26F072988713}"/>
              </a:ext>
            </a:extLst>
          </p:cNvPr>
          <p:cNvSpPr/>
          <p:nvPr/>
        </p:nvSpPr>
        <p:spPr>
          <a:xfrm>
            <a:off x="10013133" y="0"/>
            <a:ext cx="2178867" cy="5130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
            <a:extLst>
              <a:ext uri="{FF2B5EF4-FFF2-40B4-BE49-F238E27FC236}">
                <a16:creationId xmlns="" xmlns:a16="http://schemas.microsoft.com/office/drawing/2014/main" id="{833E5FFD-A671-4241-8EC5-1111973073C9}"/>
              </a:ext>
            </a:extLst>
          </p:cNvPr>
          <p:cNvSpPr txBox="1"/>
          <p:nvPr/>
        </p:nvSpPr>
        <p:spPr>
          <a:xfrm>
            <a:off x="9637675" y="50929"/>
            <a:ext cx="2962275" cy="39878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单击此处输入标题</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9" presetClass="entr" presetSubtype="0" fill="hold" grpId="1"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ppt_x</p:attrName>
                                        </p:attrNameLst>
                                      </p:cBhvr>
                                      <p:tavLst>
                                        <p:tav tm="0">
                                          <p:val>
                                            <p:strVal val="#ppt_x-.2"/>
                                          </p:val>
                                        </p:tav>
                                        <p:tav tm="100000">
                                          <p:val>
                                            <p:strVal val="#ppt_x"/>
                                          </p:val>
                                        </p:tav>
                                      </p:tavLst>
                                    </p:anim>
                                    <p:anim calcmode="lin" valueType="num">
                                      <p:cBhvr>
                                        <p:cTn id="17"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8" dur="500"/>
                                        <p:tgtEl>
                                          <p:spTgt spid="7"/>
                                        </p:tgtEl>
                                      </p:cBhvr>
                                    </p:animEffect>
                                  </p:childTnLst>
                                </p:cTn>
                              </p:par>
                            </p:childTnLst>
                          </p:cTn>
                        </p:par>
                        <p:par>
                          <p:cTn id="19" fill="hold">
                            <p:stCondLst>
                              <p:cond delay="1500"/>
                            </p:stCondLst>
                            <p:childTnLst>
                              <p:par>
                                <p:cTn id="20" presetID="9" presetClass="entr" presetSubtype="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dissolve">
                                      <p:cBhvr>
                                        <p:cTn id="22" dur="500"/>
                                        <p:tgtEl>
                                          <p:spTgt spid="9"/>
                                        </p:tgtEl>
                                      </p:cBhvr>
                                    </p:animEffect>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childTnLst>
                          </p:cTn>
                        </p:par>
                        <p:par>
                          <p:cTn id="32" fill="hold">
                            <p:stCondLst>
                              <p:cond delay="3000"/>
                            </p:stCondLst>
                            <p:childTnLst>
                              <p:par>
                                <p:cTn id="33" presetID="9" presetClass="entr" presetSubtype="0"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dissolve">
                                      <p:cBhvr>
                                        <p:cTn id="35" dur="500"/>
                                        <p:tgtEl>
                                          <p:spTgt spid="11"/>
                                        </p:tgtEl>
                                      </p:cBhvr>
                                    </p:animEffect>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childTnLst>
                          </p:cTn>
                        </p:par>
                        <p:par>
                          <p:cTn id="40" fill="hold">
                            <p:stCondLst>
                              <p:cond delay="4000"/>
                            </p:stCondLst>
                            <p:childTnLst>
                              <p:par>
                                <p:cTn id="41" presetID="9" presetClass="entr" presetSubtype="0"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dissolve">
                                      <p:cBhvr>
                                        <p:cTn id="43" dur="500"/>
                                        <p:tgtEl>
                                          <p:spTgt spid="13"/>
                                        </p:tgtEl>
                                      </p:cBhvr>
                                    </p:animEffect>
                                  </p:childTnLst>
                                </p:cTn>
                              </p:par>
                            </p:childTnLst>
                          </p:cTn>
                        </p:par>
                        <p:par>
                          <p:cTn id="44" fill="hold">
                            <p:stCondLst>
                              <p:cond delay="4500"/>
                            </p:stCondLst>
                            <p:childTnLst>
                              <p:par>
                                <p:cTn id="45" presetID="22" presetClass="entr" presetSubtype="8"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childTnLst>
                          </p:cTn>
                        </p:par>
                        <p:par>
                          <p:cTn id="48" fill="hold">
                            <p:stCondLst>
                              <p:cond delay="5000"/>
                            </p:stCondLst>
                            <p:childTnLst>
                              <p:par>
                                <p:cTn id="49" presetID="9" presetClass="entr" presetSubtype="0"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dissolve">
                                      <p:cBhvr>
                                        <p:cTn id="51" dur="500"/>
                                        <p:tgtEl>
                                          <p:spTgt spid="15"/>
                                        </p:tgtEl>
                                      </p:cBhvr>
                                    </p:animEffect>
                                  </p:childTnLst>
                                </p:cTn>
                              </p:par>
                            </p:childTnLst>
                          </p:cTn>
                        </p:par>
                        <p:par>
                          <p:cTn id="52" fill="hold">
                            <p:stCondLst>
                              <p:cond delay="5500"/>
                            </p:stCondLst>
                            <p:childTnLst>
                              <p:par>
                                <p:cTn id="53" presetID="22" presetClass="entr" presetSubtype="8"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left)">
                                      <p:cBhvr>
                                        <p:cTn id="55" dur="500"/>
                                        <p:tgtEl>
                                          <p:spTgt spid="14"/>
                                        </p:tgtEl>
                                      </p:cBhvr>
                                    </p:animEffect>
                                  </p:childTnLst>
                                </p:cTn>
                              </p:par>
                            </p:childTnLst>
                          </p:cTn>
                        </p:par>
                        <p:par>
                          <p:cTn id="56" fill="hold">
                            <p:stCondLst>
                              <p:cond delay="6000"/>
                            </p:stCondLst>
                            <p:childTnLst>
                              <p:par>
                                <p:cTn id="57" presetID="47" presetClass="entr" presetSubtype="0"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500"/>
                                        <p:tgtEl>
                                          <p:spTgt spid="17"/>
                                        </p:tgtEl>
                                      </p:cBhvr>
                                    </p:animEffect>
                                    <p:anim calcmode="lin" valueType="num">
                                      <p:cBhvr>
                                        <p:cTn id="60" dur="500" fill="hold"/>
                                        <p:tgtEl>
                                          <p:spTgt spid="17"/>
                                        </p:tgtEl>
                                        <p:attrNameLst>
                                          <p:attrName>ppt_x</p:attrName>
                                        </p:attrNameLst>
                                      </p:cBhvr>
                                      <p:tavLst>
                                        <p:tav tm="0">
                                          <p:val>
                                            <p:strVal val="#ppt_x"/>
                                          </p:val>
                                        </p:tav>
                                        <p:tav tm="100000">
                                          <p:val>
                                            <p:strVal val="#ppt_x"/>
                                          </p:val>
                                        </p:tav>
                                      </p:tavLst>
                                    </p:anim>
                                    <p:anim calcmode="lin" valueType="num">
                                      <p:cBhvr>
                                        <p:cTn id="61"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7" grpId="1"/>
      <p:bldP spid="8" grpId="0"/>
      <p:bldP spid="10" grpId="0"/>
      <p:bldP spid="12" grpId="0"/>
      <p:bldP spid="14" grpId="0"/>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5172" y="555625"/>
            <a:ext cx="5903595" cy="3935730"/>
          </a:xfrm>
          <a:prstGeom prst="rect">
            <a:avLst/>
          </a:prstGeom>
        </p:spPr>
      </p:pic>
      <p:sp>
        <p:nvSpPr>
          <p:cNvPr id="3" name="矩形 2"/>
          <p:cNvSpPr/>
          <p:nvPr/>
        </p:nvSpPr>
        <p:spPr>
          <a:xfrm>
            <a:off x="3696970" y="3319780"/>
            <a:ext cx="4392930" cy="286131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
          <p:cNvSpPr txBox="1"/>
          <p:nvPr/>
        </p:nvSpPr>
        <p:spPr>
          <a:xfrm>
            <a:off x="7124700" y="2523490"/>
            <a:ext cx="2962275" cy="398780"/>
          </a:xfrm>
          <a:prstGeom prst="rect">
            <a:avLst/>
          </a:prstGeom>
          <a:noFill/>
        </p:spPr>
        <p:txBody>
          <a:bodyPr wrap="square" rtlCol="0">
            <a:spAutoFit/>
          </a:bodyPr>
          <a:lstStyle/>
          <a:p>
            <a:pPr algn="l"/>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单击此处输入标题文本</a:t>
            </a:r>
          </a:p>
        </p:txBody>
      </p:sp>
      <p:sp>
        <p:nvSpPr>
          <p:cNvPr id="13" name="矩形 12"/>
          <p:cNvSpPr/>
          <p:nvPr/>
        </p:nvSpPr>
        <p:spPr>
          <a:xfrm>
            <a:off x="8288020" y="3319780"/>
            <a:ext cx="3255645" cy="2168525"/>
          </a:xfrm>
          <a:prstGeom prst="rect">
            <a:avLst/>
          </a:prstGeom>
        </p:spPr>
        <p:txBody>
          <a:bodyPr wrap="square">
            <a:spAutoFit/>
          </a:bodyPr>
          <a:lstStyle/>
          <a:p>
            <a:pPr algn="l" fontAlgn="auto">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sym typeface="+mn-ea"/>
              </a:rPr>
              <a:t>I love you more than I've ever loved any woman. And I've waited longer for you than I've waited for any woman.</a:t>
            </a:r>
          </a:p>
          <a:p>
            <a:pPr algn="l" fontAlgn="auto">
              <a:lnSpc>
                <a:spcPct val="150000"/>
              </a:lnSpc>
            </a:pP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algn="l" fontAlgn="auto">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sym typeface="+mn-ea"/>
              </a:rPr>
              <a:t>I love you more than I've ever loved any woman. And I've waited longer for you than I've waited for any woman.I love you more than I've ever loved any woman. And I've waited longer for you than I've waited for any woman.</a:t>
            </a:r>
          </a:p>
        </p:txBody>
      </p:sp>
      <p:sp>
        <p:nvSpPr>
          <p:cNvPr id="32" name="矩形 31"/>
          <p:cNvSpPr/>
          <p:nvPr/>
        </p:nvSpPr>
        <p:spPr>
          <a:xfrm>
            <a:off x="4006215" y="3896995"/>
            <a:ext cx="3775075" cy="1706880"/>
          </a:xfrm>
          <a:prstGeom prst="rect">
            <a:avLst/>
          </a:prstGeom>
        </p:spPr>
        <p:txBody>
          <a:bodyPr wrap="square">
            <a:spAutoFit/>
          </a:bodyPr>
          <a:lstStyle/>
          <a:p>
            <a:pPr algn="l" fontAlgn="auto">
              <a:lnSpc>
                <a:spcPct val="150000"/>
              </a:lnSpc>
            </a:pPr>
            <a:r>
              <a:rPr sz="1000" dirty="0">
                <a:solidFill>
                  <a:schemeClr val="bg1"/>
                </a:solidFill>
                <a:latin typeface="微软雅黑" panose="020B0503020204020204" pitchFamily="34" charset="-122"/>
                <a:ea typeface="微软雅黑" panose="020B0503020204020204" pitchFamily="34" charset="-122"/>
                <a:sym typeface="+mn-ea"/>
              </a:rPr>
              <a:t>If you are ever in trouble, don't try to be brave, just run, just run away. If you are ever in trouble, don't try to be brave, just run, just run away. </a:t>
            </a:r>
          </a:p>
          <a:p>
            <a:pPr fontAlgn="auto">
              <a:lnSpc>
                <a:spcPct val="150000"/>
              </a:lnSpc>
            </a:pPr>
            <a:endParaRPr sz="1000" dirty="0">
              <a:solidFill>
                <a:schemeClr val="bg1"/>
              </a:solidFill>
              <a:latin typeface="微软雅黑" panose="020B0503020204020204" pitchFamily="34" charset="-122"/>
              <a:ea typeface="微软雅黑" panose="020B0503020204020204" pitchFamily="34" charset="-122"/>
              <a:sym typeface="+mn-ea"/>
            </a:endParaRPr>
          </a:p>
          <a:p>
            <a:pPr fontAlgn="auto">
              <a:lnSpc>
                <a:spcPct val="150000"/>
              </a:lnSpc>
            </a:pPr>
            <a:r>
              <a:rPr sz="1000" dirty="0">
                <a:solidFill>
                  <a:schemeClr val="bg1"/>
                </a:solidFill>
                <a:latin typeface="微软雅黑" panose="020B0503020204020204" pitchFamily="34" charset="-122"/>
                <a:ea typeface="微软雅黑" panose="020B0503020204020204" pitchFamily="34" charset="-122"/>
                <a:sym typeface="+mn-ea"/>
              </a:rPr>
              <a:t>If you are ever in trouble, don't try to be brave, just run, just run away. If you are ever in trouble, don't try to be brave, just run, just run away. </a:t>
            </a:r>
          </a:p>
        </p:txBody>
      </p:sp>
      <p:sp>
        <p:nvSpPr>
          <p:cNvPr id="7" name="矩形 6">
            <a:extLst>
              <a:ext uri="{FF2B5EF4-FFF2-40B4-BE49-F238E27FC236}">
                <a16:creationId xmlns="" xmlns:a16="http://schemas.microsoft.com/office/drawing/2014/main" id="{D01EF283-FE80-4E14-84D3-16B21A417681}"/>
              </a:ext>
            </a:extLst>
          </p:cNvPr>
          <p:cNvSpPr/>
          <p:nvPr/>
        </p:nvSpPr>
        <p:spPr>
          <a:xfrm>
            <a:off x="10013133" y="0"/>
            <a:ext cx="2178867" cy="5130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1">
            <a:extLst>
              <a:ext uri="{FF2B5EF4-FFF2-40B4-BE49-F238E27FC236}">
                <a16:creationId xmlns="" xmlns:a16="http://schemas.microsoft.com/office/drawing/2014/main" id="{1F9AF357-75B7-4D8F-9304-5009178D6698}"/>
              </a:ext>
            </a:extLst>
          </p:cNvPr>
          <p:cNvSpPr txBox="1"/>
          <p:nvPr/>
        </p:nvSpPr>
        <p:spPr>
          <a:xfrm>
            <a:off x="9637675" y="50929"/>
            <a:ext cx="2962275" cy="39878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单击此处输入标题</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trips(downRight)">
                                      <p:cBhvr>
                                        <p:cTn id="12" dur="500"/>
                                        <p:tgtEl>
                                          <p:spTgt spid="3"/>
                                        </p:tgtEl>
                                      </p:cBhvr>
                                    </p:animEffect>
                                  </p:childTnLst>
                                </p:cTn>
                              </p:par>
                            </p:childTnLst>
                          </p:cTn>
                        </p:par>
                        <p:par>
                          <p:cTn id="13" fill="hold">
                            <p:stCondLst>
                              <p:cond delay="1000"/>
                            </p:stCondLst>
                            <p:childTnLst>
                              <p:par>
                                <p:cTn id="14" presetID="53" presetClass="entr" presetSubtype="16" fill="hold" grpId="1" nodeType="after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p:cTn id="16" dur="500" fill="hold"/>
                                        <p:tgtEl>
                                          <p:spTgt spid="32"/>
                                        </p:tgtEl>
                                        <p:attrNameLst>
                                          <p:attrName>ppt_w</p:attrName>
                                        </p:attrNameLst>
                                      </p:cBhvr>
                                      <p:tavLst>
                                        <p:tav tm="0">
                                          <p:val>
                                            <p:fltVal val="0"/>
                                          </p:val>
                                        </p:tav>
                                        <p:tav tm="100000">
                                          <p:val>
                                            <p:strVal val="#ppt_w"/>
                                          </p:val>
                                        </p:tav>
                                      </p:tavLst>
                                    </p:anim>
                                    <p:anim calcmode="lin" valueType="num">
                                      <p:cBhvr>
                                        <p:cTn id="17" dur="500" fill="hold"/>
                                        <p:tgtEl>
                                          <p:spTgt spid="32"/>
                                        </p:tgtEl>
                                        <p:attrNameLst>
                                          <p:attrName>ppt_h</p:attrName>
                                        </p:attrNameLst>
                                      </p:cBhvr>
                                      <p:tavLst>
                                        <p:tav tm="0">
                                          <p:val>
                                            <p:fltVal val="0"/>
                                          </p:val>
                                        </p:tav>
                                        <p:tav tm="100000">
                                          <p:val>
                                            <p:strVal val="#ppt_h"/>
                                          </p:val>
                                        </p:tav>
                                      </p:tavLst>
                                    </p:anim>
                                    <p:animEffect transition="in" filter="fade">
                                      <p:cBhvr>
                                        <p:cTn id="18" dur="500"/>
                                        <p:tgtEl>
                                          <p:spTgt spid="32"/>
                                        </p:tgtEl>
                                      </p:cBhvr>
                                    </p:animEffect>
                                  </p:childTnLst>
                                </p:cTn>
                              </p:par>
                            </p:childTnLst>
                          </p:cTn>
                        </p:par>
                        <p:par>
                          <p:cTn id="19" fill="hold">
                            <p:stCondLst>
                              <p:cond delay="1500"/>
                            </p:stCondLst>
                            <p:childTnLst>
                              <p:par>
                                <p:cTn id="20" presetID="47" presetClass="entr" presetSubtype="0"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anim calcmode="lin" valueType="num">
                                      <p:cBhvr>
                                        <p:cTn id="23" dur="500" fill="hold"/>
                                        <p:tgtEl>
                                          <p:spTgt spid="4"/>
                                        </p:tgtEl>
                                        <p:attrNameLst>
                                          <p:attrName>ppt_x</p:attrName>
                                        </p:attrNameLst>
                                      </p:cBhvr>
                                      <p:tavLst>
                                        <p:tav tm="0">
                                          <p:val>
                                            <p:strVal val="#ppt_x"/>
                                          </p:val>
                                        </p:tav>
                                        <p:tav tm="100000">
                                          <p:val>
                                            <p:strVal val="#ppt_x"/>
                                          </p:val>
                                        </p:tav>
                                      </p:tavLst>
                                    </p:anim>
                                    <p:anim calcmode="lin" valueType="num">
                                      <p:cBhvr>
                                        <p:cTn id="24" dur="500" fill="hold"/>
                                        <p:tgtEl>
                                          <p:spTgt spid="4"/>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18" presetClass="entr" presetSubtype="6" fill="hold" grpId="1"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strips(downRight)">
                                      <p:cBhvr>
                                        <p:cTn id="28" dur="1000"/>
                                        <p:tgtEl>
                                          <p:spTgt spid="13"/>
                                        </p:tgtEl>
                                      </p:cBhvr>
                                    </p:animEffect>
                                  </p:childTnLst>
                                </p:cTn>
                              </p:par>
                            </p:childTnLst>
                          </p:cTn>
                        </p:par>
                        <p:par>
                          <p:cTn id="29" fill="hold">
                            <p:stCondLst>
                              <p:cond delay="3000"/>
                            </p:stCondLst>
                            <p:childTnLst>
                              <p:par>
                                <p:cTn id="30" presetID="47" presetClass="entr" presetSubtype="0"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anim calcmode="lin" valueType="num">
                                      <p:cBhvr>
                                        <p:cTn id="33" dur="500" fill="hold"/>
                                        <p:tgtEl>
                                          <p:spTgt spid="8"/>
                                        </p:tgtEl>
                                        <p:attrNameLst>
                                          <p:attrName>ppt_x</p:attrName>
                                        </p:attrNameLst>
                                      </p:cBhvr>
                                      <p:tavLst>
                                        <p:tav tm="0">
                                          <p:val>
                                            <p:strVal val="#ppt_x"/>
                                          </p:val>
                                        </p:tav>
                                        <p:tav tm="100000">
                                          <p:val>
                                            <p:strVal val="#ppt_x"/>
                                          </p:val>
                                        </p:tav>
                                      </p:tavLst>
                                    </p:anim>
                                    <p:anim calcmode="lin" valueType="num">
                                      <p:cBhvr>
                                        <p:cTn id="34"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3" grpId="0"/>
      <p:bldP spid="13" grpId="1"/>
      <p:bldP spid="32" grpId="0"/>
      <p:bldP spid="32" grpId="1"/>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475349" y="1647742"/>
            <a:ext cx="4869323" cy="3562515"/>
            <a:chOff x="7570327" y="1769807"/>
            <a:chExt cx="4869323" cy="3562515"/>
          </a:xfrm>
        </p:grpSpPr>
        <p:sp>
          <p:nvSpPr>
            <p:cNvPr id="9" name="文本框 8"/>
            <p:cNvSpPr txBox="1"/>
            <p:nvPr/>
          </p:nvSpPr>
          <p:spPr>
            <a:xfrm>
              <a:off x="7570327" y="1769807"/>
              <a:ext cx="2912575" cy="1200329"/>
            </a:xfrm>
            <a:prstGeom prst="rect">
              <a:avLst/>
            </a:prstGeom>
            <a:noFill/>
          </p:spPr>
          <p:txBody>
            <a:bodyPr wrap="square" rtlCol="0">
              <a:spAutoFit/>
            </a:bodyPr>
            <a:lstStyle/>
            <a:p>
              <a:r>
                <a:rPr lang="zh-CN" altLang="en-US" sz="3600" b="1" noProof="1">
                  <a:latin typeface="Century Gothic" panose="020B0502020202020204" pitchFamily="34" charset="0"/>
                </a:rPr>
                <a:t>单击此处输入文本</a:t>
              </a:r>
              <a:endParaRPr lang="zh-CN" altLang="en-US" sz="3600" b="1" dirty="0">
                <a:latin typeface="Century Gothic" panose="020B0502020202020204" pitchFamily="34" charset="0"/>
              </a:endParaRPr>
            </a:p>
          </p:txBody>
        </p:sp>
        <p:sp>
          <p:nvSpPr>
            <p:cNvPr id="10" name="矩形 9"/>
            <p:cNvSpPr/>
            <p:nvPr/>
          </p:nvSpPr>
          <p:spPr>
            <a:xfrm>
              <a:off x="7583975" y="2970136"/>
              <a:ext cx="4855675" cy="307777"/>
            </a:xfrm>
            <a:prstGeom prst="rect">
              <a:avLst/>
            </a:prstGeom>
          </p:spPr>
          <p:txBody>
            <a:bodyPr wrap="square">
              <a:spAutoFit/>
            </a:bodyPr>
            <a:lstStyle/>
            <a:p>
              <a:r>
                <a:rPr lang="en-US" altLang="zh-CN" sz="1400" noProof="1">
                  <a:latin typeface="Century Gothic" panose="020B0502020202020204" pitchFamily="34" charset="0"/>
                </a:rPr>
                <a:t>sit er elit lamet, consectetaur cillium</a:t>
              </a:r>
              <a:endParaRPr lang="zh-CN" altLang="en-US" sz="1400" dirty="0">
                <a:latin typeface="Century Gothic" panose="020B0502020202020204" pitchFamily="34" charset="0"/>
              </a:endParaRPr>
            </a:p>
          </p:txBody>
        </p:sp>
        <p:cxnSp>
          <p:nvCxnSpPr>
            <p:cNvPr id="11" name="直接连接符 10"/>
            <p:cNvCxnSpPr/>
            <p:nvPr/>
          </p:nvCxnSpPr>
          <p:spPr>
            <a:xfrm>
              <a:off x="7672466" y="3601763"/>
              <a:ext cx="461884" cy="0"/>
            </a:xfrm>
            <a:prstGeom prst="line">
              <a:avLst/>
            </a:prstGeom>
            <a:ln w="666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7583975" y="3947327"/>
              <a:ext cx="3500257" cy="1384995"/>
            </a:xfrm>
            <a:prstGeom prst="rect">
              <a:avLst/>
            </a:prstGeom>
          </p:spPr>
          <p:txBody>
            <a:bodyPr wrap="square">
              <a:spAutoFit/>
            </a:bodyPr>
            <a:lstStyle/>
            <a:p>
              <a:pPr>
                <a:lnSpc>
                  <a:spcPct val="150000"/>
                </a:lnSpc>
              </a:pPr>
              <a:r>
                <a:rPr lang="en-US" altLang="zh-CN" sz="1400" noProof="1">
                  <a:latin typeface="Century Gothic" panose="020B0502020202020204" pitchFamily="34" charset="0"/>
                </a:rPr>
                <a:t>Lorem ipsum dolor sit er elit lamet, consectetaur cillium adipisicing pecu, sed do eiusmod tempor incididunt ut labore et dolore magna aliqua. </a:t>
              </a:r>
            </a:p>
          </p:txBody>
        </p:sp>
      </p:grpSp>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r="34986"/>
          <a:stretch>
            <a:fillRect/>
          </a:stretch>
        </p:blipFill>
        <p:spPr>
          <a:xfrm>
            <a:off x="6610860" y="927462"/>
            <a:ext cx="2286001" cy="2344367"/>
          </a:xfrm>
          <a:prstGeom prst="rect">
            <a:avLst/>
          </a:prstGeom>
        </p:spPr>
      </p:pic>
      <p:pic>
        <p:nvPicPr>
          <p:cNvPr id="14" name="图片 13"/>
          <p:cNvPicPr>
            <a:picLocks noChangeAspect="1"/>
          </p:cNvPicPr>
          <p:nvPr/>
        </p:nvPicPr>
        <p:blipFill rotWithShape="1">
          <a:blip r:embed="rId4" cstate="print">
            <a:extLst>
              <a:ext uri="{28A0092B-C50C-407E-A947-70E740481C1C}">
                <a14:useLocalDpi xmlns:a14="http://schemas.microsoft.com/office/drawing/2010/main" val="0"/>
              </a:ext>
            </a:extLst>
          </a:blip>
          <a:srcRect l="40080"/>
          <a:stretch>
            <a:fillRect/>
          </a:stretch>
        </p:blipFill>
        <p:spPr>
          <a:xfrm>
            <a:off x="9163049" y="924731"/>
            <a:ext cx="2293621" cy="2352380"/>
          </a:xfrm>
          <a:prstGeom prst="rect">
            <a:avLst/>
          </a:prstGeom>
        </p:spPr>
      </p:pic>
      <p:pic>
        <p:nvPicPr>
          <p:cNvPr id="16" name="图片 15"/>
          <p:cNvPicPr>
            <a:picLocks noChangeAspect="1"/>
          </p:cNvPicPr>
          <p:nvPr/>
        </p:nvPicPr>
        <p:blipFill rotWithShape="1">
          <a:blip r:embed="rId5" cstate="print">
            <a:extLst>
              <a:ext uri="{28A0092B-C50C-407E-A947-70E740481C1C}">
                <a14:useLocalDpi xmlns:a14="http://schemas.microsoft.com/office/drawing/2010/main" val="0"/>
              </a:ext>
            </a:extLst>
          </a:blip>
          <a:srcRect l="5870" t="14847" r="43712"/>
          <a:stretch>
            <a:fillRect/>
          </a:stretch>
        </p:blipFill>
        <p:spPr>
          <a:xfrm>
            <a:off x="6610860" y="3429001"/>
            <a:ext cx="2286001" cy="2362200"/>
          </a:xfrm>
          <a:prstGeom prst="rect">
            <a:avLst/>
          </a:prstGeom>
        </p:spPr>
      </p:pic>
      <p:pic>
        <p:nvPicPr>
          <p:cNvPr id="17" name="图片 16"/>
          <p:cNvPicPr>
            <a:picLocks noChangeAspect="1"/>
          </p:cNvPicPr>
          <p:nvPr/>
        </p:nvPicPr>
        <p:blipFill rotWithShape="1">
          <a:blip r:embed="rId3" cstate="print">
            <a:extLst>
              <a:ext uri="{28A0092B-C50C-407E-A947-70E740481C1C}">
                <a14:useLocalDpi xmlns:a14="http://schemas.microsoft.com/office/drawing/2010/main" val="0"/>
              </a:ext>
            </a:extLst>
          </a:blip>
          <a:srcRect r="34986"/>
          <a:stretch>
            <a:fillRect/>
          </a:stretch>
        </p:blipFill>
        <p:spPr>
          <a:xfrm>
            <a:off x="9163049" y="3479698"/>
            <a:ext cx="2286001" cy="2344367"/>
          </a:xfrm>
          <a:prstGeom prst="rect">
            <a:avLst/>
          </a:prstGeom>
        </p:spPr>
      </p:pic>
      <p:sp>
        <p:nvSpPr>
          <p:cNvPr id="13" name="矩形 12">
            <a:extLst>
              <a:ext uri="{FF2B5EF4-FFF2-40B4-BE49-F238E27FC236}">
                <a16:creationId xmlns="" xmlns:a16="http://schemas.microsoft.com/office/drawing/2014/main" id="{0793C185-7463-4C0E-87D0-7E2987C67415}"/>
              </a:ext>
            </a:extLst>
          </p:cNvPr>
          <p:cNvSpPr/>
          <p:nvPr/>
        </p:nvSpPr>
        <p:spPr>
          <a:xfrm>
            <a:off x="10013133" y="0"/>
            <a:ext cx="2178867" cy="5130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
            <a:extLst>
              <a:ext uri="{FF2B5EF4-FFF2-40B4-BE49-F238E27FC236}">
                <a16:creationId xmlns="" xmlns:a16="http://schemas.microsoft.com/office/drawing/2014/main" id="{08061F69-685D-4A87-A535-316AACD5C3AA}"/>
              </a:ext>
            </a:extLst>
          </p:cNvPr>
          <p:cNvSpPr txBox="1"/>
          <p:nvPr/>
        </p:nvSpPr>
        <p:spPr>
          <a:xfrm>
            <a:off x="9637675" y="50929"/>
            <a:ext cx="2962275" cy="39878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单击此处输入标题</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fill="hold"/>
                                        <p:tgtEl>
                                          <p:spTgt spid="16"/>
                                        </p:tgtEl>
                                        <p:attrNameLst>
                                          <p:attrName>ppt_x</p:attrName>
                                        </p:attrNameLst>
                                      </p:cBhvr>
                                      <p:tavLst>
                                        <p:tav tm="0">
                                          <p:val>
                                            <p:strVal val="#ppt_x"/>
                                          </p:val>
                                        </p:tav>
                                        <p:tav tm="100000">
                                          <p:val>
                                            <p:strVal val="#ppt_x"/>
                                          </p:val>
                                        </p:tav>
                                      </p:tavLst>
                                    </p:anim>
                                    <p:anim calcmode="lin" valueType="num">
                                      <p:cBhvr additive="base">
                                        <p:cTn id="23" dur="500" fill="hold"/>
                                        <p:tgtEl>
                                          <p:spTgt spid="16"/>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47" presetClass="entr" presetSubtype="0"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anim calcmode="lin" valueType="num">
                                      <p:cBhvr>
                                        <p:cTn id="33" dur="500" fill="hold"/>
                                        <p:tgtEl>
                                          <p:spTgt spid="15"/>
                                        </p:tgtEl>
                                        <p:attrNameLst>
                                          <p:attrName>ppt_x</p:attrName>
                                        </p:attrNameLst>
                                      </p:cBhvr>
                                      <p:tavLst>
                                        <p:tav tm="0">
                                          <p:val>
                                            <p:strVal val="#ppt_x"/>
                                          </p:val>
                                        </p:tav>
                                        <p:tav tm="100000">
                                          <p:val>
                                            <p:strVal val="#ppt_x"/>
                                          </p:val>
                                        </p:tav>
                                      </p:tavLst>
                                    </p:anim>
                                    <p:anim calcmode="lin" valueType="num">
                                      <p:cBhvr>
                                        <p:cTn id="34"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 xmlns:a16="http://schemas.microsoft.com/office/drawing/2014/main" id="{08ABEFC5-0704-4E34-84F1-B0A5958BBB74}"/>
              </a:ext>
            </a:extLst>
          </p:cNvPr>
          <p:cNvSpPr/>
          <p:nvPr/>
        </p:nvSpPr>
        <p:spPr>
          <a:xfrm>
            <a:off x="-1" y="0"/>
            <a:ext cx="12192001" cy="6865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占位符 2">
            <a:extLst>
              <a:ext uri="{FF2B5EF4-FFF2-40B4-BE49-F238E27FC236}">
                <a16:creationId xmlns="" xmlns:a16="http://schemas.microsoft.com/office/drawing/2014/main" id="{AED86B6F-476D-48CE-8FDD-C9FB2329E44B}"/>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r="35878"/>
          <a:stretch/>
        </p:blipFill>
        <p:spPr>
          <a:xfrm>
            <a:off x="0" y="0"/>
            <a:ext cx="4563122" cy="6850505"/>
          </a:xfrm>
          <a:prstGeom prst="rect">
            <a:avLst/>
          </a:prstGeom>
        </p:spPr>
      </p:pic>
      <p:pic>
        <p:nvPicPr>
          <p:cNvPr id="14" name="图片占位符 11" descr="图片包含 墙壁, 室内, 房间, 餐桌&#10;&#10;已生成极高可信度的说明">
            <a:extLst>
              <a:ext uri="{FF2B5EF4-FFF2-40B4-BE49-F238E27FC236}">
                <a16:creationId xmlns="" xmlns:a16="http://schemas.microsoft.com/office/drawing/2014/main" id="{8E2792B3-D6E6-4E8D-9FBC-93B8F014C5F5}"/>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28253" t="7806" r="30193" b="7806"/>
          <a:stretch/>
        </p:blipFill>
        <p:spPr>
          <a:xfrm>
            <a:off x="0" y="0"/>
            <a:ext cx="5066270" cy="6858000"/>
          </a:xfrm>
          <a:prstGeom prst="rect">
            <a:avLst/>
          </a:prstGeom>
        </p:spPr>
      </p:pic>
      <p:sp>
        <p:nvSpPr>
          <p:cNvPr id="15" name="MH_Title">
            <a:extLst>
              <a:ext uri="{FF2B5EF4-FFF2-40B4-BE49-F238E27FC236}">
                <a16:creationId xmlns="" xmlns:a16="http://schemas.microsoft.com/office/drawing/2014/main" id="{834C43F5-8CD7-4ABA-8932-7D4D66C10B09}"/>
              </a:ext>
            </a:extLst>
          </p:cNvPr>
          <p:cNvSpPr/>
          <p:nvPr>
            <p:custDataLst>
              <p:tags r:id="rId1"/>
            </p:custDataLst>
          </p:nvPr>
        </p:nvSpPr>
        <p:spPr>
          <a:xfrm>
            <a:off x="5569330" y="3268419"/>
            <a:ext cx="4921760" cy="808462"/>
          </a:xfrm>
          <a:prstGeom prst="rect">
            <a:avLst/>
          </a:prstGeom>
          <a:ln w="12700">
            <a:solidFill>
              <a:schemeClr val="accent1"/>
            </a:solidFill>
          </a:ln>
        </p:spPr>
        <p:txBody>
          <a:bodyPr wrap="square" lIns="108000" tIns="0" rIns="0" bIns="0" anchor="ctr" anchorCtr="0">
            <a:normAutofit/>
          </a:bodyPr>
          <a:lstStyle/>
          <a:p>
            <a:pPr lvl="0" algn="ctr">
              <a:defRPr/>
            </a:pPr>
            <a:r>
              <a:rPr lang="zh-CN" altLang="en-US" sz="3200">
                <a:latin typeface="Arial" panose="020B0604020202020204" pitchFamily="34" charset="0"/>
                <a:ea typeface="微软雅黑" panose="020B0503020204020204" pitchFamily="34" charset="-122"/>
                <a:sym typeface="Arial" panose="020B0604020202020204" pitchFamily="34" charset="0"/>
              </a:rPr>
              <a:t>风险管理 </a:t>
            </a:r>
            <a:endParaRPr lang="zh-CN" altLang="en-US" sz="3200" dirty="0">
              <a:latin typeface="Arial" panose="020B0604020202020204" pitchFamily="34" charset="0"/>
              <a:ea typeface="微软雅黑" panose="020B0503020204020204" pitchFamily="34" charset="-122"/>
              <a:sym typeface="Arial" panose="020B0604020202020204" pitchFamily="34" charset="0"/>
            </a:endParaRPr>
          </a:p>
        </p:txBody>
      </p:sp>
      <p:sp>
        <p:nvSpPr>
          <p:cNvPr id="16" name="MH_Others_1">
            <a:extLst>
              <a:ext uri="{FF2B5EF4-FFF2-40B4-BE49-F238E27FC236}">
                <a16:creationId xmlns="" xmlns:a16="http://schemas.microsoft.com/office/drawing/2014/main" id="{ED9C1C32-BFEF-448F-8D1D-796FE0369DA7}"/>
              </a:ext>
            </a:extLst>
          </p:cNvPr>
          <p:cNvSpPr/>
          <p:nvPr>
            <p:custDataLst>
              <p:tags r:id="rId2"/>
            </p:custDataLst>
          </p:nvPr>
        </p:nvSpPr>
        <p:spPr>
          <a:xfrm>
            <a:off x="5569330" y="2787143"/>
            <a:ext cx="1043560" cy="481277"/>
          </a:xfrm>
          <a:prstGeom prst="rect">
            <a:avLst/>
          </a:pr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第      章</a:t>
            </a:r>
            <a:endParaRPr lang="zh-CN" altLang="en-US"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17" name="MH_Number">
            <a:extLst>
              <a:ext uri="{FF2B5EF4-FFF2-40B4-BE49-F238E27FC236}">
                <a16:creationId xmlns="" xmlns:a16="http://schemas.microsoft.com/office/drawing/2014/main" id="{D5004B88-8DAF-4407-B56D-22CE16F79297}"/>
              </a:ext>
            </a:extLst>
          </p:cNvPr>
          <p:cNvSpPr/>
          <p:nvPr>
            <p:custDataLst>
              <p:tags r:id="rId3"/>
            </p:custDataLst>
          </p:nvPr>
        </p:nvSpPr>
        <p:spPr>
          <a:xfrm>
            <a:off x="5915660" y="2809367"/>
            <a:ext cx="369095" cy="481277"/>
          </a:xfrm>
          <a:prstGeom prst="rect">
            <a:avLst/>
          </a:prstGeom>
          <a:ln>
            <a:noFill/>
          </a:ln>
        </p:spPr>
        <p:txBody>
          <a:bodyPr wrap="square" lIns="0" tIns="0" rIns="0" bIns="0" anchor="ctr" anchorCtr="0">
            <a:normAutofit lnSpcReduction="10000"/>
          </a:bodyPr>
          <a:lstStyle/>
          <a:p>
            <a:pPr lvl="0" algn="ctr">
              <a:defRPr/>
            </a:pPr>
            <a:r>
              <a:rPr lang="en-US" altLang="zh-CN" sz="3200" spc="200" dirty="0">
                <a:solidFill>
                  <a:srgbClr val="FFFFFF"/>
                </a:solidFill>
                <a:latin typeface="Arial" panose="020B0604020202020204" pitchFamily="34" charset="0"/>
                <a:ea typeface="微软雅黑" panose="020B0503020204020204" pitchFamily="34" charset="-122"/>
                <a:sym typeface="Arial" panose="020B0604020202020204" pitchFamily="34" charset="0"/>
              </a:rPr>
              <a:t>4</a:t>
            </a:r>
            <a:endParaRPr lang="zh-CN" altLang="en-US" sz="3200" spc="2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7846619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randombar(horizontal)">
                                      <p:cBhvr>
                                        <p:cTn id="10" dur="500"/>
                                        <p:tgtEl>
                                          <p:spTgt spid="16"/>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randombar(horizontal)">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3839F611-B88E-428E-8EFE-8528080BB70A}"/>
              </a:ext>
            </a:extLst>
          </p:cNvPr>
          <p:cNvSpPr/>
          <p:nvPr/>
        </p:nvSpPr>
        <p:spPr>
          <a:xfrm>
            <a:off x="-1" y="0"/>
            <a:ext cx="12192001" cy="6865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占位符 2">
            <a:extLst>
              <a:ext uri="{FF2B5EF4-FFF2-40B4-BE49-F238E27FC236}">
                <a16:creationId xmlns="" xmlns:a16="http://schemas.microsoft.com/office/drawing/2014/main" id="{47943F07-DB79-40B2-AEAE-E15C2188EF02}"/>
              </a:ext>
            </a:extLst>
          </p:cNvPr>
          <p:cNvPicPr>
            <a:picLocks noChangeAspect="1"/>
          </p:cNvPicPr>
          <p:nvPr/>
        </p:nvPicPr>
        <p:blipFill rotWithShape="1">
          <a:blip r:embed="rId13" cstate="print">
            <a:extLst>
              <a:ext uri="{28A0092B-C50C-407E-A947-70E740481C1C}">
                <a14:useLocalDpi xmlns:a14="http://schemas.microsoft.com/office/drawing/2010/main"/>
              </a:ext>
            </a:extLst>
          </a:blip>
          <a:srcRect l="48900" r="9496"/>
          <a:stretch/>
        </p:blipFill>
        <p:spPr>
          <a:xfrm>
            <a:off x="-1" y="0"/>
            <a:ext cx="5072233" cy="6865495"/>
          </a:xfrm>
          <a:prstGeom prst="rect">
            <a:avLst/>
          </a:prstGeom>
        </p:spPr>
      </p:pic>
      <p:sp>
        <p:nvSpPr>
          <p:cNvPr id="19" name="MH_Entry_1">
            <a:hlinkClick r:id="rId14" action="ppaction://hlinksldjump"/>
            <a:extLst>
              <a:ext uri="{FF2B5EF4-FFF2-40B4-BE49-F238E27FC236}">
                <a16:creationId xmlns="" xmlns:a16="http://schemas.microsoft.com/office/drawing/2014/main" id="{B36AA16E-C841-4D8D-81D6-F08D7068B1CE}"/>
              </a:ext>
            </a:extLst>
          </p:cNvPr>
          <p:cNvSpPr/>
          <p:nvPr>
            <p:custDataLst>
              <p:tags r:id="rId1"/>
            </p:custDataLst>
          </p:nvPr>
        </p:nvSpPr>
        <p:spPr>
          <a:xfrm>
            <a:off x="5072233" y="3032306"/>
            <a:ext cx="4921760" cy="415340"/>
          </a:xfrm>
          <a:prstGeom prst="rect">
            <a:avLst/>
          </a:prstGeom>
          <a:ln>
            <a:solidFill>
              <a:schemeClr val="accent1">
                <a:lumMod val="40000"/>
                <a:lumOff val="60000"/>
              </a:schemeClr>
            </a:solidFill>
          </a:ln>
        </p:spPr>
        <p:txBody>
          <a:bodyPr wrap="square" lIns="108000" tIns="0" rIns="0" bIns="0" anchor="ctr" anchorCtr="0">
            <a:normAutofit/>
          </a:bodyPr>
          <a:lstStyle/>
          <a:p>
            <a:r>
              <a:rPr lang="zh-CN" altLang="en-US" spc="200" dirty="0">
                <a:latin typeface="Arial" panose="020B0604020202020204" pitchFamily="34" charset="0"/>
                <a:ea typeface="微软雅黑" panose="020B0503020204020204" pitchFamily="34" charset="-122"/>
                <a:sym typeface="Arial" panose="020B0604020202020204" pitchFamily="34" charset="0"/>
              </a:rPr>
              <a:t>               市场分析 </a:t>
            </a:r>
          </a:p>
        </p:txBody>
      </p:sp>
      <p:sp>
        <p:nvSpPr>
          <p:cNvPr id="20" name="MH_Number_1">
            <a:hlinkClick r:id="rId14" action="ppaction://hlinksldjump"/>
            <a:extLst>
              <a:ext uri="{FF2B5EF4-FFF2-40B4-BE49-F238E27FC236}">
                <a16:creationId xmlns="" xmlns:a16="http://schemas.microsoft.com/office/drawing/2014/main" id="{23A263CC-F2FA-4C32-84EF-3129B3F5D3EE}"/>
              </a:ext>
            </a:extLst>
          </p:cNvPr>
          <p:cNvSpPr/>
          <p:nvPr>
            <p:custDataLst>
              <p:tags r:id="rId2"/>
            </p:custDataLst>
          </p:nvPr>
        </p:nvSpPr>
        <p:spPr>
          <a:xfrm>
            <a:off x="5072233" y="2799023"/>
            <a:ext cx="473340" cy="23199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b="1"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1</a:t>
            </a:r>
            <a:endParaRPr lang="zh-CN" altLang="en-US" b="1"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1" name="MH_Others_1">
            <a:extLst>
              <a:ext uri="{FF2B5EF4-FFF2-40B4-BE49-F238E27FC236}">
                <a16:creationId xmlns="" xmlns:a16="http://schemas.microsoft.com/office/drawing/2014/main" id="{724A10EB-755D-4C04-ADBC-F65D74F1892B}"/>
              </a:ext>
            </a:extLst>
          </p:cNvPr>
          <p:cNvSpPr txBox="1"/>
          <p:nvPr>
            <p:custDataLst>
              <p:tags r:id="rId3"/>
            </p:custDataLst>
          </p:nvPr>
        </p:nvSpPr>
        <p:spPr>
          <a:xfrm>
            <a:off x="7119770" y="1094018"/>
            <a:ext cx="2117275" cy="653727"/>
          </a:xfrm>
          <a:prstGeom prst="rect">
            <a:avLst/>
          </a:prstGeom>
          <a:noFill/>
        </p:spPr>
        <p:txBody>
          <a:bodyPr wrap="square" lIns="0" tIns="0" rIns="0" bIns="0" rtlCol="0" anchor="ctr" anchorCtr="0">
            <a:noAutofit/>
          </a:bodyPr>
          <a:lstStyle/>
          <a:p>
            <a:pPr algn="ctr"/>
            <a:r>
              <a:rPr lang="zh-CN" altLang="en-US" sz="4800" dirty="0">
                <a:latin typeface="Arial" panose="020B0604020202020204" pitchFamily="34" charset="0"/>
                <a:ea typeface="微软雅黑" panose="020B0503020204020204" pitchFamily="34" charset="-122"/>
                <a:sym typeface="Arial" panose="020B0604020202020204" pitchFamily="34" charset="0"/>
              </a:rPr>
              <a:t>目录</a:t>
            </a:r>
          </a:p>
        </p:txBody>
      </p:sp>
      <p:sp>
        <p:nvSpPr>
          <p:cNvPr id="22" name="MH_Others_2">
            <a:extLst>
              <a:ext uri="{FF2B5EF4-FFF2-40B4-BE49-F238E27FC236}">
                <a16:creationId xmlns="" xmlns:a16="http://schemas.microsoft.com/office/drawing/2014/main" id="{34030E8E-C774-4B50-A02A-1D415F1E35BC}"/>
              </a:ext>
            </a:extLst>
          </p:cNvPr>
          <p:cNvSpPr txBox="1"/>
          <p:nvPr>
            <p:custDataLst>
              <p:tags r:id="rId4"/>
            </p:custDataLst>
          </p:nvPr>
        </p:nvSpPr>
        <p:spPr>
          <a:xfrm>
            <a:off x="6871780" y="1661848"/>
            <a:ext cx="2613255" cy="461665"/>
          </a:xfrm>
          <a:prstGeom prst="rect">
            <a:avLst/>
          </a:prstGeom>
          <a:noFill/>
        </p:spPr>
        <p:txBody>
          <a:bodyPr wrap="square">
            <a:spAutoFit/>
          </a:bodyPr>
          <a:lstStyle/>
          <a:p>
            <a:pPr algn="ctr">
              <a:defRPr/>
            </a:pPr>
            <a:r>
              <a:rPr lang="en-US" altLang="zh-CN" sz="2400" spc="400" dirty="0">
                <a:solidFill>
                  <a:srgbClr val="DDDDDD"/>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400" spc="400" dirty="0">
              <a:solidFill>
                <a:srgbClr val="DDDDDD"/>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MH_Entry_2">
            <a:hlinkClick r:id="" action="ppaction://noaction"/>
            <a:extLst>
              <a:ext uri="{FF2B5EF4-FFF2-40B4-BE49-F238E27FC236}">
                <a16:creationId xmlns="" xmlns:a16="http://schemas.microsoft.com/office/drawing/2014/main" id="{8134AC25-E156-4FD7-B990-061645C59037}"/>
              </a:ext>
            </a:extLst>
          </p:cNvPr>
          <p:cNvSpPr/>
          <p:nvPr>
            <p:custDataLst>
              <p:tags r:id="rId5"/>
            </p:custDataLst>
          </p:nvPr>
        </p:nvSpPr>
        <p:spPr>
          <a:xfrm>
            <a:off x="5072233" y="3918916"/>
            <a:ext cx="4921760" cy="415340"/>
          </a:xfrm>
          <a:prstGeom prst="rect">
            <a:avLst/>
          </a:prstGeom>
          <a:ln>
            <a:solidFill>
              <a:schemeClr val="accent1">
                <a:lumMod val="40000"/>
                <a:lumOff val="60000"/>
              </a:schemeClr>
            </a:solidFill>
          </a:ln>
        </p:spPr>
        <p:txBody>
          <a:bodyPr wrap="square" lIns="108000" tIns="0" rIns="0" bIns="0" anchor="ctr" anchorCtr="0">
            <a:normAutofit/>
          </a:bodyPr>
          <a:lstStyle/>
          <a:p>
            <a:r>
              <a:rPr lang="zh-CN" altLang="en-US" spc="200" dirty="0">
                <a:latin typeface="Arial" panose="020B0604020202020204" pitchFamily="34" charset="0"/>
                <a:ea typeface="微软雅黑" panose="020B0503020204020204" pitchFamily="34" charset="-122"/>
                <a:sym typeface="Arial" panose="020B0604020202020204" pitchFamily="34" charset="0"/>
              </a:rPr>
              <a:t>               预期目标 </a:t>
            </a:r>
          </a:p>
        </p:txBody>
      </p:sp>
      <p:sp>
        <p:nvSpPr>
          <p:cNvPr id="24" name="MH_Number_2">
            <a:hlinkClick r:id="" action="ppaction://noaction"/>
            <a:extLst>
              <a:ext uri="{FF2B5EF4-FFF2-40B4-BE49-F238E27FC236}">
                <a16:creationId xmlns="" xmlns:a16="http://schemas.microsoft.com/office/drawing/2014/main" id="{021A4A07-138B-4958-A904-A4CA57544659}"/>
              </a:ext>
            </a:extLst>
          </p:cNvPr>
          <p:cNvSpPr/>
          <p:nvPr>
            <p:custDataLst>
              <p:tags r:id="rId6"/>
            </p:custDataLst>
          </p:nvPr>
        </p:nvSpPr>
        <p:spPr>
          <a:xfrm>
            <a:off x="5072233" y="3685633"/>
            <a:ext cx="473340" cy="23199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b="1">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2</a:t>
            </a:r>
            <a:endParaRPr lang="zh-CN" altLang="en-US" b="1"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5" name="MH_Entry_3">
            <a:hlinkClick r:id="rId15" action="ppaction://hlinksldjump"/>
            <a:extLst>
              <a:ext uri="{FF2B5EF4-FFF2-40B4-BE49-F238E27FC236}">
                <a16:creationId xmlns="" xmlns:a16="http://schemas.microsoft.com/office/drawing/2014/main" id="{18864A9E-2C5A-4E23-974E-753E3ACF4D94}"/>
              </a:ext>
            </a:extLst>
          </p:cNvPr>
          <p:cNvSpPr/>
          <p:nvPr>
            <p:custDataLst>
              <p:tags r:id="rId7"/>
            </p:custDataLst>
          </p:nvPr>
        </p:nvSpPr>
        <p:spPr>
          <a:xfrm>
            <a:off x="5072233" y="4805526"/>
            <a:ext cx="4921760" cy="415340"/>
          </a:xfrm>
          <a:prstGeom prst="rect">
            <a:avLst/>
          </a:prstGeom>
          <a:ln>
            <a:solidFill>
              <a:schemeClr val="accent1">
                <a:lumMod val="40000"/>
                <a:lumOff val="60000"/>
              </a:schemeClr>
            </a:solidFill>
          </a:ln>
        </p:spPr>
        <p:txBody>
          <a:bodyPr wrap="square" lIns="108000" tIns="0" rIns="0" bIns="0" anchor="ctr" anchorCtr="0">
            <a:normAutofit/>
          </a:bodyPr>
          <a:lstStyle/>
          <a:p>
            <a:r>
              <a:rPr lang="zh-CN" altLang="en-US" spc="200" dirty="0">
                <a:latin typeface="Arial" panose="020B0604020202020204" pitchFamily="34" charset="0"/>
                <a:ea typeface="微软雅黑" panose="020B0503020204020204" pitchFamily="34" charset="-122"/>
                <a:sym typeface="Arial" panose="020B0604020202020204" pitchFamily="34" charset="0"/>
              </a:rPr>
              <a:t>               进度安排 </a:t>
            </a:r>
          </a:p>
        </p:txBody>
      </p:sp>
      <p:sp>
        <p:nvSpPr>
          <p:cNvPr id="26" name="MH_Number_3">
            <a:hlinkClick r:id="rId15" action="ppaction://hlinksldjump"/>
            <a:extLst>
              <a:ext uri="{FF2B5EF4-FFF2-40B4-BE49-F238E27FC236}">
                <a16:creationId xmlns="" xmlns:a16="http://schemas.microsoft.com/office/drawing/2014/main" id="{CB3E8B33-A9A3-4210-8EDE-A3B58FC2C366}"/>
              </a:ext>
            </a:extLst>
          </p:cNvPr>
          <p:cNvSpPr/>
          <p:nvPr>
            <p:custDataLst>
              <p:tags r:id="rId8"/>
            </p:custDataLst>
          </p:nvPr>
        </p:nvSpPr>
        <p:spPr>
          <a:xfrm>
            <a:off x="5072233" y="4572243"/>
            <a:ext cx="473340" cy="23199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b="1">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3</a:t>
            </a:r>
            <a:endParaRPr lang="zh-CN" altLang="en-US" b="1"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7" name="MH_Entry_4">
            <a:hlinkClick r:id="rId16" action="ppaction://hlinksldjump"/>
            <a:extLst>
              <a:ext uri="{FF2B5EF4-FFF2-40B4-BE49-F238E27FC236}">
                <a16:creationId xmlns="" xmlns:a16="http://schemas.microsoft.com/office/drawing/2014/main" id="{D59A6606-3F3E-47C6-AE45-9D0E6E73C2B2}"/>
              </a:ext>
            </a:extLst>
          </p:cNvPr>
          <p:cNvSpPr/>
          <p:nvPr>
            <p:custDataLst>
              <p:tags r:id="rId9"/>
            </p:custDataLst>
          </p:nvPr>
        </p:nvSpPr>
        <p:spPr>
          <a:xfrm>
            <a:off x="5072233" y="5692136"/>
            <a:ext cx="4921760" cy="415340"/>
          </a:xfrm>
          <a:prstGeom prst="rect">
            <a:avLst/>
          </a:prstGeom>
          <a:ln>
            <a:solidFill>
              <a:schemeClr val="accent1">
                <a:lumMod val="40000"/>
                <a:lumOff val="60000"/>
              </a:schemeClr>
            </a:solidFill>
          </a:ln>
        </p:spPr>
        <p:txBody>
          <a:bodyPr wrap="square" lIns="108000" tIns="0" rIns="0" bIns="0" anchor="ctr" anchorCtr="0">
            <a:normAutofit/>
          </a:bodyPr>
          <a:lstStyle/>
          <a:p>
            <a:r>
              <a:rPr lang="zh-CN" altLang="en-US" spc="200" dirty="0">
                <a:latin typeface="Arial" panose="020B0604020202020204" pitchFamily="34" charset="0"/>
                <a:ea typeface="微软雅黑" panose="020B0503020204020204" pitchFamily="34" charset="-122"/>
                <a:sym typeface="Arial" panose="020B0604020202020204" pitchFamily="34" charset="0"/>
              </a:rPr>
              <a:t>               风险管理 </a:t>
            </a:r>
          </a:p>
        </p:txBody>
      </p:sp>
      <p:sp>
        <p:nvSpPr>
          <p:cNvPr id="28" name="MH_Number_4">
            <a:hlinkClick r:id="rId16" action="ppaction://hlinksldjump"/>
            <a:extLst>
              <a:ext uri="{FF2B5EF4-FFF2-40B4-BE49-F238E27FC236}">
                <a16:creationId xmlns="" xmlns:a16="http://schemas.microsoft.com/office/drawing/2014/main" id="{C9BA5E42-C906-4C95-B97B-092034A2301A}"/>
              </a:ext>
            </a:extLst>
          </p:cNvPr>
          <p:cNvSpPr/>
          <p:nvPr>
            <p:custDataLst>
              <p:tags r:id="rId10"/>
            </p:custDataLst>
          </p:nvPr>
        </p:nvSpPr>
        <p:spPr>
          <a:xfrm>
            <a:off x="5072233" y="5458853"/>
            <a:ext cx="473340" cy="23199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b="1">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4</a:t>
            </a:r>
            <a:endParaRPr lang="zh-CN" altLang="en-US" b="1"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Tree>
    <p:extLst>
      <p:ext uri="{BB962C8B-B14F-4D97-AF65-F5344CB8AC3E}">
        <p14:creationId xmlns:p14="http://schemas.microsoft.com/office/powerpoint/2010/main" val="3856622575"/>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randombar(horizontal)">
                                      <p:cBhvr>
                                        <p:cTn id="11" dur="500"/>
                                        <p:tgtEl>
                                          <p:spTgt spid="2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1000"/>
                                        <p:tgtEl>
                                          <p:spTgt spid="20"/>
                                        </p:tgtEl>
                                      </p:cBhvr>
                                    </p:animEffect>
                                    <p:anim calcmode="lin" valueType="num">
                                      <p:cBhvr>
                                        <p:cTn id="21" dur="1000" fill="hold"/>
                                        <p:tgtEl>
                                          <p:spTgt spid="20"/>
                                        </p:tgtEl>
                                        <p:attrNameLst>
                                          <p:attrName>ppt_x</p:attrName>
                                        </p:attrNameLst>
                                      </p:cBhvr>
                                      <p:tavLst>
                                        <p:tav tm="0">
                                          <p:val>
                                            <p:strVal val="#ppt_x"/>
                                          </p:val>
                                        </p:tav>
                                        <p:tav tm="100000">
                                          <p:val>
                                            <p:strVal val="#ppt_x"/>
                                          </p:val>
                                        </p:tav>
                                      </p:tavLst>
                                    </p:anim>
                                    <p:anim calcmode="lin" valueType="num">
                                      <p:cBhvr>
                                        <p:cTn id="22" dur="1000" fill="hold"/>
                                        <p:tgtEl>
                                          <p:spTgt spid="20"/>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1000"/>
                                        <p:tgtEl>
                                          <p:spTgt spid="24"/>
                                        </p:tgtEl>
                                      </p:cBhvr>
                                    </p:animEffect>
                                    <p:anim calcmode="lin" valueType="num">
                                      <p:cBhvr>
                                        <p:cTn id="31" dur="1000" fill="hold"/>
                                        <p:tgtEl>
                                          <p:spTgt spid="24"/>
                                        </p:tgtEl>
                                        <p:attrNameLst>
                                          <p:attrName>ppt_x</p:attrName>
                                        </p:attrNameLst>
                                      </p:cBhvr>
                                      <p:tavLst>
                                        <p:tav tm="0">
                                          <p:val>
                                            <p:strVal val="#ppt_x"/>
                                          </p:val>
                                        </p:tav>
                                        <p:tav tm="100000">
                                          <p:val>
                                            <p:strVal val="#ppt_x"/>
                                          </p:val>
                                        </p:tav>
                                      </p:tavLst>
                                    </p:anim>
                                    <p:anim calcmode="lin" valueType="num">
                                      <p:cBhvr>
                                        <p:cTn id="32" dur="1000" fill="hold"/>
                                        <p:tgtEl>
                                          <p:spTgt spid="24"/>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1000"/>
                                        <p:tgtEl>
                                          <p:spTgt spid="25"/>
                                        </p:tgtEl>
                                      </p:cBhvr>
                                    </p:animEffect>
                                    <p:anim calcmode="lin" valueType="num">
                                      <p:cBhvr>
                                        <p:cTn id="36" dur="1000" fill="hold"/>
                                        <p:tgtEl>
                                          <p:spTgt spid="25"/>
                                        </p:tgtEl>
                                        <p:attrNameLst>
                                          <p:attrName>ppt_x</p:attrName>
                                        </p:attrNameLst>
                                      </p:cBhvr>
                                      <p:tavLst>
                                        <p:tav tm="0">
                                          <p:val>
                                            <p:strVal val="#ppt_x"/>
                                          </p:val>
                                        </p:tav>
                                        <p:tav tm="100000">
                                          <p:val>
                                            <p:strVal val="#ppt_x"/>
                                          </p:val>
                                        </p:tav>
                                      </p:tavLst>
                                    </p:anim>
                                    <p:anim calcmode="lin" valueType="num">
                                      <p:cBhvr>
                                        <p:cTn id="37" dur="1000" fill="hold"/>
                                        <p:tgtEl>
                                          <p:spTgt spid="25"/>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1000"/>
                                        <p:tgtEl>
                                          <p:spTgt spid="26"/>
                                        </p:tgtEl>
                                      </p:cBhvr>
                                    </p:animEffect>
                                    <p:anim calcmode="lin" valueType="num">
                                      <p:cBhvr>
                                        <p:cTn id="41" dur="1000" fill="hold"/>
                                        <p:tgtEl>
                                          <p:spTgt spid="26"/>
                                        </p:tgtEl>
                                        <p:attrNameLst>
                                          <p:attrName>ppt_x</p:attrName>
                                        </p:attrNameLst>
                                      </p:cBhvr>
                                      <p:tavLst>
                                        <p:tav tm="0">
                                          <p:val>
                                            <p:strVal val="#ppt_x"/>
                                          </p:val>
                                        </p:tav>
                                        <p:tav tm="100000">
                                          <p:val>
                                            <p:strVal val="#ppt_x"/>
                                          </p:val>
                                        </p:tav>
                                      </p:tavLst>
                                    </p:anim>
                                    <p:anim calcmode="lin" valueType="num">
                                      <p:cBhvr>
                                        <p:cTn id="42" dur="1000" fill="hold"/>
                                        <p:tgtEl>
                                          <p:spTgt spid="26"/>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1000"/>
                                        <p:tgtEl>
                                          <p:spTgt spid="27"/>
                                        </p:tgtEl>
                                      </p:cBhvr>
                                    </p:animEffect>
                                    <p:anim calcmode="lin" valueType="num">
                                      <p:cBhvr>
                                        <p:cTn id="46" dur="1000" fill="hold"/>
                                        <p:tgtEl>
                                          <p:spTgt spid="27"/>
                                        </p:tgtEl>
                                        <p:attrNameLst>
                                          <p:attrName>ppt_x</p:attrName>
                                        </p:attrNameLst>
                                      </p:cBhvr>
                                      <p:tavLst>
                                        <p:tav tm="0">
                                          <p:val>
                                            <p:strVal val="#ppt_x"/>
                                          </p:val>
                                        </p:tav>
                                        <p:tav tm="100000">
                                          <p:val>
                                            <p:strVal val="#ppt_x"/>
                                          </p:val>
                                        </p:tav>
                                      </p:tavLst>
                                    </p:anim>
                                    <p:anim calcmode="lin" valueType="num">
                                      <p:cBhvr>
                                        <p:cTn id="47" dur="1000" fill="hold"/>
                                        <p:tgtEl>
                                          <p:spTgt spid="27"/>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1000"/>
                                        <p:tgtEl>
                                          <p:spTgt spid="28"/>
                                        </p:tgtEl>
                                      </p:cBhvr>
                                    </p:animEffect>
                                    <p:anim calcmode="lin" valueType="num">
                                      <p:cBhvr>
                                        <p:cTn id="51" dur="1000" fill="hold"/>
                                        <p:tgtEl>
                                          <p:spTgt spid="28"/>
                                        </p:tgtEl>
                                        <p:attrNameLst>
                                          <p:attrName>ppt_x</p:attrName>
                                        </p:attrNameLst>
                                      </p:cBhvr>
                                      <p:tavLst>
                                        <p:tav tm="0">
                                          <p:val>
                                            <p:strVal val="#ppt_x"/>
                                          </p:val>
                                        </p:tav>
                                        <p:tav tm="100000">
                                          <p:val>
                                            <p:strVal val="#ppt_x"/>
                                          </p:val>
                                        </p:tav>
                                      </p:tavLst>
                                    </p:anim>
                                    <p:anim calcmode="lin" valueType="num">
                                      <p:cBhvr>
                                        <p:cTn id="52"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0" grpId="0" bldLvl="0" animBg="1"/>
      <p:bldP spid="21" grpId="0"/>
      <p:bldP spid="22" grpId="0"/>
      <p:bldP spid="23" grpId="0" bldLvl="0" animBg="1"/>
      <p:bldP spid="24" grpId="0" bldLvl="0" animBg="1"/>
      <p:bldP spid="25" grpId="0" bldLvl="0" animBg="1"/>
      <p:bldP spid="26" grpId="0" bldLvl="0" animBg="1"/>
      <p:bldP spid="27" grpId="0" bldLvl="0" animBg="1"/>
      <p:bldP spid="28"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24464" r="20852"/>
          <a:stretch>
            <a:fillRect/>
          </a:stretch>
        </p:blipFill>
        <p:spPr>
          <a:xfrm>
            <a:off x="2163391" y="3444"/>
            <a:ext cx="3333504" cy="6858000"/>
          </a:xfrm>
          <a:prstGeom prst="rect">
            <a:avLst/>
          </a:prstGeom>
        </p:spPr>
      </p:pic>
      <p:sp>
        <p:nvSpPr>
          <p:cNvPr id="15" name="矩形 14"/>
          <p:cNvSpPr/>
          <p:nvPr/>
        </p:nvSpPr>
        <p:spPr>
          <a:xfrm>
            <a:off x="6937337" y="2286986"/>
            <a:ext cx="4607095" cy="523220"/>
          </a:xfrm>
          <a:prstGeom prst="rect">
            <a:avLst/>
          </a:prstGeom>
        </p:spPr>
        <p:txBody>
          <a:bodyPr wrap="square">
            <a:spAutoFit/>
          </a:bodyPr>
          <a:lstStyle/>
          <a:p>
            <a:pPr marL="285750" indent="-285750">
              <a:buFont typeface="Wingdings" panose="05000000000000000000" pitchFamily="2" charset="2"/>
              <a:buChar char="l"/>
            </a:pPr>
            <a:r>
              <a:rPr lang="en-US" altLang="zh-CN" sz="1400" dirty="0" err="1">
                <a:latin typeface="微软雅黑" panose="020B0503020204020204" pitchFamily="34" charset="-122"/>
                <a:ea typeface="微软雅黑" panose="020B0503020204020204" pitchFamily="34" charset="-122"/>
              </a:rPr>
              <a:t>Loem</a:t>
            </a:r>
            <a:r>
              <a:rPr lang="en-US" altLang="zh-CN" sz="1400" dirty="0">
                <a:latin typeface="微软雅黑" panose="020B0503020204020204" pitchFamily="34" charset="-122"/>
                <a:ea typeface="微软雅黑" panose="020B0503020204020204" pitchFamily="34" charset="-122"/>
              </a:rPr>
              <a:t> ipsum dolor </a:t>
            </a:r>
            <a:r>
              <a:rPr lang="en-US" altLang="zh-CN" sz="1400" dirty="0" err="1">
                <a:latin typeface="微软雅黑" panose="020B0503020204020204" pitchFamily="34" charset="-122"/>
                <a:ea typeface="微软雅黑" panose="020B0503020204020204" pitchFamily="34" charset="-122"/>
              </a:rPr>
              <a:t>sameman</a:t>
            </a:r>
            <a:r>
              <a:rPr lang="en-US" altLang="zh-CN" sz="1400" dirty="0">
                <a:latin typeface="微软雅黑" panose="020B0503020204020204" pitchFamily="34" charset="-122"/>
                <a:ea typeface="微软雅黑" panose="020B0503020204020204" pitchFamily="34" charset="-122"/>
              </a:rPr>
              <a:t> </a:t>
            </a:r>
            <a:r>
              <a:rPr lang="en-US" altLang="zh-CN" sz="1400" dirty="0" err="1">
                <a:latin typeface="微软雅黑" panose="020B0503020204020204" pitchFamily="34" charset="-122"/>
                <a:ea typeface="微软雅黑" panose="020B0503020204020204" pitchFamily="34" charset="-122"/>
              </a:rPr>
              <a:t>tanam</a:t>
            </a:r>
            <a:r>
              <a:rPr lang="en-US" altLang="zh-CN" sz="1400" dirty="0">
                <a:latin typeface="微软雅黑" panose="020B0503020204020204" pitchFamily="34" charset="-122"/>
                <a:ea typeface="微软雅黑" panose="020B0503020204020204" pitchFamily="34" charset="-122"/>
              </a:rPr>
              <a:t> </a:t>
            </a:r>
            <a:r>
              <a:rPr lang="en-US" altLang="zh-CN" sz="1400" dirty="0" err="1">
                <a:latin typeface="微软雅黑" panose="020B0503020204020204" pitchFamily="34" charset="-122"/>
                <a:ea typeface="微软雅黑" panose="020B0503020204020204" pitchFamily="34" charset="-122"/>
              </a:rPr>
              <a:t>casectetur</a:t>
            </a:r>
            <a:r>
              <a:rPr lang="en-US" altLang="zh-CN" sz="1400" dirty="0">
                <a:latin typeface="微软雅黑" panose="020B0503020204020204" pitchFamily="34" charset="-122"/>
                <a:ea typeface="微软雅黑" panose="020B0503020204020204" pitchFamily="34" charset="-122"/>
              </a:rPr>
              <a:t> </a:t>
            </a:r>
            <a:r>
              <a:rPr lang="en-US" altLang="zh-CN" sz="1400" dirty="0" err="1">
                <a:latin typeface="微软雅黑" panose="020B0503020204020204" pitchFamily="34" charset="-122"/>
                <a:ea typeface="微软雅黑" panose="020B0503020204020204" pitchFamily="34" charset="-122"/>
              </a:rPr>
              <a:t>adipiscing</a:t>
            </a:r>
            <a:r>
              <a:rPr lang="en-US" altLang="zh-CN" sz="1400" dirty="0">
                <a:latin typeface="微软雅黑" panose="020B0503020204020204" pitchFamily="34" charset="-122"/>
                <a:ea typeface="微软雅黑" panose="020B0503020204020204" pitchFamily="34" charset="-122"/>
              </a:rPr>
              <a:t> </a:t>
            </a:r>
            <a:r>
              <a:rPr lang="en-US" altLang="zh-CN" sz="1400" dirty="0" err="1">
                <a:latin typeface="微软雅黑" panose="020B0503020204020204" pitchFamily="34" charset="-122"/>
                <a:ea typeface="微软雅黑" panose="020B0503020204020204" pitchFamily="34" charset="-122"/>
              </a:rPr>
              <a:t>elit</a:t>
            </a:r>
            <a:r>
              <a:rPr lang="en-US" altLang="zh-CN" sz="1400" dirty="0">
                <a:latin typeface="微软雅黑" panose="020B0503020204020204" pitchFamily="34" charset="-122"/>
                <a:ea typeface="微软雅黑" panose="020B0503020204020204" pitchFamily="34" charset="-122"/>
              </a:rPr>
              <a:t> </a:t>
            </a:r>
            <a:r>
              <a:rPr lang="en-US" altLang="zh-CN" sz="1400" dirty="0" err="1">
                <a:latin typeface="微软雅黑" panose="020B0503020204020204" pitchFamily="34" charset="-122"/>
                <a:ea typeface="微软雅黑" panose="020B0503020204020204" pitchFamily="34" charset="-122"/>
              </a:rPr>
              <a:t>tamam</a:t>
            </a:r>
            <a:r>
              <a:rPr lang="en-US" altLang="zh-CN" sz="1400" dirty="0">
                <a:latin typeface="微软雅黑" panose="020B0503020204020204" pitchFamily="34" charset="-122"/>
                <a:ea typeface="微软雅黑" panose="020B0503020204020204" pitchFamily="34" charset="-122"/>
              </a:rPr>
              <a:t> </a:t>
            </a:r>
            <a:r>
              <a:rPr lang="en-US" altLang="zh-CN" sz="1400" dirty="0" err="1">
                <a:latin typeface="微软雅黑" panose="020B0503020204020204" pitchFamily="34" charset="-122"/>
                <a:ea typeface="微软雅黑" panose="020B0503020204020204" pitchFamily="34" charset="-122"/>
              </a:rPr>
              <a:t>dalam</a:t>
            </a:r>
            <a:r>
              <a:rPr lang="en-US" altLang="zh-CN" sz="1400" dirty="0">
                <a:latin typeface="微软雅黑" panose="020B0503020204020204" pitchFamily="34" charset="-122"/>
                <a:ea typeface="微软雅黑" panose="020B0503020204020204" pitchFamily="34" charset="-122"/>
              </a:rPr>
              <a:t> </a:t>
            </a:r>
            <a:r>
              <a:rPr lang="en-US" altLang="zh-CN" sz="1400" dirty="0" err="1">
                <a:latin typeface="微软雅黑" panose="020B0503020204020204" pitchFamily="34" charset="-122"/>
                <a:ea typeface="微软雅黑" panose="020B0503020204020204" pitchFamily="34" charset="-122"/>
              </a:rPr>
              <a:t>qoue</a:t>
            </a:r>
            <a:r>
              <a:rPr lang="en-US" altLang="zh-CN" sz="1400" dirty="0">
                <a:latin typeface="微软雅黑" panose="020B0503020204020204" pitchFamily="34" charset="-122"/>
                <a:ea typeface="微软雅黑" panose="020B0503020204020204" pitchFamily="34" charset="-122"/>
              </a:rPr>
              <a:t> </a:t>
            </a:r>
            <a:r>
              <a:rPr lang="en-US" altLang="zh-CN" sz="1400" dirty="0" err="1">
                <a:latin typeface="微软雅黑" panose="020B0503020204020204" pitchFamily="34" charset="-122"/>
                <a:ea typeface="微软雅黑" panose="020B0503020204020204" pitchFamily="34" charset="-122"/>
              </a:rPr>
              <a:t>sampe</a:t>
            </a:r>
            <a:r>
              <a:rPr lang="en-US" altLang="zh-CN" sz="1400" dirty="0">
                <a:latin typeface="微软雅黑" panose="020B0503020204020204" pitchFamily="34" charset="-122"/>
                <a:ea typeface="微软雅黑" panose="020B0503020204020204" pitchFamily="34" charset="-122"/>
              </a:rPr>
              <a:t>.</a:t>
            </a:r>
          </a:p>
        </p:txBody>
      </p:sp>
      <p:sp>
        <p:nvSpPr>
          <p:cNvPr id="16" name="矩形 15"/>
          <p:cNvSpPr/>
          <p:nvPr/>
        </p:nvSpPr>
        <p:spPr>
          <a:xfrm>
            <a:off x="6911582" y="3016718"/>
            <a:ext cx="4607095" cy="523220"/>
          </a:xfrm>
          <a:prstGeom prst="rect">
            <a:avLst/>
          </a:prstGeom>
        </p:spPr>
        <p:txBody>
          <a:bodyPr wrap="square">
            <a:spAutoFit/>
          </a:bodyPr>
          <a:lstStyle/>
          <a:p>
            <a:pPr marL="285750" indent="-285750">
              <a:buFont typeface="Wingdings" panose="05000000000000000000" pitchFamily="2" charset="2"/>
              <a:buChar char="l"/>
            </a:pPr>
            <a:r>
              <a:rPr lang="en-US" altLang="zh-CN" sz="1400" dirty="0" err="1">
                <a:latin typeface="微软雅黑" panose="020B0503020204020204" pitchFamily="34" charset="-122"/>
                <a:ea typeface="微软雅黑" panose="020B0503020204020204" pitchFamily="34" charset="-122"/>
              </a:rPr>
              <a:t>Loem</a:t>
            </a:r>
            <a:r>
              <a:rPr lang="en-US" altLang="zh-CN" sz="1400" dirty="0">
                <a:latin typeface="微软雅黑" panose="020B0503020204020204" pitchFamily="34" charset="-122"/>
                <a:ea typeface="微软雅黑" panose="020B0503020204020204" pitchFamily="34" charset="-122"/>
              </a:rPr>
              <a:t> ipsum dolor </a:t>
            </a:r>
            <a:r>
              <a:rPr lang="en-US" altLang="zh-CN" sz="1400" dirty="0" err="1">
                <a:latin typeface="微软雅黑" panose="020B0503020204020204" pitchFamily="34" charset="-122"/>
                <a:ea typeface="微软雅黑" panose="020B0503020204020204" pitchFamily="34" charset="-122"/>
              </a:rPr>
              <a:t>sameman</a:t>
            </a:r>
            <a:r>
              <a:rPr lang="en-US" altLang="zh-CN" sz="1400" dirty="0">
                <a:latin typeface="微软雅黑" panose="020B0503020204020204" pitchFamily="34" charset="-122"/>
                <a:ea typeface="微软雅黑" panose="020B0503020204020204" pitchFamily="34" charset="-122"/>
              </a:rPr>
              <a:t> </a:t>
            </a:r>
            <a:r>
              <a:rPr lang="en-US" altLang="zh-CN" sz="1400" dirty="0" err="1">
                <a:latin typeface="微软雅黑" panose="020B0503020204020204" pitchFamily="34" charset="-122"/>
                <a:ea typeface="微软雅黑" panose="020B0503020204020204" pitchFamily="34" charset="-122"/>
              </a:rPr>
              <a:t>tanam</a:t>
            </a:r>
            <a:r>
              <a:rPr lang="en-US" altLang="zh-CN" sz="1400" dirty="0">
                <a:latin typeface="微软雅黑" panose="020B0503020204020204" pitchFamily="34" charset="-122"/>
                <a:ea typeface="微软雅黑" panose="020B0503020204020204" pitchFamily="34" charset="-122"/>
              </a:rPr>
              <a:t> </a:t>
            </a:r>
            <a:r>
              <a:rPr lang="en-US" altLang="zh-CN" sz="1400" dirty="0" err="1">
                <a:latin typeface="微软雅黑" panose="020B0503020204020204" pitchFamily="34" charset="-122"/>
                <a:ea typeface="微软雅黑" panose="020B0503020204020204" pitchFamily="34" charset="-122"/>
              </a:rPr>
              <a:t>casectetur</a:t>
            </a:r>
            <a:r>
              <a:rPr lang="en-US" altLang="zh-CN" sz="1400" dirty="0">
                <a:latin typeface="微软雅黑" panose="020B0503020204020204" pitchFamily="34" charset="-122"/>
                <a:ea typeface="微软雅黑" panose="020B0503020204020204" pitchFamily="34" charset="-122"/>
              </a:rPr>
              <a:t> </a:t>
            </a:r>
            <a:r>
              <a:rPr lang="en-US" altLang="zh-CN" sz="1400" dirty="0" err="1">
                <a:latin typeface="微软雅黑" panose="020B0503020204020204" pitchFamily="34" charset="-122"/>
                <a:ea typeface="微软雅黑" panose="020B0503020204020204" pitchFamily="34" charset="-122"/>
              </a:rPr>
              <a:t>adipiscing</a:t>
            </a:r>
            <a:r>
              <a:rPr lang="en-US" altLang="zh-CN" sz="1400" dirty="0">
                <a:latin typeface="微软雅黑" panose="020B0503020204020204" pitchFamily="34" charset="-122"/>
                <a:ea typeface="微软雅黑" panose="020B0503020204020204" pitchFamily="34" charset="-122"/>
              </a:rPr>
              <a:t> </a:t>
            </a:r>
            <a:r>
              <a:rPr lang="en-US" altLang="zh-CN" sz="1400" dirty="0" err="1">
                <a:latin typeface="微软雅黑" panose="020B0503020204020204" pitchFamily="34" charset="-122"/>
                <a:ea typeface="微软雅黑" panose="020B0503020204020204" pitchFamily="34" charset="-122"/>
              </a:rPr>
              <a:t>elit</a:t>
            </a:r>
            <a:r>
              <a:rPr lang="en-US" altLang="zh-CN" sz="1400" dirty="0">
                <a:latin typeface="微软雅黑" panose="020B0503020204020204" pitchFamily="34" charset="-122"/>
                <a:ea typeface="微软雅黑" panose="020B0503020204020204" pitchFamily="34" charset="-122"/>
              </a:rPr>
              <a:t> </a:t>
            </a:r>
            <a:r>
              <a:rPr lang="en-US" altLang="zh-CN" sz="1400" dirty="0" err="1">
                <a:latin typeface="微软雅黑" panose="020B0503020204020204" pitchFamily="34" charset="-122"/>
                <a:ea typeface="微软雅黑" panose="020B0503020204020204" pitchFamily="34" charset="-122"/>
              </a:rPr>
              <a:t>tamam</a:t>
            </a:r>
            <a:r>
              <a:rPr lang="en-US" altLang="zh-CN" sz="1400" dirty="0">
                <a:latin typeface="微软雅黑" panose="020B0503020204020204" pitchFamily="34" charset="-122"/>
                <a:ea typeface="微软雅黑" panose="020B0503020204020204" pitchFamily="34" charset="-122"/>
              </a:rPr>
              <a:t> </a:t>
            </a:r>
            <a:r>
              <a:rPr lang="en-US" altLang="zh-CN" sz="1400" dirty="0" err="1">
                <a:latin typeface="微软雅黑" panose="020B0503020204020204" pitchFamily="34" charset="-122"/>
                <a:ea typeface="微软雅黑" panose="020B0503020204020204" pitchFamily="34" charset="-122"/>
              </a:rPr>
              <a:t>dalam</a:t>
            </a:r>
            <a:r>
              <a:rPr lang="en-US" altLang="zh-CN" sz="1400" dirty="0">
                <a:latin typeface="微软雅黑" panose="020B0503020204020204" pitchFamily="34" charset="-122"/>
                <a:ea typeface="微软雅黑" panose="020B0503020204020204" pitchFamily="34" charset="-122"/>
              </a:rPr>
              <a:t> </a:t>
            </a:r>
            <a:r>
              <a:rPr lang="en-US" altLang="zh-CN" sz="1400" dirty="0" err="1">
                <a:latin typeface="微软雅黑" panose="020B0503020204020204" pitchFamily="34" charset="-122"/>
                <a:ea typeface="微软雅黑" panose="020B0503020204020204" pitchFamily="34" charset="-122"/>
              </a:rPr>
              <a:t>qoue</a:t>
            </a:r>
            <a:r>
              <a:rPr lang="en-US" altLang="zh-CN" sz="1400" dirty="0">
                <a:latin typeface="微软雅黑" panose="020B0503020204020204" pitchFamily="34" charset="-122"/>
                <a:ea typeface="微软雅黑" panose="020B0503020204020204" pitchFamily="34" charset="-122"/>
              </a:rPr>
              <a:t> </a:t>
            </a:r>
            <a:r>
              <a:rPr lang="en-US" altLang="zh-CN" sz="1400" dirty="0" err="1">
                <a:latin typeface="微软雅黑" panose="020B0503020204020204" pitchFamily="34" charset="-122"/>
                <a:ea typeface="微软雅黑" panose="020B0503020204020204" pitchFamily="34" charset="-122"/>
              </a:rPr>
              <a:t>sampe</a:t>
            </a:r>
            <a:r>
              <a:rPr lang="en-US" altLang="zh-CN" sz="1400" dirty="0">
                <a:latin typeface="微软雅黑" panose="020B0503020204020204" pitchFamily="34" charset="-122"/>
                <a:ea typeface="微软雅黑" panose="020B0503020204020204" pitchFamily="34" charset="-122"/>
              </a:rPr>
              <a:t>.</a:t>
            </a:r>
          </a:p>
        </p:txBody>
      </p:sp>
      <p:sp>
        <p:nvSpPr>
          <p:cNvPr id="17" name="矩形 16"/>
          <p:cNvSpPr/>
          <p:nvPr/>
        </p:nvSpPr>
        <p:spPr>
          <a:xfrm>
            <a:off x="6866885" y="3746450"/>
            <a:ext cx="4607095" cy="523220"/>
          </a:xfrm>
          <a:prstGeom prst="rect">
            <a:avLst/>
          </a:prstGeom>
        </p:spPr>
        <p:txBody>
          <a:bodyPr wrap="square">
            <a:spAutoFit/>
          </a:bodyPr>
          <a:lstStyle/>
          <a:p>
            <a:pPr marL="285750" indent="-285750">
              <a:buFont typeface="Wingdings" panose="05000000000000000000" pitchFamily="2" charset="2"/>
              <a:buChar char="l"/>
            </a:pPr>
            <a:r>
              <a:rPr lang="en-US" altLang="zh-CN" sz="1400" dirty="0" err="1">
                <a:latin typeface="微软雅黑" panose="020B0503020204020204" pitchFamily="34" charset="-122"/>
                <a:ea typeface="微软雅黑" panose="020B0503020204020204" pitchFamily="34" charset="-122"/>
              </a:rPr>
              <a:t>Loem</a:t>
            </a:r>
            <a:r>
              <a:rPr lang="en-US" altLang="zh-CN" sz="1400" dirty="0">
                <a:latin typeface="微软雅黑" panose="020B0503020204020204" pitchFamily="34" charset="-122"/>
                <a:ea typeface="微软雅黑" panose="020B0503020204020204" pitchFamily="34" charset="-122"/>
              </a:rPr>
              <a:t> ipsum dolor </a:t>
            </a:r>
            <a:r>
              <a:rPr lang="en-US" altLang="zh-CN" sz="1400" dirty="0" err="1">
                <a:latin typeface="微软雅黑" panose="020B0503020204020204" pitchFamily="34" charset="-122"/>
                <a:ea typeface="微软雅黑" panose="020B0503020204020204" pitchFamily="34" charset="-122"/>
              </a:rPr>
              <a:t>sameman</a:t>
            </a:r>
            <a:r>
              <a:rPr lang="en-US" altLang="zh-CN" sz="1400" dirty="0">
                <a:latin typeface="微软雅黑" panose="020B0503020204020204" pitchFamily="34" charset="-122"/>
                <a:ea typeface="微软雅黑" panose="020B0503020204020204" pitchFamily="34" charset="-122"/>
              </a:rPr>
              <a:t> </a:t>
            </a:r>
            <a:r>
              <a:rPr lang="en-US" altLang="zh-CN" sz="1400" dirty="0" err="1">
                <a:latin typeface="微软雅黑" panose="020B0503020204020204" pitchFamily="34" charset="-122"/>
                <a:ea typeface="微软雅黑" panose="020B0503020204020204" pitchFamily="34" charset="-122"/>
              </a:rPr>
              <a:t>tanam</a:t>
            </a:r>
            <a:r>
              <a:rPr lang="en-US" altLang="zh-CN" sz="1400" dirty="0">
                <a:latin typeface="微软雅黑" panose="020B0503020204020204" pitchFamily="34" charset="-122"/>
                <a:ea typeface="微软雅黑" panose="020B0503020204020204" pitchFamily="34" charset="-122"/>
              </a:rPr>
              <a:t> </a:t>
            </a:r>
            <a:r>
              <a:rPr lang="en-US" altLang="zh-CN" sz="1400" dirty="0" err="1">
                <a:latin typeface="微软雅黑" panose="020B0503020204020204" pitchFamily="34" charset="-122"/>
                <a:ea typeface="微软雅黑" panose="020B0503020204020204" pitchFamily="34" charset="-122"/>
              </a:rPr>
              <a:t>casectetur</a:t>
            </a:r>
            <a:r>
              <a:rPr lang="en-US" altLang="zh-CN" sz="1400" dirty="0">
                <a:latin typeface="微软雅黑" panose="020B0503020204020204" pitchFamily="34" charset="-122"/>
                <a:ea typeface="微软雅黑" panose="020B0503020204020204" pitchFamily="34" charset="-122"/>
              </a:rPr>
              <a:t> </a:t>
            </a:r>
            <a:r>
              <a:rPr lang="en-US" altLang="zh-CN" sz="1400" dirty="0" err="1">
                <a:latin typeface="微软雅黑" panose="020B0503020204020204" pitchFamily="34" charset="-122"/>
                <a:ea typeface="微软雅黑" panose="020B0503020204020204" pitchFamily="34" charset="-122"/>
              </a:rPr>
              <a:t>adipiscing</a:t>
            </a:r>
            <a:r>
              <a:rPr lang="en-US" altLang="zh-CN" sz="1400" dirty="0">
                <a:latin typeface="微软雅黑" panose="020B0503020204020204" pitchFamily="34" charset="-122"/>
                <a:ea typeface="微软雅黑" panose="020B0503020204020204" pitchFamily="34" charset="-122"/>
              </a:rPr>
              <a:t> </a:t>
            </a:r>
            <a:r>
              <a:rPr lang="en-US" altLang="zh-CN" sz="1400" dirty="0" err="1">
                <a:latin typeface="微软雅黑" panose="020B0503020204020204" pitchFamily="34" charset="-122"/>
                <a:ea typeface="微软雅黑" panose="020B0503020204020204" pitchFamily="34" charset="-122"/>
              </a:rPr>
              <a:t>elit</a:t>
            </a:r>
            <a:r>
              <a:rPr lang="en-US" altLang="zh-CN" sz="1400" dirty="0">
                <a:latin typeface="微软雅黑" panose="020B0503020204020204" pitchFamily="34" charset="-122"/>
                <a:ea typeface="微软雅黑" panose="020B0503020204020204" pitchFamily="34" charset="-122"/>
              </a:rPr>
              <a:t> </a:t>
            </a:r>
            <a:r>
              <a:rPr lang="en-US" altLang="zh-CN" sz="1400" dirty="0" err="1">
                <a:latin typeface="微软雅黑" panose="020B0503020204020204" pitchFamily="34" charset="-122"/>
                <a:ea typeface="微软雅黑" panose="020B0503020204020204" pitchFamily="34" charset="-122"/>
              </a:rPr>
              <a:t>tamam</a:t>
            </a:r>
            <a:r>
              <a:rPr lang="en-US" altLang="zh-CN" sz="1400" dirty="0">
                <a:latin typeface="微软雅黑" panose="020B0503020204020204" pitchFamily="34" charset="-122"/>
                <a:ea typeface="微软雅黑" panose="020B0503020204020204" pitchFamily="34" charset="-122"/>
              </a:rPr>
              <a:t> </a:t>
            </a:r>
            <a:r>
              <a:rPr lang="en-US" altLang="zh-CN" sz="1400" dirty="0" err="1">
                <a:latin typeface="微软雅黑" panose="020B0503020204020204" pitchFamily="34" charset="-122"/>
                <a:ea typeface="微软雅黑" panose="020B0503020204020204" pitchFamily="34" charset="-122"/>
              </a:rPr>
              <a:t>dalam</a:t>
            </a:r>
            <a:r>
              <a:rPr lang="en-US" altLang="zh-CN" sz="1400" dirty="0">
                <a:latin typeface="微软雅黑" panose="020B0503020204020204" pitchFamily="34" charset="-122"/>
                <a:ea typeface="微软雅黑" panose="020B0503020204020204" pitchFamily="34" charset="-122"/>
              </a:rPr>
              <a:t> </a:t>
            </a:r>
            <a:r>
              <a:rPr lang="en-US" altLang="zh-CN" sz="1400" dirty="0" err="1">
                <a:latin typeface="微软雅黑" panose="020B0503020204020204" pitchFamily="34" charset="-122"/>
                <a:ea typeface="微软雅黑" panose="020B0503020204020204" pitchFamily="34" charset="-122"/>
              </a:rPr>
              <a:t>qoue</a:t>
            </a:r>
            <a:r>
              <a:rPr lang="en-US" altLang="zh-CN" sz="1400" dirty="0">
                <a:latin typeface="微软雅黑" panose="020B0503020204020204" pitchFamily="34" charset="-122"/>
                <a:ea typeface="微软雅黑" panose="020B0503020204020204" pitchFamily="34" charset="-122"/>
              </a:rPr>
              <a:t> </a:t>
            </a:r>
            <a:r>
              <a:rPr lang="en-US" altLang="zh-CN" sz="1400" dirty="0" err="1">
                <a:latin typeface="微软雅黑" panose="020B0503020204020204" pitchFamily="34" charset="-122"/>
                <a:ea typeface="微软雅黑" panose="020B0503020204020204" pitchFamily="34" charset="-122"/>
              </a:rPr>
              <a:t>sampe</a:t>
            </a:r>
            <a:r>
              <a:rPr lang="en-US" altLang="zh-CN" sz="1400" dirty="0">
                <a:latin typeface="微软雅黑" panose="020B0503020204020204" pitchFamily="34" charset="-122"/>
                <a:ea typeface="微软雅黑" panose="020B0503020204020204" pitchFamily="34" charset="-122"/>
              </a:rPr>
              <a:t>.</a:t>
            </a:r>
          </a:p>
        </p:txBody>
      </p:sp>
      <p:sp>
        <p:nvSpPr>
          <p:cNvPr id="18" name="标题 1"/>
          <p:cNvSpPr txBox="1"/>
          <p:nvPr/>
        </p:nvSpPr>
        <p:spPr>
          <a:xfrm>
            <a:off x="6937337" y="1613552"/>
            <a:ext cx="2892473" cy="604000"/>
          </a:xfrm>
          <a:prstGeom prst="rect">
            <a:avLst/>
          </a:prstGeom>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3200" dirty="0">
                <a:solidFill>
                  <a:schemeClr val="accent3"/>
                </a:solidFill>
                <a:latin typeface="微软雅黑" panose="020B0503020204020204" pitchFamily="34" charset="-122"/>
                <a:ea typeface="微软雅黑" panose="020B0503020204020204" pitchFamily="34" charset="-122"/>
              </a:rPr>
              <a:t>单击此处输入文本</a:t>
            </a:r>
          </a:p>
        </p:txBody>
      </p:sp>
      <p:sp>
        <p:nvSpPr>
          <p:cNvPr id="7" name="矩形 6">
            <a:extLst>
              <a:ext uri="{FF2B5EF4-FFF2-40B4-BE49-F238E27FC236}">
                <a16:creationId xmlns="" xmlns:a16="http://schemas.microsoft.com/office/drawing/2014/main" id="{60F613CF-D3F6-4583-B768-F6AFD4DC0D39}"/>
              </a:ext>
            </a:extLst>
          </p:cNvPr>
          <p:cNvSpPr/>
          <p:nvPr/>
        </p:nvSpPr>
        <p:spPr>
          <a:xfrm>
            <a:off x="10013133" y="0"/>
            <a:ext cx="2178867" cy="5130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1">
            <a:extLst>
              <a:ext uri="{FF2B5EF4-FFF2-40B4-BE49-F238E27FC236}">
                <a16:creationId xmlns="" xmlns:a16="http://schemas.microsoft.com/office/drawing/2014/main" id="{7A6E0C16-CC5C-4893-8ED2-00EFD2842839}"/>
              </a:ext>
            </a:extLst>
          </p:cNvPr>
          <p:cNvSpPr txBox="1"/>
          <p:nvPr/>
        </p:nvSpPr>
        <p:spPr>
          <a:xfrm>
            <a:off x="9637675" y="50929"/>
            <a:ext cx="2962275" cy="39878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单击此处输入标题</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500" fill="hold"/>
                                        <p:tgtEl>
                                          <p:spTgt spid="15"/>
                                        </p:tgtEl>
                                        <p:attrNameLst>
                                          <p:attrName>ppt_x</p:attrName>
                                        </p:attrNameLst>
                                      </p:cBhvr>
                                      <p:tavLst>
                                        <p:tav tm="0">
                                          <p:val>
                                            <p:strVal val="1+#ppt_w/2"/>
                                          </p:val>
                                        </p:tav>
                                        <p:tav tm="100000">
                                          <p:val>
                                            <p:strVal val="#ppt_x"/>
                                          </p:val>
                                        </p:tav>
                                      </p:tavLst>
                                    </p:anim>
                                    <p:anim calcmode="lin" valueType="num">
                                      <p:cBhvr additive="base">
                                        <p:cTn id="19" dur="500" fill="hold"/>
                                        <p:tgtEl>
                                          <p:spTgt spid="15"/>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2"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1+#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2"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fill="hold"/>
                                        <p:tgtEl>
                                          <p:spTgt spid="17"/>
                                        </p:tgtEl>
                                        <p:attrNameLst>
                                          <p:attrName>ppt_x</p:attrName>
                                        </p:attrNameLst>
                                      </p:cBhvr>
                                      <p:tavLst>
                                        <p:tav tm="0">
                                          <p:val>
                                            <p:strVal val="1+#ppt_w/2"/>
                                          </p:val>
                                        </p:tav>
                                        <p:tav tm="100000">
                                          <p:val>
                                            <p:strVal val="#ppt_x"/>
                                          </p:val>
                                        </p:tav>
                                      </p:tavLst>
                                    </p:anim>
                                    <p:anim calcmode="lin" valueType="num">
                                      <p:cBhvr additive="base">
                                        <p:cTn id="29" dur="500" fill="hold"/>
                                        <p:tgtEl>
                                          <p:spTgt spid="17"/>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47"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anim calcmode="lin" valueType="num">
                                      <p:cBhvr>
                                        <p:cTn id="34" dur="500" fill="hold"/>
                                        <p:tgtEl>
                                          <p:spTgt spid="8"/>
                                        </p:tgtEl>
                                        <p:attrNameLst>
                                          <p:attrName>ppt_x</p:attrName>
                                        </p:attrNameLst>
                                      </p:cBhvr>
                                      <p:tavLst>
                                        <p:tav tm="0">
                                          <p:val>
                                            <p:strVal val="#ppt_x"/>
                                          </p:val>
                                        </p:tav>
                                        <p:tav tm="100000">
                                          <p:val>
                                            <p:strVal val="#ppt_x"/>
                                          </p:val>
                                        </p:tav>
                                      </p:tavLst>
                                    </p:anim>
                                    <p:anim calcmode="lin" valueType="num">
                                      <p:cBhvr>
                                        <p:cTn id="35"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932180" y="1474470"/>
            <a:ext cx="527050" cy="542925"/>
            <a:chOff x="1468" y="2322"/>
            <a:chExt cx="830" cy="855"/>
          </a:xfrm>
        </p:grpSpPr>
        <p:sp>
          <p:nvSpPr>
            <p:cNvPr id="26" name="任意多边形: 形状 25"/>
            <p:cNvSpPr/>
            <p:nvPr/>
          </p:nvSpPr>
          <p:spPr>
            <a:xfrm rot="16200000" flipV="1">
              <a:off x="1618" y="2497"/>
              <a:ext cx="531" cy="830"/>
            </a:xfrm>
            <a:custGeom>
              <a:avLst/>
              <a:gdLst>
                <a:gd name="connsiteX0" fmla="*/ 616854 w 943428"/>
                <a:gd name="connsiteY0" fmla="*/ 1799772 h 1799772"/>
                <a:gd name="connsiteX1" fmla="*/ 943428 w 943428"/>
                <a:gd name="connsiteY1" fmla="*/ 1799772 h 1799772"/>
                <a:gd name="connsiteX2" fmla="*/ 326574 w 943428"/>
                <a:gd name="connsiteY2" fmla="*/ 899886 h 1799772"/>
                <a:gd name="connsiteX3" fmla="*/ 943428 w 943428"/>
                <a:gd name="connsiteY3" fmla="*/ 0 h 1799772"/>
                <a:gd name="connsiteX4" fmla="*/ 616854 w 943428"/>
                <a:gd name="connsiteY4" fmla="*/ 0 h 1799772"/>
                <a:gd name="connsiteX5" fmla="*/ 0 w 943428"/>
                <a:gd name="connsiteY5" fmla="*/ 899886 h 1799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3428" h="1799772">
                  <a:moveTo>
                    <a:pt x="616854" y="1799772"/>
                  </a:moveTo>
                  <a:lnTo>
                    <a:pt x="943428" y="1799772"/>
                  </a:lnTo>
                  <a:lnTo>
                    <a:pt x="326574" y="899886"/>
                  </a:lnTo>
                  <a:lnTo>
                    <a:pt x="943428" y="0"/>
                  </a:lnTo>
                  <a:lnTo>
                    <a:pt x="616854" y="0"/>
                  </a:lnTo>
                  <a:lnTo>
                    <a:pt x="0" y="899886"/>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8"/>
            <p:cNvSpPr/>
            <p:nvPr/>
          </p:nvSpPr>
          <p:spPr>
            <a:xfrm rot="16200000" flipV="1">
              <a:off x="1740" y="2241"/>
              <a:ext cx="288" cy="450"/>
            </a:xfrm>
            <a:custGeom>
              <a:avLst/>
              <a:gdLst>
                <a:gd name="connsiteX0" fmla="*/ 616854 w 943428"/>
                <a:gd name="connsiteY0" fmla="*/ 1799772 h 1799772"/>
                <a:gd name="connsiteX1" fmla="*/ 943428 w 943428"/>
                <a:gd name="connsiteY1" fmla="*/ 1799772 h 1799772"/>
                <a:gd name="connsiteX2" fmla="*/ 326574 w 943428"/>
                <a:gd name="connsiteY2" fmla="*/ 899886 h 1799772"/>
                <a:gd name="connsiteX3" fmla="*/ 943428 w 943428"/>
                <a:gd name="connsiteY3" fmla="*/ 0 h 1799772"/>
                <a:gd name="connsiteX4" fmla="*/ 616854 w 943428"/>
                <a:gd name="connsiteY4" fmla="*/ 0 h 1799772"/>
                <a:gd name="connsiteX5" fmla="*/ 0 w 943428"/>
                <a:gd name="connsiteY5" fmla="*/ 899886 h 1799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3428" h="1799772">
                  <a:moveTo>
                    <a:pt x="616854" y="1799772"/>
                  </a:moveTo>
                  <a:lnTo>
                    <a:pt x="943428" y="1799772"/>
                  </a:lnTo>
                  <a:lnTo>
                    <a:pt x="326574" y="899886"/>
                  </a:lnTo>
                  <a:lnTo>
                    <a:pt x="943428" y="0"/>
                  </a:lnTo>
                  <a:lnTo>
                    <a:pt x="616854" y="0"/>
                  </a:lnTo>
                  <a:lnTo>
                    <a:pt x="0" y="899886"/>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TextBox 11"/>
          <p:cNvSpPr txBox="1"/>
          <p:nvPr/>
        </p:nvSpPr>
        <p:spPr>
          <a:xfrm>
            <a:off x="6542142" y="815340"/>
            <a:ext cx="1903095" cy="337185"/>
          </a:xfrm>
          <a:prstGeom prst="rect">
            <a:avLst/>
          </a:prstGeom>
          <a:noFill/>
        </p:spPr>
        <p:txBody>
          <a:bodyPr wrap="square" rtlCol="0">
            <a:spAutoFit/>
          </a:bodyPr>
          <a:lstStyle/>
          <a:p>
            <a:r>
              <a:rPr sz="1600" b="1"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p>
        </p:txBody>
      </p:sp>
      <p:sp>
        <p:nvSpPr>
          <p:cNvPr id="27" name="矩形 26"/>
          <p:cNvSpPr/>
          <p:nvPr/>
        </p:nvSpPr>
        <p:spPr>
          <a:xfrm>
            <a:off x="6542143" y="1287780"/>
            <a:ext cx="4828692" cy="1476375"/>
          </a:xfrm>
          <a:prstGeom prst="rect">
            <a:avLst/>
          </a:prstGeom>
        </p:spPr>
        <p:txBody>
          <a:bodyPr wrap="square">
            <a:spAutoFit/>
          </a:bodyPr>
          <a:lstStyle/>
          <a:p>
            <a:pPr algn="l" fontAlgn="auto">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sym typeface="+mn-ea"/>
              </a:rPr>
              <a:t>I love you more than I've ever loved any woman. And I've waited longer for you than I've waited for any woman.</a:t>
            </a:r>
          </a:p>
          <a:p>
            <a:pPr algn="l" fontAlgn="auto">
              <a:lnSpc>
                <a:spcPct val="150000"/>
              </a:lnSpc>
            </a:pP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algn="l" fontAlgn="auto">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sym typeface="+mn-ea"/>
              </a:rPr>
              <a:t>I love you more than I've ever loved any woman. And I've waited longer for you than I've waited for any woman.I love you more than I've ever loved any woman. And I've waited longer for you than I've waited for any woman.</a:t>
            </a:r>
          </a:p>
        </p:txBody>
      </p:sp>
      <p:sp>
        <p:nvSpPr>
          <p:cNvPr id="28" name="TextBox 11"/>
          <p:cNvSpPr txBox="1"/>
          <p:nvPr/>
        </p:nvSpPr>
        <p:spPr>
          <a:xfrm>
            <a:off x="6908165" y="4011930"/>
            <a:ext cx="1903095" cy="337185"/>
          </a:xfrm>
          <a:prstGeom prst="rect">
            <a:avLst/>
          </a:prstGeom>
          <a:noFill/>
        </p:spPr>
        <p:txBody>
          <a:bodyPr wrap="square" rtlCol="0">
            <a:spAutoFit/>
          </a:bodyPr>
          <a:lstStyle/>
          <a:p>
            <a:r>
              <a:rPr sz="1600" b="1"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p>
        </p:txBody>
      </p:sp>
      <p:sp>
        <p:nvSpPr>
          <p:cNvPr id="29" name="矩形 28"/>
          <p:cNvSpPr/>
          <p:nvPr/>
        </p:nvSpPr>
        <p:spPr>
          <a:xfrm>
            <a:off x="6908165" y="4484370"/>
            <a:ext cx="4671060" cy="1245235"/>
          </a:xfrm>
          <a:prstGeom prst="rect">
            <a:avLst/>
          </a:prstGeom>
        </p:spPr>
        <p:txBody>
          <a:bodyPr wrap="square">
            <a:spAutoFit/>
          </a:bodyPr>
          <a:lstStyle/>
          <a:p>
            <a:pPr algn="l" fontAlgn="auto">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sym typeface="+mn-ea"/>
              </a:rPr>
              <a:t>I love you more than I've ever loved any woman. And I've waited longer for you than I've waited for any woman.</a:t>
            </a:r>
          </a:p>
          <a:p>
            <a:pPr algn="l" fontAlgn="auto">
              <a:lnSpc>
                <a:spcPct val="150000"/>
              </a:lnSpc>
            </a:pPr>
            <a:endParaRPr lang="zh-CN" altLang="en-US" sz="1000">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algn="l" fontAlgn="auto">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sym typeface="+mn-ea"/>
              </a:rPr>
              <a:t>I love you more than I've ever loved any woman. And I've waited longer for you than I've waited for any woman.</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27340" y="-20222"/>
            <a:ext cx="4598156" cy="3458648"/>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572" y="3440271"/>
            <a:ext cx="5698992" cy="3486834"/>
          </a:xfrm>
          <a:prstGeom prst="rect">
            <a:avLst/>
          </a:prstGeom>
        </p:spPr>
      </p:pic>
      <p:sp>
        <p:nvSpPr>
          <p:cNvPr id="20" name="矩形 19"/>
          <p:cNvSpPr/>
          <p:nvPr/>
        </p:nvSpPr>
        <p:spPr>
          <a:xfrm>
            <a:off x="0" y="4349393"/>
            <a:ext cx="6611815" cy="884852"/>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965835" y="4468495"/>
            <a:ext cx="4680585" cy="645160"/>
          </a:xfrm>
          <a:prstGeom prst="rect">
            <a:avLst/>
          </a:prstGeom>
          <a:noFill/>
        </p:spPr>
        <p:txBody>
          <a:bodyPr wrap="square" rtlCol="0">
            <a:spAutoFit/>
          </a:bodyPr>
          <a:lstStyle/>
          <a:p>
            <a:pPr algn="ctr"/>
            <a:r>
              <a:rPr lang="en-US" altLang="zh-CN" sz="3600" b="1" dirty="0">
                <a:solidFill>
                  <a:schemeClr val="bg1"/>
                </a:solidFill>
                <a:latin typeface="华文细黑" panose="02010600040101010101" charset="-122"/>
                <a:ea typeface="华文细黑" panose="02010600040101010101" charset="-122"/>
              </a:rPr>
              <a:t>FASHION&amp;VOGUE</a:t>
            </a:r>
          </a:p>
        </p:txBody>
      </p:sp>
      <p:sp>
        <p:nvSpPr>
          <p:cNvPr id="14" name="矩形 13">
            <a:extLst>
              <a:ext uri="{FF2B5EF4-FFF2-40B4-BE49-F238E27FC236}">
                <a16:creationId xmlns="" xmlns:a16="http://schemas.microsoft.com/office/drawing/2014/main" id="{AC5D3AD7-7B69-47D1-8338-9420ACCA4E95}"/>
              </a:ext>
            </a:extLst>
          </p:cNvPr>
          <p:cNvSpPr/>
          <p:nvPr/>
        </p:nvSpPr>
        <p:spPr>
          <a:xfrm>
            <a:off x="10013133" y="0"/>
            <a:ext cx="2178867" cy="5130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
            <a:extLst>
              <a:ext uri="{FF2B5EF4-FFF2-40B4-BE49-F238E27FC236}">
                <a16:creationId xmlns="" xmlns:a16="http://schemas.microsoft.com/office/drawing/2014/main" id="{9657BF49-8F61-4D52-B0F3-C096B18F2039}"/>
              </a:ext>
            </a:extLst>
          </p:cNvPr>
          <p:cNvSpPr txBox="1"/>
          <p:nvPr/>
        </p:nvSpPr>
        <p:spPr>
          <a:xfrm>
            <a:off x="9637675" y="50929"/>
            <a:ext cx="2962275" cy="39878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单击此处输入标题</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arn(inVertical)">
                                      <p:cBhvr>
                                        <p:cTn id="12" dur="500"/>
                                        <p:tgtEl>
                                          <p:spTgt spid="20"/>
                                        </p:tgtEl>
                                      </p:cBhvr>
                                    </p:animEffect>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500" fill="hold"/>
                                        <p:tgtEl>
                                          <p:spTgt spid="24"/>
                                        </p:tgtEl>
                                        <p:attrNameLst>
                                          <p:attrName>ppt_x</p:attrName>
                                        </p:attrNameLst>
                                      </p:cBhvr>
                                      <p:tavLst>
                                        <p:tav tm="0">
                                          <p:val>
                                            <p:strVal val="0-#ppt_w/2"/>
                                          </p:val>
                                        </p:tav>
                                        <p:tav tm="100000">
                                          <p:val>
                                            <p:strVal val="#ppt_x"/>
                                          </p:val>
                                        </p:tav>
                                      </p:tavLst>
                                    </p:anim>
                                    <p:anim calcmode="lin" valueType="num">
                                      <p:cBhvr additive="base">
                                        <p:cTn id="17" dur="500" fill="hold"/>
                                        <p:tgtEl>
                                          <p:spTgt spid="24"/>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18" presetClass="entr" presetSubtype="6"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strips(downRight)">
                                      <p:cBhvr>
                                        <p:cTn id="21" dur="500"/>
                                        <p:tgtEl>
                                          <p:spTgt spid="25"/>
                                        </p:tgtEl>
                                      </p:cBhvr>
                                    </p:animEffect>
                                  </p:childTnLst>
                                </p:cTn>
                              </p:par>
                            </p:childTnLst>
                          </p:cTn>
                        </p:par>
                        <p:par>
                          <p:cTn id="22" fill="hold">
                            <p:stCondLst>
                              <p:cond delay="2000"/>
                            </p:stCondLst>
                            <p:childTnLst>
                              <p:par>
                                <p:cTn id="23" presetID="12" presetClass="entr" presetSubtype="4" fill="hold" grpId="1" nodeType="after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p:tgtEl>
                                          <p:spTgt spid="27"/>
                                        </p:tgtEl>
                                        <p:attrNameLst>
                                          <p:attrName>ppt_y</p:attrName>
                                        </p:attrNameLst>
                                      </p:cBhvr>
                                      <p:tavLst>
                                        <p:tav tm="0">
                                          <p:val>
                                            <p:strVal val="#ppt_y+#ppt_h*1.125000"/>
                                          </p:val>
                                        </p:tav>
                                        <p:tav tm="100000">
                                          <p:val>
                                            <p:strVal val="#ppt_y"/>
                                          </p:val>
                                        </p:tav>
                                      </p:tavLst>
                                    </p:anim>
                                    <p:animEffect transition="in" filter="wipe(up)">
                                      <p:cBhvr>
                                        <p:cTn id="26" dur="500"/>
                                        <p:tgtEl>
                                          <p:spTgt spid="27"/>
                                        </p:tgtEl>
                                      </p:cBhvr>
                                    </p:animEffect>
                                  </p:childTnLst>
                                </p:cTn>
                              </p:par>
                            </p:childTnLst>
                          </p:cTn>
                        </p:par>
                        <p:par>
                          <p:cTn id="27" fill="hold">
                            <p:stCondLst>
                              <p:cond delay="2500"/>
                            </p:stCondLst>
                            <p:childTnLst>
                              <p:par>
                                <p:cTn id="28" presetID="18" presetClass="entr" presetSubtype="6"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strips(downRight)">
                                      <p:cBhvr>
                                        <p:cTn id="30" dur="500"/>
                                        <p:tgtEl>
                                          <p:spTgt spid="28"/>
                                        </p:tgtEl>
                                      </p:cBhvr>
                                    </p:animEffect>
                                  </p:childTnLst>
                                </p:cTn>
                              </p:par>
                            </p:childTnLst>
                          </p:cTn>
                        </p:par>
                        <p:par>
                          <p:cTn id="31" fill="hold">
                            <p:stCondLst>
                              <p:cond delay="3000"/>
                            </p:stCondLst>
                            <p:childTnLst>
                              <p:par>
                                <p:cTn id="32" presetID="12" presetClass="entr" presetSubtype="4" fill="hold" grpId="1" nodeType="after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additive="base">
                                        <p:cTn id="34" dur="500"/>
                                        <p:tgtEl>
                                          <p:spTgt spid="29"/>
                                        </p:tgtEl>
                                        <p:attrNameLst>
                                          <p:attrName>ppt_y</p:attrName>
                                        </p:attrNameLst>
                                      </p:cBhvr>
                                      <p:tavLst>
                                        <p:tav tm="0">
                                          <p:val>
                                            <p:strVal val="#ppt_y+#ppt_h*1.125000"/>
                                          </p:val>
                                        </p:tav>
                                        <p:tav tm="100000">
                                          <p:val>
                                            <p:strVal val="#ppt_y"/>
                                          </p:val>
                                        </p:tav>
                                      </p:tavLst>
                                    </p:anim>
                                    <p:animEffect transition="in" filter="wipe(up)">
                                      <p:cBhvr>
                                        <p:cTn id="35" dur="500"/>
                                        <p:tgtEl>
                                          <p:spTgt spid="29"/>
                                        </p:tgtEl>
                                      </p:cBhvr>
                                    </p:animEffect>
                                  </p:childTnLst>
                                </p:cTn>
                              </p:par>
                            </p:childTnLst>
                          </p:cTn>
                        </p:par>
                        <p:par>
                          <p:cTn id="36" fill="hold">
                            <p:stCondLst>
                              <p:cond delay="3500"/>
                            </p:stCondLst>
                            <p:childTnLst>
                              <p:par>
                                <p:cTn id="37" presetID="2" presetClass="entr" presetSubtype="4" fill="hold" nodeType="after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additive="base">
                                        <p:cTn id="39" dur="500" fill="hold"/>
                                        <p:tgtEl>
                                          <p:spTgt spid="3"/>
                                        </p:tgtEl>
                                        <p:attrNameLst>
                                          <p:attrName>ppt_x</p:attrName>
                                        </p:attrNameLst>
                                      </p:cBhvr>
                                      <p:tavLst>
                                        <p:tav tm="0">
                                          <p:val>
                                            <p:strVal val="#ppt_x"/>
                                          </p:val>
                                        </p:tav>
                                        <p:tav tm="100000">
                                          <p:val>
                                            <p:strVal val="#ppt_x"/>
                                          </p:val>
                                        </p:tav>
                                      </p:tavLst>
                                    </p:anim>
                                    <p:anim calcmode="lin" valueType="num">
                                      <p:cBhvr additive="base">
                                        <p:cTn id="40" dur="500" fill="hold"/>
                                        <p:tgtEl>
                                          <p:spTgt spid="3"/>
                                        </p:tgtEl>
                                        <p:attrNameLst>
                                          <p:attrName>ppt_y</p:attrName>
                                        </p:attrNameLst>
                                      </p:cBhvr>
                                      <p:tavLst>
                                        <p:tav tm="0">
                                          <p:val>
                                            <p:strVal val="1+#ppt_h/2"/>
                                          </p:val>
                                        </p:tav>
                                        <p:tav tm="100000">
                                          <p:val>
                                            <p:strVal val="#ppt_y"/>
                                          </p:val>
                                        </p:tav>
                                      </p:tavLst>
                                    </p:anim>
                                  </p:childTnLst>
                                </p:cTn>
                              </p:par>
                            </p:childTnLst>
                          </p:cTn>
                        </p:par>
                        <p:par>
                          <p:cTn id="41" fill="hold">
                            <p:stCondLst>
                              <p:cond delay="4000"/>
                            </p:stCondLst>
                            <p:childTnLst>
                              <p:par>
                                <p:cTn id="42" presetID="2" presetClass="entr" presetSubtype="4" fill="hold" nodeType="after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additive="base">
                                        <p:cTn id="44" dur="500" fill="hold"/>
                                        <p:tgtEl>
                                          <p:spTgt spid="5"/>
                                        </p:tgtEl>
                                        <p:attrNameLst>
                                          <p:attrName>ppt_x</p:attrName>
                                        </p:attrNameLst>
                                      </p:cBhvr>
                                      <p:tavLst>
                                        <p:tav tm="0">
                                          <p:val>
                                            <p:strVal val="#ppt_x"/>
                                          </p:val>
                                        </p:tav>
                                        <p:tav tm="100000">
                                          <p:val>
                                            <p:strVal val="#ppt_x"/>
                                          </p:val>
                                        </p:tav>
                                      </p:tavLst>
                                    </p:anim>
                                    <p:anim calcmode="lin" valueType="num">
                                      <p:cBhvr additive="base">
                                        <p:cTn id="45" dur="500" fill="hold"/>
                                        <p:tgtEl>
                                          <p:spTgt spid="5"/>
                                        </p:tgtEl>
                                        <p:attrNameLst>
                                          <p:attrName>ppt_y</p:attrName>
                                        </p:attrNameLst>
                                      </p:cBhvr>
                                      <p:tavLst>
                                        <p:tav tm="0">
                                          <p:val>
                                            <p:strVal val="1+#ppt_h/2"/>
                                          </p:val>
                                        </p:tav>
                                        <p:tav tm="100000">
                                          <p:val>
                                            <p:strVal val="#ppt_y"/>
                                          </p:val>
                                        </p:tav>
                                      </p:tavLst>
                                    </p:anim>
                                  </p:childTnLst>
                                </p:cTn>
                              </p:par>
                            </p:childTnLst>
                          </p:cTn>
                        </p:par>
                        <p:par>
                          <p:cTn id="46" fill="hold">
                            <p:stCondLst>
                              <p:cond delay="4500"/>
                            </p:stCondLst>
                            <p:childTnLst>
                              <p:par>
                                <p:cTn id="47" presetID="47"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anim calcmode="lin" valueType="num">
                                      <p:cBhvr>
                                        <p:cTn id="50" dur="500" fill="hold"/>
                                        <p:tgtEl>
                                          <p:spTgt spid="15"/>
                                        </p:tgtEl>
                                        <p:attrNameLst>
                                          <p:attrName>ppt_x</p:attrName>
                                        </p:attrNameLst>
                                      </p:cBhvr>
                                      <p:tavLst>
                                        <p:tav tm="0">
                                          <p:val>
                                            <p:strVal val="#ppt_x"/>
                                          </p:val>
                                        </p:tav>
                                        <p:tav tm="100000">
                                          <p:val>
                                            <p:strVal val="#ppt_x"/>
                                          </p:val>
                                        </p:tav>
                                      </p:tavLst>
                                    </p:anim>
                                    <p:anim calcmode="lin" valueType="num">
                                      <p:cBhvr>
                                        <p:cTn id="51"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P spid="27" grpId="1"/>
      <p:bldP spid="28" grpId="0"/>
      <p:bldP spid="29" grpId="0"/>
      <p:bldP spid="29" grpId="1"/>
      <p:bldP spid="20" grpId="0" bldLvl="0" animBg="1"/>
      <p:bldP spid="24"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7050242" y="1647742"/>
            <a:ext cx="4869323" cy="3562515"/>
            <a:chOff x="7570327" y="1769807"/>
            <a:chExt cx="4869323" cy="3562515"/>
          </a:xfrm>
        </p:grpSpPr>
        <p:sp>
          <p:nvSpPr>
            <p:cNvPr id="6" name="文本框 5"/>
            <p:cNvSpPr txBox="1"/>
            <p:nvPr/>
          </p:nvSpPr>
          <p:spPr>
            <a:xfrm>
              <a:off x="7570327" y="1769807"/>
              <a:ext cx="2912575" cy="1200329"/>
            </a:xfrm>
            <a:prstGeom prst="rect">
              <a:avLst/>
            </a:prstGeom>
            <a:noFill/>
          </p:spPr>
          <p:txBody>
            <a:bodyPr wrap="square" rtlCol="0">
              <a:spAutoFit/>
            </a:bodyPr>
            <a:lstStyle/>
            <a:p>
              <a:r>
                <a:rPr lang="zh-CN" altLang="en-US" sz="3600" b="1" noProof="1">
                  <a:latin typeface="Century Gothic" panose="020B0502020202020204" pitchFamily="34" charset="0"/>
                </a:rPr>
                <a:t>单击此处输入文本</a:t>
              </a:r>
              <a:endParaRPr lang="zh-CN" altLang="en-US" sz="3600" b="1" dirty="0">
                <a:latin typeface="Century Gothic" panose="020B0502020202020204" pitchFamily="34" charset="0"/>
              </a:endParaRPr>
            </a:p>
          </p:txBody>
        </p:sp>
        <p:sp>
          <p:nvSpPr>
            <p:cNvPr id="7" name="矩形 6"/>
            <p:cNvSpPr/>
            <p:nvPr/>
          </p:nvSpPr>
          <p:spPr>
            <a:xfrm>
              <a:off x="7583975" y="2970136"/>
              <a:ext cx="4855675" cy="307777"/>
            </a:xfrm>
            <a:prstGeom prst="rect">
              <a:avLst/>
            </a:prstGeom>
          </p:spPr>
          <p:txBody>
            <a:bodyPr wrap="square">
              <a:spAutoFit/>
            </a:bodyPr>
            <a:lstStyle/>
            <a:p>
              <a:r>
                <a:rPr lang="en-US" altLang="zh-CN" sz="1400" noProof="1">
                  <a:solidFill>
                    <a:srgbClr val="2C394C"/>
                  </a:solidFill>
                  <a:latin typeface="Century Gothic" panose="020B0502020202020204" pitchFamily="34" charset="0"/>
                </a:rPr>
                <a:t>sit er elit lamet, consectetaur cillium</a:t>
              </a:r>
              <a:endParaRPr lang="zh-CN" altLang="en-US" sz="1400" dirty="0">
                <a:solidFill>
                  <a:srgbClr val="2C394C"/>
                </a:solidFill>
                <a:latin typeface="Century Gothic" panose="020B0502020202020204" pitchFamily="34" charset="0"/>
              </a:endParaRPr>
            </a:p>
          </p:txBody>
        </p:sp>
        <p:cxnSp>
          <p:nvCxnSpPr>
            <p:cNvPr id="8" name="直接连接符 7"/>
            <p:cNvCxnSpPr/>
            <p:nvPr/>
          </p:nvCxnSpPr>
          <p:spPr>
            <a:xfrm>
              <a:off x="7672466" y="3601763"/>
              <a:ext cx="461884" cy="0"/>
            </a:xfrm>
            <a:prstGeom prst="line">
              <a:avLst/>
            </a:prstGeom>
            <a:ln w="666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7583975" y="3947327"/>
              <a:ext cx="3500257" cy="1384995"/>
            </a:xfrm>
            <a:prstGeom prst="rect">
              <a:avLst/>
            </a:prstGeom>
          </p:spPr>
          <p:txBody>
            <a:bodyPr wrap="square">
              <a:spAutoFit/>
            </a:bodyPr>
            <a:lstStyle/>
            <a:p>
              <a:pPr>
                <a:lnSpc>
                  <a:spcPct val="150000"/>
                </a:lnSpc>
              </a:pPr>
              <a:r>
                <a:rPr lang="en-US" altLang="zh-CN" sz="1400" noProof="1">
                  <a:latin typeface="Century Gothic" panose="020B0502020202020204" pitchFamily="34" charset="0"/>
                </a:rPr>
                <a:t>Lorem ipsum dolor sit er elit lamet, consectetaur cillium adipisicing pecu, sed do eiusmod tempor incididunt ut labore et dolore magna aliqua. </a:t>
              </a:r>
            </a:p>
          </p:txBody>
        </p:sp>
      </p:grpSp>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l="14908" r="37485" b="5085"/>
          <a:stretch>
            <a:fillRect/>
          </a:stretch>
        </p:blipFill>
        <p:spPr>
          <a:xfrm>
            <a:off x="0" y="1"/>
            <a:ext cx="6115050" cy="6858000"/>
          </a:xfrm>
          <a:prstGeom prst="rect">
            <a:avLst/>
          </a:prstGeom>
        </p:spPr>
      </p:pic>
      <p:sp>
        <p:nvSpPr>
          <p:cNvPr id="10" name="矩形 9">
            <a:extLst>
              <a:ext uri="{FF2B5EF4-FFF2-40B4-BE49-F238E27FC236}">
                <a16:creationId xmlns="" xmlns:a16="http://schemas.microsoft.com/office/drawing/2014/main" id="{17BB018B-7D59-424A-8399-018E9C1C62B0}"/>
              </a:ext>
            </a:extLst>
          </p:cNvPr>
          <p:cNvSpPr/>
          <p:nvPr/>
        </p:nvSpPr>
        <p:spPr>
          <a:xfrm>
            <a:off x="10013133" y="0"/>
            <a:ext cx="2178867" cy="5130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
            <a:extLst>
              <a:ext uri="{FF2B5EF4-FFF2-40B4-BE49-F238E27FC236}">
                <a16:creationId xmlns="" xmlns:a16="http://schemas.microsoft.com/office/drawing/2014/main" id="{899B85D3-1861-43B3-AD6D-98BE08DA81EE}"/>
              </a:ext>
            </a:extLst>
          </p:cNvPr>
          <p:cNvSpPr txBox="1"/>
          <p:nvPr/>
        </p:nvSpPr>
        <p:spPr>
          <a:xfrm>
            <a:off x="9637675" y="50929"/>
            <a:ext cx="2962275" cy="39878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单击此处输入标题</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85670" y="4415155"/>
            <a:ext cx="6470015" cy="785495"/>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845820" y="4415155"/>
            <a:ext cx="1271905" cy="785495"/>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latin typeface="微软雅黑" panose="020B0503020204020204" pitchFamily="34" charset="-122"/>
                <a:ea typeface="微软雅黑" panose="020B0503020204020204" pitchFamily="34" charset="-122"/>
              </a:rPr>
              <a:t>单击此处输入标题</a:t>
            </a:r>
          </a:p>
        </p:txBody>
      </p:sp>
      <p:sp>
        <p:nvSpPr>
          <p:cNvPr id="13" name="矩形 12"/>
          <p:cNvSpPr/>
          <p:nvPr/>
        </p:nvSpPr>
        <p:spPr>
          <a:xfrm>
            <a:off x="845820" y="1429385"/>
            <a:ext cx="4817110" cy="2399665"/>
          </a:xfrm>
          <a:prstGeom prst="rect">
            <a:avLst/>
          </a:prstGeom>
        </p:spPr>
        <p:txBody>
          <a:bodyPr wrap="square">
            <a:spAutoFit/>
          </a:bodyPr>
          <a:lstStyle/>
          <a:p>
            <a:pPr algn="l" fontAlgn="auto">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sym typeface="+mn-ea"/>
              </a:rPr>
              <a:t>I love you more than I've ever loved any woman. And I've waited longer for you than I've waited for any woman.</a:t>
            </a:r>
          </a:p>
          <a:p>
            <a:pPr algn="l" fontAlgn="auto">
              <a:lnSpc>
                <a:spcPct val="150000"/>
              </a:lnSpc>
            </a:pP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algn="l" fontAlgn="auto">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sym typeface="+mn-ea"/>
              </a:rPr>
              <a:t>I love you more than I've ever loved any woman. And I've waited longer for you than I've waited for any woman.I love you more than I've ever loved any woman. And I've waited longer for you than I've waited for any woman.</a:t>
            </a:r>
          </a:p>
          <a:p>
            <a:pPr algn="l" fontAlgn="auto">
              <a:lnSpc>
                <a:spcPct val="150000"/>
              </a:lnSpc>
            </a:pP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algn="l" fontAlgn="auto">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sym typeface="+mn-ea"/>
              </a:rPr>
              <a:t>I love you more than I've ever loved any woman. And I've waited longer for you than I've waited for any woman.I love you more than I've ever loved any woman. And I've waited longer for you than I've waited for any woman.</a:t>
            </a:r>
          </a:p>
        </p:txBody>
      </p:sp>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l="12250" t="6743" r="10371" b="2159"/>
          <a:stretch>
            <a:fillRect/>
          </a:stretch>
        </p:blipFill>
        <p:spPr>
          <a:xfrm>
            <a:off x="5923280" y="956310"/>
            <a:ext cx="2800350" cy="4945380"/>
          </a:xfrm>
          <a:prstGeom prst="rect">
            <a:avLst/>
          </a:prstGeom>
        </p:spPr>
      </p:pic>
      <p:pic>
        <p:nvPicPr>
          <p:cNvPr id="9" name="图片 8"/>
          <p:cNvPicPr>
            <a:picLocks noChangeAspect="1"/>
          </p:cNvPicPr>
          <p:nvPr/>
        </p:nvPicPr>
        <p:blipFill rotWithShape="1">
          <a:blip r:embed="rId4" cstate="print">
            <a:extLst>
              <a:ext uri="{28A0092B-C50C-407E-A947-70E740481C1C}">
                <a14:useLocalDpi xmlns:a14="http://schemas.microsoft.com/office/drawing/2010/main" val="0"/>
              </a:ext>
            </a:extLst>
          </a:blip>
          <a:srcRect l="9438" t="3604" r="13628" b="3826"/>
          <a:stretch>
            <a:fillRect/>
          </a:stretch>
        </p:blipFill>
        <p:spPr>
          <a:xfrm>
            <a:off x="8723630" y="956310"/>
            <a:ext cx="2740025" cy="4945381"/>
          </a:xfrm>
          <a:prstGeom prst="rect">
            <a:avLst/>
          </a:prstGeom>
        </p:spPr>
      </p:pic>
      <p:sp>
        <p:nvSpPr>
          <p:cNvPr id="8" name="矩形 7">
            <a:extLst>
              <a:ext uri="{FF2B5EF4-FFF2-40B4-BE49-F238E27FC236}">
                <a16:creationId xmlns="" xmlns:a16="http://schemas.microsoft.com/office/drawing/2014/main" id="{1C7BDE3D-0979-4BBF-B7EA-7691E923E583}"/>
              </a:ext>
            </a:extLst>
          </p:cNvPr>
          <p:cNvSpPr/>
          <p:nvPr/>
        </p:nvSpPr>
        <p:spPr>
          <a:xfrm>
            <a:off x="10013133" y="0"/>
            <a:ext cx="2178867" cy="5130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1">
            <a:extLst>
              <a:ext uri="{FF2B5EF4-FFF2-40B4-BE49-F238E27FC236}">
                <a16:creationId xmlns="" xmlns:a16="http://schemas.microsoft.com/office/drawing/2014/main" id="{67DF896C-0225-4192-81A1-C3AAA07BE795}"/>
              </a:ext>
            </a:extLst>
          </p:cNvPr>
          <p:cNvSpPr txBox="1"/>
          <p:nvPr/>
        </p:nvSpPr>
        <p:spPr>
          <a:xfrm>
            <a:off x="9637675" y="50929"/>
            <a:ext cx="2962275" cy="39878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单击此处输入标题</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right)">
                                      <p:cBhvr>
                                        <p:cTn id="17" dur="500"/>
                                        <p:tgtEl>
                                          <p:spTgt spid="4"/>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par>
                          <p:cTn id="24" fill="hold">
                            <p:stCondLst>
                              <p:cond delay="2000"/>
                            </p:stCondLst>
                            <p:childTnLst>
                              <p:par>
                                <p:cTn id="25" presetID="18" presetClass="entr" presetSubtype="6" fill="hold" grpId="1"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strips(downRight)">
                                      <p:cBhvr>
                                        <p:cTn id="27" dur="1000"/>
                                        <p:tgtEl>
                                          <p:spTgt spid="13"/>
                                        </p:tgtEl>
                                      </p:cBhvr>
                                    </p:animEffect>
                                  </p:childTnLst>
                                </p:cTn>
                              </p:par>
                            </p:childTnLst>
                          </p:cTn>
                        </p:par>
                        <p:par>
                          <p:cTn id="28" fill="hold">
                            <p:stCondLst>
                              <p:cond delay="3000"/>
                            </p:stCondLst>
                            <p:childTnLst>
                              <p:par>
                                <p:cTn id="29" presetID="47"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anim calcmode="lin" valueType="num">
                                      <p:cBhvr>
                                        <p:cTn id="32" dur="500" fill="hold"/>
                                        <p:tgtEl>
                                          <p:spTgt spid="10"/>
                                        </p:tgtEl>
                                        <p:attrNameLst>
                                          <p:attrName>ppt_x</p:attrName>
                                        </p:attrNameLst>
                                      </p:cBhvr>
                                      <p:tavLst>
                                        <p:tav tm="0">
                                          <p:val>
                                            <p:strVal val="#ppt_x"/>
                                          </p:val>
                                        </p:tav>
                                        <p:tav tm="100000">
                                          <p:val>
                                            <p:strVal val="#ppt_x"/>
                                          </p:val>
                                        </p:tav>
                                      </p:tavLst>
                                    </p:anim>
                                    <p:anim calcmode="lin" valueType="num">
                                      <p:cBhvr>
                                        <p:cTn id="33"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3" grpId="0"/>
      <p:bldP spid="13" grpId="1"/>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06505" y="0"/>
            <a:ext cx="7585495" cy="6858000"/>
          </a:xfrm>
          <a:prstGeom prst="rect">
            <a:avLst/>
          </a:prstGeom>
          <a:blipFill>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p>
        </p:txBody>
      </p:sp>
      <p:grpSp>
        <p:nvGrpSpPr>
          <p:cNvPr id="12" name="组合 11"/>
          <p:cNvGrpSpPr/>
          <p:nvPr/>
        </p:nvGrpSpPr>
        <p:grpSpPr>
          <a:xfrm>
            <a:off x="3212493" y="717177"/>
            <a:ext cx="2788024" cy="2859742"/>
            <a:chOff x="6424986" y="1434353"/>
            <a:chExt cx="5576047" cy="5719483"/>
          </a:xfrm>
        </p:grpSpPr>
        <p:sp>
          <p:nvSpPr>
            <p:cNvPr id="3" name="Rectangle 2"/>
            <p:cNvSpPr/>
            <p:nvPr/>
          </p:nvSpPr>
          <p:spPr>
            <a:xfrm>
              <a:off x="6424986" y="1434353"/>
              <a:ext cx="5576047" cy="5719483"/>
            </a:xfrm>
            <a:prstGeom prst="rect">
              <a:avLst/>
            </a:pr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p>
          </p:txBody>
        </p:sp>
        <p:sp>
          <p:nvSpPr>
            <p:cNvPr id="4" name="TextBox 3"/>
            <p:cNvSpPr txBox="1"/>
            <p:nvPr/>
          </p:nvSpPr>
          <p:spPr>
            <a:xfrm>
              <a:off x="8690108" y="2255109"/>
              <a:ext cx="1045800" cy="677108"/>
            </a:xfrm>
            <a:prstGeom prst="rect">
              <a:avLst/>
            </a:prstGeom>
            <a:noFill/>
          </p:spPr>
          <p:txBody>
            <a:bodyPr wrap="none" rtlCol="0">
              <a:spAutoFit/>
            </a:bodyPr>
            <a:lstStyle/>
            <a:p>
              <a:pPr algn="ctr"/>
              <a:r>
                <a:rPr lang="en-US" sz="1600" dirty="0">
                  <a:solidFill>
                    <a:schemeClr val="bg1"/>
                  </a:solidFill>
                  <a:latin typeface="Futura LT" panose="02000503000000000000" pitchFamily="2" charset="0"/>
                </a:rPr>
                <a:t>THE</a:t>
              </a:r>
            </a:p>
          </p:txBody>
        </p:sp>
        <p:sp>
          <p:nvSpPr>
            <p:cNvPr id="5" name="TextBox 4"/>
            <p:cNvSpPr txBox="1"/>
            <p:nvPr/>
          </p:nvSpPr>
          <p:spPr>
            <a:xfrm>
              <a:off x="7221760" y="2944769"/>
              <a:ext cx="3982501" cy="1261884"/>
            </a:xfrm>
            <a:prstGeom prst="rect">
              <a:avLst/>
            </a:prstGeom>
            <a:noFill/>
          </p:spPr>
          <p:txBody>
            <a:bodyPr wrap="none" rtlCol="0">
              <a:spAutoFit/>
            </a:bodyPr>
            <a:lstStyle/>
            <a:p>
              <a:pPr algn="ctr"/>
              <a:r>
                <a:rPr lang="en-US" sz="3500" spc="300" dirty="0">
                  <a:solidFill>
                    <a:schemeClr val="bg1"/>
                  </a:solidFill>
                  <a:latin typeface="Futura LT" panose="02000503000000000000" pitchFamily="2" charset="0"/>
                </a:rPr>
                <a:t>HOMEY</a:t>
              </a:r>
            </a:p>
          </p:txBody>
        </p:sp>
        <p:sp>
          <p:nvSpPr>
            <p:cNvPr id="6" name="TextBox 5"/>
            <p:cNvSpPr txBox="1"/>
            <p:nvPr/>
          </p:nvSpPr>
          <p:spPr>
            <a:xfrm>
              <a:off x="8430424" y="4219205"/>
              <a:ext cx="1565174" cy="677108"/>
            </a:xfrm>
            <a:prstGeom prst="rect">
              <a:avLst/>
            </a:prstGeom>
            <a:noFill/>
          </p:spPr>
          <p:txBody>
            <a:bodyPr wrap="none" rtlCol="0">
              <a:spAutoFit/>
            </a:bodyPr>
            <a:lstStyle/>
            <a:p>
              <a:pPr algn="ctr"/>
              <a:r>
                <a:rPr lang="en-US" sz="1600" dirty="0">
                  <a:solidFill>
                    <a:schemeClr val="bg1"/>
                  </a:solidFill>
                  <a:latin typeface="Futura LT" panose="02000503000000000000" pitchFamily="2" charset="0"/>
                </a:rPr>
                <a:t>SERIES</a:t>
              </a:r>
            </a:p>
          </p:txBody>
        </p:sp>
      </p:grpSp>
      <p:sp>
        <p:nvSpPr>
          <p:cNvPr id="8" name="Rectangle 7"/>
          <p:cNvSpPr/>
          <p:nvPr/>
        </p:nvSpPr>
        <p:spPr>
          <a:xfrm>
            <a:off x="1" y="0"/>
            <a:ext cx="358588"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p>
        </p:txBody>
      </p:sp>
      <p:sp>
        <p:nvSpPr>
          <p:cNvPr id="10" name="TextBox 4"/>
          <p:cNvSpPr txBox="1"/>
          <p:nvPr/>
        </p:nvSpPr>
        <p:spPr>
          <a:xfrm>
            <a:off x="415604" y="5585649"/>
            <a:ext cx="5724644" cy="1154162"/>
          </a:xfrm>
          <a:prstGeom prst="rect">
            <a:avLst/>
          </a:prstGeom>
          <a:noFill/>
        </p:spPr>
        <p:txBody>
          <a:bodyPr wrap="none" rtlCol="0">
            <a:spAutoFit/>
          </a:bodyPr>
          <a:lstStyle/>
          <a:p>
            <a:pPr algn="ctr"/>
            <a:r>
              <a:rPr lang="zh-CN" altLang="en-US" sz="6900" spc="300" dirty="0" smtClean="0">
                <a:latin typeface="Futura LT" panose="02000503000000000000" pitchFamily="2" charset="0"/>
              </a:rPr>
              <a:t>子沐创意素材</a:t>
            </a:r>
            <a:endParaRPr lang="en-US" sz="6900" spc="300" dirty="0">
              <a:latin typeface="Futura LT" panose="02000503000000000000" pitchFamily="2" charset="0"/>
            </a:endParaRPr>
          </a:p>
        </p:txBody>
      </p:sp>
      <p:sp>
        <p:nvSpPr>
          <p:cNvPr id="11" name="文本框 10">
            <a:extLst>
              <a:ext uri="{FF2B5EF4-FFF2-40B4-BE49-F238E27FC236}">
                <a16:creationId xmlns="" xmlns:a16="http://schemas.microsoft.com/office/drawing/2014/main" id="{58D13B6D-10B6-465B-A087-906400BC02FE}"/>
              </a:ext>
            </a:extLst>
          </p:cNvPr>
          <p:cNvSpPr txBox="1"/>
          <p:nvPr/>
        </p:nvSpPr>
        <p:spPr>
          <a:xfrm>
            <a:off x="-407027" y="4638149"/>
            <a:ext cx="5829253" cy="892552"/>
          </a:xfrm>
          <a:prstGeom prst="rect">
            <a:avLst/>
          </a:prstGeom>
          <a:noFill/>
        </p:spPr>
        <p:txBody>
          <a:bodyPr wrap="square" rtlCol="0">
            <a:spAutoFit/>
          </a:bodyPr>
          <a:lstStyle/>
          <a:p>
            <a:pPr algn="ctr"/>
            <a:r>
              <a:rPr lang="en-US" altLang="zh-CN" sz="5200" dirty="0">
                <a:solidFill>
                  <a:schemeClr val="accent5"/>
                </a:solidFill>
                <a:latin typeface="微软雅黑" panose="020B0503020204020204" pitchFamily="34" charset="-122"/>
                <a:ea typeface="微软雅黑" panose="020B0503020204020204" pitchFamily="34" charset="-122"/>
              </a:rPr>
              <a:t>THANK</a:t>
            </a:r>
            <a:r>
              <a:rPr lang="zh-CN" altLang="en-US" sz="5200" dirty="0">
                <a:solidFill>
                  <a:schemeClr val="accent5"/>
                </a:solidFill>
                <a:latin typeface="微软雅黑" panose="020B0503020204020204" pitchFamily="34" charset="-122"/>
                <a:ea typeface="微软雅黑" panose="020B0503020204020204" pitchFamily="34" charset="-122"/>
              </a:rPr>
              <a:t> </a:t>
            </a:r>
            <a:r>
              <a:rPr lang="en-US" altLang="zh-CN" sz="5200" dirty="0">
                <a:solidFill>
                  <a:schemeClr val="accent5"/>
                </a:solidFill>
                <a:latin typeface="微软雅黑" panose="020B0503020204020204" pitchFamily="34" charset="-122"/>
                <a:ea typeface="微软雅黑" panose="020B0503020204020204" pitchFamily="34" charset="-122"/>
              </a:rPr>
              <a:t>YOU</a:t>
            </a:r>
            <a:endParaRPr lang="zh-CN" altLang="en-US" sz="5200" dirty="0">
              <a:solidFill>
                <a:schemeClr val="accent5"/>
              </a:soli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 xmlns:a16="http://schemas.microsoft.com/office/drawing/2014/main" id="{FFD5FBDC-6FE9-4E72-8C7D-600A8CDC94E9}"/>
              </a:ext>
            </a:extLst>
          </p:cNvPr>
          <p:cNvSpPr txBox="1"/>
          <p:nvPr/>
        </p:nvSpPr>
        <p:spPr>
          <a:xfrm>
            <a:off x="3227244" y="2667881"/>
            <a:ext cx="2730970" cy="769441"/>
          </a:xfrm>
          <a:prstGeom prst="rect">
            <a:avLst/>
          </a:prstGeom>
          <a:noFill/>
        </p:spPr>
        <p:txBody>
          <a:bodyPr wrap="square" rtlCol="0">
            <a:spAutoFit/>
          </a:bodyPr>
          <a:lstStyle/>
          <a:p>
            <a:pPr algn="ctr"/>
            <a:r>
              <a:rPr lang="zh-CN" altLang="en-US" sz="4400" b="1" dirty="0">
                <a:solidFill>
                  <a:schemeClr val="bg1"/>
                </a:solidFill>
                <a:latin typeface="微软雅黑 Light" panose="020B0502040204020203" pitchFamily="34" charset="-122"/>
                <a:ea typeface="微软雅黑 Light" panose="020B0502040204020203" pitchFamily="34" charset="-122"/>
              </a:rPr>
              <a:t>简洁精美</a:t>
            </a:r>
            <a:endParaRPr lang="en-US" altLang="zh-CN" sz="4400" b="1"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7852204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5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inVertical)">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p:bldP spid="11"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 xmlns:a16="http://schemas.microsoft.com/office/drawing/2014/main" id="{08ABEFC5-0704-4E34-84F1-B0A5958BBB74}"/>
              </a:ext>
            </a:extLst>
          </p:cNvPr>
          <p:cNvSpPr/>
          <p:nvPr/>
        </p:nvSpPr>
        <p:spPr>
          <a:xfrm>
            <a:off x="-1" y="0"/>
            <a:ext cx="12192001" cy="6865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占位符 2">
            <a:extLst>
              <a:ext uri="{FF2B5EF4-FFF2-40B4-BE49-F238E27FC236}">
                <a16:creationId xmlns="" xmlns:a16="http://schemas.microsoft.com/office/drawing/2014/main" id="{AED86B6F-476D-48CE-8FDD-C9FB2329E44B}"/>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r="35878"/>
          <a:stretch/>
        </p:blipFill>
        <p:spPr>
          <a:xfrm>
            <a:off x="0" y="0"/>
            <a:ext cx="4563122" cy="6850505"/>
          </a:xfrm>
          <a:prstGeom prst="rect">
            <a:avLst/>
          </a:prstGeom>
        </p:spPr>
      </p:pic>
      <p:pic>
        <p:nvPicPr>
          <p:cNvPr id="14" name="图片占位符 11" descr="图片包含 墙壁, 室内, 房间, 餐桌&#10;&#10;已生成极高可信度的说明">
            <a:extLst>
              <a:ext uri="{FF2B5EF4-FFF2-40B4-BE49-F238E27FC236}">
                <a16:creationId xmlns="" xmlns:a16="http://schemas.microsoft.com/office/drawing/2014/main" id="{8E2792B3-D6E6-4E8D-9FBC-93B8F014C5F5}"/>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28253" t="7806" r="30193" b="7806"/>
          <a:stretch/>
        </p:blipFill>
        <p:spPr>
          <a:xfrm>
            <a:off x="0" y="0"/>
            <a:ext cx="5066270" cy="6858000"/>
          </a:xfrm>
          <a:prstGeom prst="rect">
            <a:avLst/>
          </a:prstGeom>
        </p:spPr>
      </p:pic>
      <p:sp>
        <p:nvSpPr>
          <p:cNvPr id="15" name="MH_Title">
            <a:extLst>
              <a:ext uri="{FF2B5EF4-FFF2-40B4-BE49-F238E27FC236}">
                <a16:creationId xmlns="" xmlns:a16="http://schemas.microsoft.com/office/drawing/2014/main" id="{834C43F5-8CD7-4ABA-8932-7D4D66C10B09}"/>
              </a:ext>
            </a:extLst>
          </p:cNvPr>
          <p:cNvSpPr/>
          <p:nvPr>
            <p:custDataLst>
              <p:tags r:id="rId1"/>
            </p:custDataLst>
          </p:nvPr>
        </p:nvSpPr>
        <p:spPr>
          <a:xfrm>
            <a:off x="5569330" y="3268419"/>
            <a:ext cx="4921760" cy="808462"/>
          </a:xfrm>
          <a:prstGeom prst="rect">
            <a:avLst/>
          </a:prstGeom>
          <a:ln w="12700">
            <a:solidFill>
              <a:schemeClr val="accent1"/>
            </a:solidFill>
          </a:ln>
        </p:spPr>
        <p:txBody>
          <a:bodyPr wrap="square" lIns="108000" tIns="0" rIns="0" bIns="0" anchor="ctr" anchorCtr="0">
            <a:normAutofit/>
          </a:bodyPr>
          <a:lstStyle/>
          <a:p>
            <a:pPr lvl="0" algn="ctr">
              <a:defRPr/>
            </a:pPr>
            <a:r>
              <a:rPr lang="zh-CN" altLang="en-US" sz="3200">
                <a:latin typeface="Arial" panose="020B0604020202020204" pitchFamily="34" charset="0"/>
                <a:ea typeface="微软雅黑" panose="020B0503020204020204" pitchFamily="34" charset="-122"/>
                <a:sym typeface="Arial" panose="020B0604020202020204" pitchFamily="34" charset="0"/>
              </a:rPr>
              <a:t>市场分析 </a:t>
            </a:r>
          </a:p>
        </p:txBody>
      </p:sp>
      <p:sp>
        <p:nvSpPr>
          <p:cNvPr id="16" name="MH_Others_1">
            <a:extLst>
              <a:ext uri="{FF2B5EF4-FFF2-40B4-BE49-F238E27FC236}">
                <a16:creationId xmlns="" xmlns:a16="http://schemas.microsoft.com/office/drawing/2014/main" id="{ED9C1C32-BFEF-448F-8D1D-796FE0369DA7}"/>
              </a:ext>
            </a:extLst>
          </p:cNvPr>
          <p:cNvSpPr/>
          <p:nvPr>
            <p:custDataLst>
              <p:tags r:id="rId2"/>
            </p:custDataLst>
          </p:nvPr>
        </p:nvSpPr>
        <p:spPr>
          <a:xfrm>
            <a:off x="5569330" y="2787143"/>
            <a:ext cx="1043560" cy="481277"/>
          </a:xfrm>
          <a:prstGeom prst="rect">
            <a:avLst/>
          </a:pr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第      章</a:t>
            </a:r>
            <a:endParaRPr lang="zh-CN" altLang="en-US"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17" name="MH_Number">
            <a:extLst>
              <a:ext uri="{FF2B5EF4-FFF2-40B4-BE49-F238E27FC236}">
                <a16:creationId xmlns="" xmlns:a16="http://schemas.microsoft.com/office/drawing/2014/main" id="{D5004B88-8DAF-4407-B56D-22CE16F79297}"/>
              </a:ext>
            </a:extLst>
          </p:cNvPr>
          <p:cNvSpPr/>
          <p:nvPr>
            <p:custDataLst>
              <p:tags r:id="rId3"/>
            </p:custDataLst>
          </p:nvPr>
        </p:nvSpPr>
        <p:spPr>
          <a:xfrm>
            <a:off x="5915660" y="2809367"/>
            <a:ext cx="369095" cy="481277"/>
          </a:xfrm>
          <a:prstGeom prst="rect">
            <a:avLst/>
          </a:prstGeom>
          <a:ln>
            <a:noFill/>
          </a:ln>
        </p:spPr>
        <p:txBody>
          <a:bodyPr wrap="square" lIns="0" tIns="0" rIns="0" bIns="0" anchor="ctr" anchorCtr="0">
            <a:normAutofit lnSpcReduction="10000"/>
          </a:bodyPr>
          <a:lstStyle/>
          <a:p>
            <a:pPr lvl="0" algn="ctr">
              <a:defRPr/>
            </a:pPr>
            <a:r>
              <a:rPr lang="en-US" altLang="zh-CN" sz="3200" spc="200">
                <a:solidFill>
                  <a:srgbClr val="FFFFFF"/>
                </a:solidFill>
                <a:latin typeface="Arial" panose="020B0604020202020204" pitchFamily="34" charset="0"/>
                <a:ea typeface="微软雅黑" panose="020B0503020204020204" pitchFamily="34" charset="-122"/>
                <a:sym typeface="Arial" panose="020B0604020202020204" pitchFamily="34" charset="0"/>
              </a:rPr>
              <a:t>1</a:t>
            </a:r>
            <a:endParaRPr lang="zh-CN" altLang="en-US" sz="3200" spc="2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480023808"/>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randombar(horizontal)">
                                      <p:cBhvr>
                                        <p:cTn id="10" dur="500"/>
                                        <p:tgtEl>
                                          <p:spTgt spid="16"/>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randombar(horizontal)">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9628622" y="2518410"/>
            <a:ext cx="1223645" cy="513080"/>
            <a:chOff x="15564" y="4160"/>
            <a:chExt cx="1927" cy="808"/>
          </a:xfrm>
        </p:grpSpPr>
        <p:sp>
          <p:nvSpPr>
            <p:cNvPr id="8" name="Oval 18"/>
            <p:cNvSpPr/>
            <p:nvPr/>
          </p:nvSpPr>
          <p:spPr>
            <a:xfrm>
              <a:off x="17167" y="4402"/>
              <a:ext cx="324" cy="324"/>
            </a:xfrm>
            <a:prstGeom prst="ellipse">
              <a:avLst/>
            </a:prstGeom>
            <a:solidFill>
              <a:schemeClr val="tx1">
                <a:lumMod val="75000"/>
                <a:lumOff val="25000"/>
                <a:alpha val="40000"/>
              </a:schemeClr>
            </a:solidFill>
            <a:ln>
              <a:noFill/>
            </a:ln>
          </p:spPr>
          <p:style>
            <a:lnRef idx="2">
              <a:schemeClr val="lt1">
                <a:hueOff val="0"/>
                <a:satOff val="0"/>
                <a:lumOff val="0"/>
                <a:alphaOff val="0"/>
              </a:schemeClr>
            </a:lnRef>
            <a:fillRef idx="1">
              <a:schemeClr val="accent3">
                <a:hueOff val="112479"/>
                <a:satOff val="5757"/>
                <a:lumOff val="2418"/>
                <a:alphaOff val="0"/>
              </a:schemeClr>
            </a:fillRef>
            <a:effectRef idx="0">
              <a:schemeClr val="accent3">
                <a:hueOff val="112479"/>
                <a:satOff val="5757"/>
                <a:lumOff val="2418"/>
                <a:alphaOff val="0"/>
              </a:schemeClr>
            </a:effectRef>
            <a:fontRef idx="minor">
              <a:schemeClr val="lt1"/>
            </a:fontRef>
          </p:style>
        </p:sp>
        <p:sp>
          <p:nvSpPr>
            <p:cNvPr id="9" name="Oval 19"/>
            <p:cNvSpPr/>
            <p:nvPr/>
          </p:nvSpPr>
          <p:spPr>
            <a:xfrm>
              <a:off x="16546" y="4341"/>
              <a:ext cx="447" cy="447"/>
            </a:xfrm>
            <a:prstGeom prst="ellipse">
              <a:avLst/>
            </a:prstGeom>
            <a:solidFill>
              <a:schemeClr val="tx1">
                <a:lumMod val="75000"/>
                <a:lumOff val="25000"/>
                <a:alpha val="70000"/>
              </a:schemeClr>
            </a:solidFill>
            <a:ln>
              <a:noFill/>
            </a:ln>
          </p:spPr>
          <p:style>
            <a:lnRef idx="2">
              <a:schemeClr val="lt1">
                <a:hueOff val="0"/>
                <a:satOff val="0"/>
                <a:lumOff val="0"/>
                <a:alphaOff val="0"/>
              </a:schemeClr>
            </a:lnRef>
            <a:fillRef idx="1">
              <a:schemeClr val="accent3">
                <a:hueOff val="393678"/>
                <a:satOff val="20151"/>
                <a:lumOff val="8464"/>
                <a:alphaOff val="0"/>
              </a:schemeClr>
            </a:fillRef>
            <a:effectRef idx="0">
              <a:schemeClr val="accent3">
                <a:hueOff val="393678"/>
                <a:satOff val="20151"/>
                <a:lumOff val="8464"/>
                <a:alphaOff val="0"/>
              </a:schemeClr>
            </a:effectRef>
            <a:fontRef idx="minor">
              <a:schemeClr val="lt1"/>
            </a:fontRef>
          </p:style>
        </p:sp>
        <p:sp>
          <p:nvSpPr>
            <p:cNvPr id="10" name="Oval 20"/>
            <p:cNvSpPr/>
            <p:nvPr/>
          </p:nvSpPr>
          <p:spPr>
            <a:xfrm>
              <a:off x="15564" y="4160"/>
              <a:ext cx="808" cy="808"/>
            </a:xfrm>
            <a:prstGeom prst="ellipse">
              <a:avLst/>
            </a:prstGeom>
            <a:solidFill>
              <a:schemeClr val="tx1">
                <a:lumMod val="75000"/>
                <a:lumOff val="25000"/>
              </a:schemeClr>
            </a:solidFill>
            <a:ln>
              <a:noFill/>
            </a:ln>
          </p:spPr>
          <p:style>
            <a:lnRef idx="2">
              <a:schemeClr val="lt1">
                <a:hueOff val="0"/>
                <a:satOff val="0"/>
                <a:lumOff val="0"/>
                <a:alphaOff val="0"/>
              </a:schemeClr>
            </a:lnRef>
            <a:fillRef idx="1">
              <a:schemeClr val="accent3">
                <a:hueOff val="449917"/>
                <a:satOff val="23029"/>
                <a:lumOff val="9673"/>
                <a:alphaOff val="0"/>
              </a:schemeClr>
            </a:fillRef>
            <a:effectRef idx="0">
              <a:schemeClr val="accent3">
                <a:hueOff val="449917"/>
                <a:satOff val="23029"/>
                <a:lumOff val="9673"/>
                <a:alphaOff val="0"/>
              </a:schemeClr>
            </a:effectRef>
            <a:fontRef idx="minor">
              <a:schemeClr val="lt1"/>
            </a:fontRef>
          </p:style>
        </p:sp>
      </p:grpSp>
      <p:grpSp>
        <p:nvGrpSpPr>
          <p:cNvPr id="18" name="组合 17"/>
          <p:cNvGrpSpPr/>
          <p:nvPr/>
        </p:nvGrpSpPr>
        <p:grpSpPr>
          <a:xfrm>
            <a:off x="1037853" y="2518410"/>
            <a:ext cx="1223645" cy="513080"/>
            <a:chOff x="1743" y="4160"/>
            <a:chExt cx="1927" cy="808"/>
          </a:xfrm>
        </p:grpSpPr>
        <p:sp>
          <p:nvSpPr>
            <p:cNvPr id="12" name="Oval 23"/>
            <p:cNvSpPr/>
            <p:nvPr/>
          </p:nvSpPr>
          <p:spPr>
            <a:xfrm rot="10800000">
              <a:off x="1743" y="4402"/>
              <a:ext cx="324" cy="324"/>
            </a:xfrm>
            <a:prstGeom prst="ellipse">
              <a:avLst/>
            </a:prstGeom>
            <a:solidFill>
              <a:schemeClr val="tx1">
                <a:lumMod val="75000"/>
                <a:lumOff val="25000"/>
                <a:alpha val="40000"/>
              </a:schemeClr>
            </a:solidFill>
            <a:ln>
              <a:noFill/>
            </a:ln>
          </p:spPr>
          <p:style>
            <a:lnRef idx="2">
              <a:schemeClr val="lt1">
                <a:hueOff val="0"/>
                <a:satOff val="0"/>
                <a:lumOff val="0"/>
                <a:alphaOff val="0"/>
              </a:schemeClr>
            </a:lnRef>
            <a:fillRef idx="1">
              <a:schemeClr val="accent3">
                <a:hueOff val="112479"/>
                <a:satOff val="5757"/>
                <a:lumOff val="2418"/>
                <a:alphaOff val="0"/>
              </a:schemeClr>
            </a:fillRef>
            <a:effectRef idx="0">
              <a:schemeClr val="accent3">
                <a:hueOff val="112479"/>
                <a:satOff val="5757"/>
                <a:lumOff val="2418"/>
                <a:alphaOff val="0"/>
              </a:schemeClr>
            </a:effectRef>
            <a:fontRef idx="minor">
              <a:schemeClr val="lt1"/>
            </a:fontRef>
          </p:style>
        </p:sp>
        <p:sp>
          <p:nvSpPr>
            <p:cNvPr id="13" name="Oval 24"/>
            <p:cNvSpPr/>
            <p:nvPr/>
          </p:nvSpPr>
          <p:spPr>
            <a:xfrm rot="10800000">
              <a:off x="2241" y="4341"/>
              <a:ext cx="447" cy="447"/>
            </a:xfrm>
            <a:prstGeom prst="ellipse">
              <a:avLst/>
            </a:prstGeom>
            <a:solidFill>
              <a:schemeClr val="tx1">
                <a:lumMod val="75000"/>
                <a:lumOff val="25000"/>
                <a:alpha val="70000"/>
              </a:schemeClr>
            </a:solidFill>
            <a:ln>
              <a:noFill/>
            </a:ln>
          </p:spPr>
          <p:style>
            <a:lnRef idx="2">
              <a:schemeClr val="lt1">
                <a:hueOff val="0"/>
                <a:satOff val="0"/>
                <a:lumOff val="0"/>
                <a:alphaOff val="0"/>
              </a:schemeClr>
            </a:lnRef>
            <a:fillRef idx="1">
              <a:schemeClr val="accent3">
                <a:hueOff val="393678"/>
                <a:satOff val="20151"/>
                <a:lumOff val="8464"/>
                <a:alphaOff val="0"/>
              </a:schemeClr>
            </a:fillRef>
            <a:effectRef idx="0">
              <a:schemeClr val="accent3">
                <a:hueOff val="393678"/>
                <a:satOff val="20151"/>
                <a:lumOff val="8464"/>
                <a:alphaOff val="0"/>
              </a:schemeClr>
            </a:effectRef>
            <a:fontRef idx="minor">
              <a:schemeClr val="lt1"/>
            </a:fontRef>
          </p:style>
        </p:sp>
        <p:sp>
          <p:nvSpPr>
            <p:cNvPr id="14" name="Oval 25"/>
            <p:cNvSpPr/>
            <p:nvPr/>
          </p:nvSpPr>
          <p:spPr>
            <a:xfrm rot="10800000">
              <a:off x="2862" y="4160"/>
              <a:ext cx="808" cy="808"/>
            </a:xfrm>
            <a:prstGeom prst="ellipse">
              <a:avLst/>
            </a:prstGeom>
            <a:solidFill>
              <a:schemeClr val="tx1">
                <a:lumMod val="75000"/>
                <a:lumOff val="25000"/>
              </a:schemeClr>
            </a:solidFill>
            <a:ln>
              <a:noFill/>
            </a:ln>
          </p:spPr>
          <p:style>
            <a:lnRef idx="2">
              <a:schemeClr val="lt1">
                <a:hueOff val="0"/>
                <a:satOff val="0"/>
                <a:lumOff val="0"/>
                <a:alphaOff val="0"/>
              </a:schemeClr>
            </a:lnRef>
            <a:fillRef idx="1">
              <a:schemeClr val="accent3">
                <a:hueOff val="449917"/>
                <a:satOff val="23029"/>
                <a:lumOff val="9673"/>
                <a:alphaOff val="0"/>
              </a:schemeClr>
            </a:fillRef>
            <a:effectRef idx="0">
              <a:schemeClr val="accent3">
                <a:hueOff val="449917"/>
                <a:satOff val="23029"/>
                <a:lumOff val="9673"/>
                <a:alphaOff val="0"/>
              </a:schemeClr>
            </a:effectRef>
            <a:fontRef idx="minor">
              <a:schemeClr val="lt1"/>
            </a:fontRef>
          </p:style>
        </p:sp>
      </p:grpSp>
      <p:sp>
        <p:nvSpPr>
          <p:cNvPr id="20" name="TextBox 11"/>
          <p:cNvSpPr txBox="1"/>
          <p:nvPr/>
        </p:nvSpPr>
        <p:spPr>
          <a:xfrm>
            <a:off x="5144770" y="4272280"/>
            <a:ext cx="1903095" cy="337185"/>
          </a:xfrm>
          <a:prstGeom prst="rect">
            <a:avLst/>
          </a:prstGeom>
          <a:noFill/>
        </p:spPr>
        <p:txBody>
          <a:bodyPr wrap="square" rtlCol="0">
            <a:spAutoFit/>
          </a:bodyPr>
          <a:lstStyle/>
          <a:p>
            <a:pPr algn="ctr"/>
            <a:r>
              <a:rPr sz="1600" b="1"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p>
        </p:txBody>
      </p:sp>
      <p:sp>
        <p:nvSpPr>
          <p:cNvPr id="21" name="矩形 20"/>
          <p:cNvSpPr/>
          <p:nvPr/>
        </p:nvSpPr>
        <p:spPr>
          <a:xfrm>
            <a:off x="1789430" y="4709160"/>
            <a:ext cx="8614410" cy="1014730"/>
          </a:xfrm>
          <a:prstGeom prst="rect">
            <a:avLst/>
          </a:prstGeom>
        </p:spPr>
        <p:txBody>
          <a:bodyPr wrap="square">
            <a:spAutoFit/>
          </a:bodyPr>
          <a:lstStyle/>
          <a:p>
            <a:pPr algn="ctr" fontAlgn="auto">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sym typeface="+mn-ea"/>
              </a:rPr>
              <a:t>I love you more than I've ever loved any woman. And I've waited longer for you than I've waited for any woman.</a:t>
            </a:r>
          </a:p>
          <a:p>
            <a:pPr algn="ctr" fontAlgn="auto">
              <a:lnSpc>
                <a:spcPct val="150000"/>
              </a:lnSpc>
            </a:pP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algn="ctr" fontAlgn="auto">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sym typeface="+mn-ea"/>
              </a:rPr>
              <a:t>I love you more than I've ever loved any woman. And I've waited longer for you than I've waited for any woman.I love you more than I've ever loved any woman. And I've waited longer for you than I've waited for any woman.</a:t>
            </a:r>
          </a:p>
        </p:txBody>
      </p: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15592" y="1464997"/>
            <a:ext cx="1456095" cy="2184142"/>
          </a:xfrm>
          <a:prstGeom prst="rect">
            <a:avLst/>
          </a:prstGeom>
        </p:spPr>
      </p:pic>
      <p:pic>
        <p:nvPicPr>
          <p:cNvPr id="23" name="图片 22"/>
          <p:cNvPicPr>
            <a:picLocks noChangeAspect="1"/>
          </p:cNvPicPr>
          <p:nvPr/>
        </p:nvPicPr>
        <p:blipFill rotWithShape="1">
          <a:blip r:embed="rId4" cstate="print">
            <a:extLst>
              <a:ext uri="{28A0092B-C50C-407E-A947-70E740481C1C}">
                <a14:useLocalDpi xmlns:a14="http://schemas.microsoft.com/office/drawing/2010/main" val="0"/>
              </a:ext>
            </a:extLst>
          </a:blip>
          <a:srcRect t="4276"/>
          <a:stretch>
            <a:fillRect/>
          </a:stretch>
        </p:blipFill>
        <p:spPr>
          <a:xfrm>
            <a:off x="5251544" y="1464161"/>
            <a:ext cx="1522506" cy="2186099"/>
          </a:xfrm>
          <a:prstGeom prst="rect">
            <a:avLst/>
          </a:prstGeom>
        </p:spPr>
      </p:pic>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53907" y="1463040"/>
            <a:ext cx="1456095" cy="2184142"/>
          </a:xfrm>
          <a:prstGeom prst="rect">
            <a:avLst/>
          </a:prstGeom>
        </p:spPr>
      </p:pic>
      <p:sp>
        <p:nvSpPr>
          <p:cNvPr id="2" name="矩形 1">
            <a:extLst>
              <a:ext uri="{FF2B5EF4-FFF2-40B4-BE49-F238E27FC236}">
                <a16:creationId xmlns="" xmlns:a16="http://schemas.microsoft.com/office/drawing/2014/main" id="{B7546796-60B6-4901-9266-D49103CCCB7F}"/>
              </a:ext>
            </a:extLst>
          </p:cNvPr>
          <p:cNvSpPr/>
          <p:nvPr/>
        </p:nvSpPr>
        <p:spPr>
          <a:xfrm>
            <a:off x="10013133" y="0"/>
            <a:ext cx="2178867" cy="5130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1"/>
          <p:cNvSpPr txBox="1"/>
          <p:nvPr/>
        </p:nvSpPr>
        <p:spPr>
          <a:xfrm>
            <a:off x="9637675" y="50929"/>
            <a:ext cx="2962275" cy="39878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单击此处输入标题</a:t>
            </a:r>
          </a:p>
        </p:txBody>
      </p:sp>
    </p:spTree>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anim calcmode="lin" valueType="num">
                                      <p:cBhvr>
                                        <p:cTn id="8" dur="500" fill="hold"/>
                                        <p:tgtEl>
                                          <p:spTgt spid="22"/>
                                        </p:tgtEl>
                                        <p:attrNameLst>
                                          <p:attrName>ppt_x</p:attrName>
                                        </p:attrNameLst>
                                      </p:cBhvr>
                                      <p:tavLst>
                                        <p:tav tm="0">
                                          <p:val>
                                            <p:strVal val="#ppt_x"/>
                                          </p:val>
                                        </p:tav>
                                        <p:tav tm="100000">
                                          <p:val>
                                            <p:strVal val="#ppt_x"/>
                                          </p:val>
                                        </p:tav>
                                      </p:tavLst>
                                    </p:anim>
                                    <p:anim calcmode="lin" valueType="num">
                                      <p:cBhvr>
                                        <p:cTn id="9" dur="5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0-#ppt_w/2"/>
                                          </p:val>
                                        </p:tav>
                                        <p:tav tm="100000">
                                          <p:val>
                                            <p:strVal val="#ppt_x"/>
                                          </p:val>
                                        </p:tav>
                                      </p:tavLst>
                                    </p:anim>
                                    <p:anim calcmode="lin" valueType="num">
                                      <p:cBhvr additive="base">
                                        <p:cTn id="14" dur="500" fill="hold"/>
                                        <p:tgtEl>
                                          <p:spTgt spid="18"/>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1+#ppt_w/2"/>
                                          </p:val>
                                        </p:tav>
                                        <p:tav tm="100000">
                                          <p:val>
                                            <p:strVal val="#ppt_x"/>
                                          </p:val>
                                        </p:tav>
                                      </p:tavLst>
                                    </p:anim>
                                    <p:anim calcmode="lin" valueType="num">
                                      <p:cBhvr additive="base">
                                        <p:cTn id="18" dur="500" fill="hold"/>
                                        <p:tgtEl>
                                          <p:spTgt spid="19"/>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9" presetClass="entr" presetSubtype="0"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dissolve">
                                      <p:cBhvr>
                                        <p:cTn id="22" dur="500"/>
                                        <p:tgtEl>
                                          <p:spTgt spid="20"/>
                                        </p:tgtEl>
                                      </p:cBhvr>
                                    </p:animEffect>
                                  </p:childTnLst>
                                </p:cTn>
                              </p:par>
                            </p:childTnLst>
                          </p:cTn>
                        </p:par>
                        <p:par>
                          <p:cTn id="23" fill="hold">
                            <p:stCondLst>
                              <p:cond delay="1500"/>
                            </p:stCondLst>
                            <p:childTnLst>
                              <p:par>
                                <p:cTn id="24" presetID="12" presetClass="entr" presetSubtype="4" fill="hold" grpId="1" nodeType="after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p:tgtEl>
                                          <p:spTgt spid="21"/>
                                        </p:tgtEl>
                                        <p:attrNameLst>
                                          <p:attrName>ppt_y</p:attrName>
                                        </p:attrNameLst>
                                      </p:cBhvr>
                                      <p:tavLst>
                                        <p:tav tm="0">
                                          <p:val>
                                            <p:strVal val="#ppt_y+#ppt_h*1.125000"/>
                                          </p:val>
                                        </p:tav>
                                        <p:tav tm="100000">
                                          <p:val>
                                            <p:strVal val="#ppt_y"/>
                                          </p:val>
                                        </p:tav>
                                      </p:tavLst>
                                    </p:anim>
                                    <p:animEffect transition="in" filter="wipe(up)">
                                      <p:cBhvr>
                                        <p:cTn id="2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1" grpId="1"/>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490213" y="1562783"/>
            <a:ext cx="3318574" cy="3227840"/>
            <a:chOff x="2398" y="4178"/>
            <a:chExt cx="4745" cy="4615"/>
          </a:xfrm>
        </p:grpSpPr>
        <p:grpSp>
          <p:nvGrpSpPr>
            <p:cNvPr id="8" name="组合 7"/>
            <p:cNvGrpSpPr/>
            <p:nvPr/>
          </p:nvGrpSpPr>
          <p:grpSpPr>
            <a:xfrm>
              <a:off x="2398" y="4178"/>
              <a:ext cx="4745" cy="4130"/>
              <a:chOff x="930507" y="1007070"/>
              <a:chExt cx="3013075" cy="2622550"/>
            </a:xfrm>
          </p:grpSpPr>
          <p:sp>
            <p:nvSpPr>
              <p:cNvPr id="10" name="MH_Other_2"/>
              <p:cNvSpPr>
                <a:spLocks noChangeArrowheads="1"/>
              </p:cNvSpPr>
              <p:nvPr>
                <p:custDataLst>
                  <p:tags r:id="rId4"/>
                </p:custDataLst>
              </p:nvPr>
            </p:nvSpPr>
            <p:spPr bwMode="auto">
              <a:xfrm>
                <a:off x="1697270" y="1897658"/>
                <a:ext cx="1446212" cy="1252537"/>
              </a:xfrm>
              <a:prstGeom prst="triangle">
                <a:avLst>
                  <a:gd name="adj" fmla="val 50000"/>
                </a:avLst>
              </a:prstGeom>
              <a:solidFill>
                <a:schemeClr val="tx1">
                  <a:lumMod val="75000"/>
                  <a:lumOff val="2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hangingPunct="1">
                  <a:lnSpc>
                    <a:spcPct val="120000"/>
                  </a:lnSpc>
                  <a:spcBef>
                    <a:spcPts val="450"/>
                  </a:spcBef>
                  <a:spcAft>
                    <a:spcPts val="450"/>
                  </a:spcAft>
                  <a:defRPr/>
                </a:pPr>
                <a:endParaRPr lang="en-US" sz="2100">
                  <a:solidFill>
                    <a:schemeClr val="bg1"/>
                  </a:solidFill>
                  <a:latin typeface="Impact" panose="020B0806030902050204" pitchFamily="34" charset="0"/>
                </a:endParaRPr>
              </a:p>
            </p:txBody>
          </p:sp>
          <p:sp>
            <p:nvSpPr>
              <p:cNvPr id="11" name="MH_Other_3"/>
              <p:cNvSpPr/>
              <p:nvPr>
                <p:custDataLst>
                  <p:tags r:id="rId5"/>
                </p:custDataLst>
              </p:nvPr>
            </p:nvSpPr>
            <p:spPr bwMode="auto">
              <a:xfrm>
                <a:off x="1187682" y="3121620"/>
                <a:ext cx="2755900" cy="508000"/>
              </a:xfrm>
              <a:custGeom>
                <a:avLst/>
                <a:gdLst>
                  <a:gd name="T0" fmla="*/ 1623 w 1623"/>
                  <a:gd name="T1" fmla="*/ 281 h 281"/>
                  <a:gd name="T2" fmla="*/ 0 w 1623"/>
                  <a:gd name="T3" fmla="*/ 277 h 281"/>
                  <a:gd name="T4" fmla="*/ 174 w 1623"/>
                  <a:gd name="T5" fmla="*/ 0 h 281"/>
                  <a:gd name="connsiteX0" fmla="*/ 9439 w 9439"/>
                  <a:gd name="connsiteY0" fmla="*/ 10000 h 10000"/>
                  <a:gd name="connsiteX1" fmla="*/ 0 w 9439"/>
                  <a:gd name="connsiteY1" fmla="*/ 9858 h 10000"/>
                  <a:gd name="connsiteX2" fmla="*/ 1072 w 9439"/>
                  <a:gd name="connsiteY2" fmla="*/ 0 h 10000"/>
                </a:gdLst>
                <a:ahLst/>
                <a:cxnLst>
                  <a:cxn ang="0">
                    <a:pos x="connsiteX0" y="connsiteY0"/>
                  </a:cxn>
                  <a:cxn ang="0">
                    <a:pos x="connsiteX1" y="connsiteY1"/>
                  </a:cxn>
                  <a:cxn ang="0">
                    <a:pos x="connsiteX2" y="connsiteY2"/>
                  </a:cxn>
                </a:cxnLst>
                <a:rect l="l" t="t" r="r" b="b"/>
                <a:pathLst>
                  <a:path w="9439" h="10000">
                    <a:moveTo>
                      <a:pt x="9439" y="10000"/>
                    </a:moveTo>
                    <a:lnTo>
                      <a:pt x="0" y="9858"/>
                    </a:lnTo>
                    <a:lnTo>
                      <a:pt x="1072" y="0"/>
                    </a:lnTo>
                  </a:path>
                </a:pathLst>
              </a:custGeom>
              <a:noFill/>
              <a:ln w="12700" cap="flat" cmpd="sng">
                <a:solidFill>
                  <a:schemeClr val="tx1">
                    <a:lumMod val="75000"/>
                    <a:lumOff val="2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pPr eaLnBrk="1" fontAlgn="auto" hangingPunct="1">
                  <a:spcBef>
                    <a:spcPts val="0"/>
                  </a:spcBef>
                  <a:spcAft>
                    <a:spcPts val="0"/>
                  </a:spcAft>
                  <a:defRPr/>
                </a:pPr>
                <a:endParaRPr lang="en-US" sz="1350" dirty="0">
                  <a:latin typeface="微软雅黑" panose="020B0503020204020204" pitchFamily="34" charset="-122"/>
                  <a:ea typeface="+mn-ea"/>
                </a:endParaRPr>
              </a:p>
            </p:txBody>
          </p:sp>
          <p:sp>
            <p:nvSpPr>
              <p:cNvPr id="12" name="MH_Other_4"/>
              <p:cNvSpPr/>
              <p:nvPr>
                <p:custDataLst>
                  <p:tags r:id="rId6"/>
                </p:custDataLst>
              </p:nvPr>
            </p:nvSpPr>
            <p:spPr bwMode="auto">
              <a:xfrm>
                <a:off x="2429107" y="1007070"/>
                <a:ext cx="1365250" cy="2378075"/>
              </a:xfrm>
              <a:custGeom>
                <a:avLst/>
                <a:gdLst>
                  <a:gd name="T0" fmla="*/ 0 w 808"/>
                  <a:gd name="T1" fmla="*/ 0 h 1408"/>
                  <a:gd name="T2" fmla="*/ 808 w 808"/>
                  <a:gd name="T3" fmla="*/ 1408 h 1408"/>
                  <a:gd name="T4" fmla="*/ 430 w 808"/>
                  <a:gd name="T5" fmla="*/ 1407 h 1408"/>
                  <a:gd name="connsiteX0" fmla="*/ 0 w 9383"/>
                  <a:gd name="connsiteY0" fmla="*/ 0 h 9384"/>
                  <a:gd name="connsiteX1" fmla="*/ 9383 w 9383"/>
                  <a:gd name="connsiteY1" fmla="*/ 9384 h 9384"/>
                  <a:gd name="connsiteX2" fmla="*/ 4705 w 9383"/>
                  <a:gd name="connsiteY2" fmla="*/ 9377 h 9384"/>
                </a:gdLst>
                <a:ahLst/>
                <a:cxnLst>
                  <a:cxn ang="0">
                    <a:pos x="connsiteX0" y="connsiteY0"/>
                  </a:cxn>
                  <a:cxn ang="0">
                    <a:pos x="connsiteX1" y="connsiteY1"/>
                  </a:cxn>
                  <a:cxn ang="0">
                    <a:pos x="connsiteX2" y="connsiteY2"/>
                  </a:cxn>
                </a:cxnLst>
                <a:rect l="l" t="t" r="r" b="b"/>
                <a:pathLst>
                  <a:path w="9383" h="9384">
                    <a:moveTo>
                      <a:pt x="0" y="0"/>
                    </a:moveTo>
                    <a:lnTo>
                      <a:pt x="9383" y="9384"/>
                    </a:lnTo>
                    <a:lnTo>
                      <a:pt x="4705" y="9377"/>
                    </a:lnTo>
                  </a:path>
                </a:pathLst>
              </a:custGeom>
              <a:noFill/>
              <a:ln w="12700" cap="flat" cmpd="sng">
                <a:solidFill>
                  <a:schemeClr val="tx1">
                    <a:lumMod val="75000"/>
                    <a:lumOff val="2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pPr eaLnBrk="1" fontAlgn="auto" hangingPunct="1">
                  <a:spcBef>
                    <a:spcPts val="0"/>
                  </a:spcBef>
                  <a:spcAft>
                    <a:spcPts val="0"/>
                  </a:spcAft>
                  <a:defRPr/>
                </a:pPr>
                <a:endParaRPr lang="en-US" sz="1350" dirty="0">
                  <a:latin typeface="微软雅黑" panose="020B0503020204020204" pitchFamily="34" charset="-122"/>
                  <a:ea typeface="+mn-ea"/>
                </a:endParaRPr>
              </a:p>
            </p:txBody>
          </p:sp>
          <p:sp>
            <p:nvSpPr>
              <p:cNvPr id="13" name="MH_Other_5"/>
              <p:cNvSpPr/>
              <p:nvPr>
                <p:custDataLst>
                  <p:tags r:id="rId7"/>
                </p:custDataLst>
              </p:nvPr>
            </p:nvSpPr>
            <p:spPr bwMode="auto">
              <a:xfrm>
                <a:off x="930507" y="1238845"/>
                <a:ext cx="1679575" cy="2368550"/>
              </a:xfrm>
              <a:custGeom>
                <a:avLst/>
                <a:gdLst>
                  <a:gd name="T0" fmla="*/ 0 w 986"/>
                  <a:gd name="T1" fmla="*/ 1404 h 1404"/>
                  <a:gd name="T2" fmla="*/ 814 w 986"/>
                  <a:gd name="T3" fmla="*/ 0 h 1404"/>
                  <a:gd name="T4" fmla="*/ 986 w 986"/>
                  <a:gd name="T5" fmla="*/ 329 h 1404"/>
                  <a:gd name="connsiteX0" fmla="*/ 0 w 9472"/>
                  <a:gd name="connsiteY0" fmla="*/ 9372 h 9372"/>
                  <a:gd name="connsiteX1" fmla="*/ 7728 w 9472"/>
                  <a:gd name="connsiteY1" fmla="*/ 0 h 9372"/>
                  <a:gd name="connsiteX2" fmla="*/ 9472 w 9472"/>
                  <a:gd name="connsiteY2" fmla="*/ 2343 h 9372"/>
                </a:gdLst>
                <a:ahLst/>
                <a:cxnLst>
                  <a:cxn ang="0">
                    <a:pos x="connsiteX0" y="connsiteY0"/>
                  </a:cxn>
                  <a:cxn ang="0">
                    <a:pos x="connsiteX1" y="connsiteY1"/>
                  </a:cxn>
                  <a:cxn ang="0">
                    <a:pos x="connsiteX2" y="connsiteY2"/>
                  </a:cxn>
                </a:cxnLst>
                <a:rect l="l" t="t" r="r" b="b"/>
                <a:pathLst>
                  <a:path w="9472" h="9372">
                    <a:moveTo>
                      <a:pt x="0" y="9372"/>
                    </a:moveTo>
                    <a:lnTo>
                      <a:pt x="7728" y="0"/>
                    </a:lnTo>
                    <a:lnTo>
                      <a:pt x="9472" y="2343"/>
                    </a:lnTo>
                  </a:path>
                </a:pathLst>
              </a:custGeom>
              <a:noFill/>
              <a:ln w="12700" cap="flat" cmpd="sng">
                <a:solidFill>
                  <a:schemeClr val="tx1">
                    <a:lumMod val="75000"/>
                    <a:lumOff val="2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pPr eaLnBrk="1" fontAlgn="auto" hangingPunct="1">
                  <a:spcBef>
                    <a:spcPts val="0"/>
                  </a:spcBef>
                  <a:spcAft>
                    <a:spcPts val="0"/>
                  </a:spcAft>
                  <a:defRPr/>
                </a:pPr>
                <a:endParaRPr lang="en-US" sz="1350" dirty="0">
                  <a:latin typeface="微软雅黑" panose="020B0503020204020204" pitchFamily="34" charset="-122"/>
                  <a:ea typeface="+mn-ea"/>
                </a:endParaRPr>
              </a:p>
            </p:txBody>
          </p:sp>
        </p:grpSp>
        <p:sp>
          <p:nvSpPr>
            <p:cNvPr id="14" name="MH_SubTitle_2"/>
            <p:cNvSpPr txBox="1">
              <a:spLocks noChangeArrowheads="1"/>
            </p:cNvSpPr>
            <p:nvPr>
              <p:custDataLst>
                <p:tags r:id="rId1"/>
              </p:custDataLst>
            </p:nvPr>
          </p:nvSpPr>
          <p:spPr bwMode="auto">
            <a:xfrm rot="3623550">
              <a:off x="4508" y="5831"/>
              <a:ext cx="3245" cy="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0" rIns="68580" bIns="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lvl="0" algn="ctr">
                <a:lnSpc>
                  <a:spcPct val="100000"/>
                </a:lnSpc>
                <a:buFontTx/>
                <a:buNone/>
                <a:defRPr/>
              </a:pPr>
              <a:r>
                <a:rPr lang="zh-CN" altLang="en-US" sz="1800" dirty="0">
                  <a:solidFill>
                    <a:schemeClr val="tx1">
                      <a:lumMod val="75000"/>
                      <a:lumOff val="25000"/>
                    </a:schemeClr>
                  </a:solidFill>
                  <a:latin typeface="Agency FB" panose="020B0503020202020204" pitchFamily="34" charset="0"/>
                  <a:ea typeface="+mn-ea"/>
                  <a:sym typeface="+mn-ea"/>
                </a:rPr>
                <a:t>单击此处输入文本</a:t>
              </a:r>
            </a:p>
          </p:txBody>
        </p:sp>
        <p:sp>
          <p:nvSpPr>
            <p:cNvPr id="15" name="MH_SubTitle_1"/>
            <p:cNvSpPr txBox="1">
              <a:spLocks noChangeArrowheads="1"/>
            </p:cNvSpPr>
            <p:nvPr>
              <p:custDataLst>
                <p:tags r:id="rId2"/>
              </p:custDataLst>
            </p:nvPr>
          </p:nvSpPr>
          <p:spPr bwMode="auto">
            <a:xfrm rot="18011491">
              <a:off x="1817" y="5843"/>
              <a:ext cx="3177"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0" rIns="68580" bIns="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Tx/>
                <a:buNone/>
                <a:defRPr/>
              </a:pPr>
              <a:r>
                <a:rPr lang="zh-CN" altLang="en-US" sz="1800" dirty="0">
                  <a:solidFill>
                    <a:schemeClr val="tx1">
                      <a:lumMod val="75000"/>
                      <a:lumOff val="25000"/>
                    </a:schemeClr>
                  </a:solidFill>
                  <a:latin typeface="Agency FB" panose="020B0503020202020204" pitchFamily="34" charset="0"/>
                  <a:ea typeface="+mn-ea"/>
                </a:rPr>
                <a:t>单击此处输入文本</a:t>
              </a:r>
            </a:p>
          </p:txBody>
        </p:sp>
        <p:sp>
          <p:nvSpPr>
            <p:cNvPr id="16" name="MH_SubTitle_3"/>
            <p:cNvSpPr txBox="1">
              <a:spLocks noChangeArrowheads="1"/>
            </p:cNvSpPr>
            <p:nvPr>
              <p:custDataLst>
                <p:tags r:id="rId3"/>
              </p:custDataLst>
            </p:nvPr>
          </p:nvSpPr>
          <p:spPr bwMode="auto">
            <a:xfrm>
              <a:off x="3352" y="8308"/>
              <a:ext cx="3243" cy="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0" rIns="68580" bIns="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lvl="0" algn="ctr">
                <a:lnSpc>
                  <a:spcPct val="100000"/>
                </a:lnSpc>
                <a:buFontTx/>
                <a:buNone/>
                <a:defRPr/>
              </a:pPr>
              <a:r>
                <a:rPr lang="zh-CN" altLang="en-US" sz="1800" dirty="0">
                  <a:solidFill>
                    <a:schemeClr val="tx1">
                      <a:lumMod val="75000"/>
                      <a:lumOff val="25000"/>
                    </a:schemeClr>
                  </a:solidFill>
                  <a:latin typeface="Agency FB" panose="020B0503020202020204" pitchFamily="34" charset="0"/>
                  <a:ea typeface="+mn-ea"/>
                  <a:sym typeface="+mn-ea"/>
                </a:rPr>
                <a:t>单击此处输入文本</a:t>
              </a:r>
            </a:p>
          </p:txBody>
        </p:sp>
      </p:grpSp>
      <p:sp>
        <p:nvSpPr>
          <p:cNvPr id="73" name="文本框 72"/>
          <p:cNvSpPr txBox="1"/>
          <p:nvPr/>
        </p:nvSpPr>
        <p:spPr>
          <a:xfrm>
            <a:off x="883920" y="5236210"/>
            <a:ext cx="10424795" cy="829945"/>
          </a:xfrm>
          <a:prstGeom prst="rect">
            <a:avLst/>
          </a:prstGeom>
          <a:noFill/>
        </p:spPr>
        <p:txBody>
          <a:bodyPr wrap="square" rtlCol="0">
            <a:spAutoFit/>
          </a:bodyPr>
          <a:lstStyle/>
          <a:p>
            <a:pPr algn="ctr" fontAlgn="auto">
              <a:lnSpc>
                <a:spcPct val="200000"/>
              </a:lnSpc>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sym typeface="+mn-ea"/>
              </a:rPr>
              <a:t>I love you more than I've ever loved any woman. And I've waited longer for you than I've waited for any woman.I love you more than I've ever loved any woman. And I've waited longer for you than I've waited for any woman.I love you more than I've ever loved any woman. </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9" name="图片 8"/>
          <p:cNvPicPr>
            <a:picLocks noChangeAspect="1"/>
          </p:cNvPicPr>
          <p:nvPr/>
        </p:nvPicPr>
        <p:blipFill rotWithShape="1">
          <a:blip r:embed="rId10" cstate="print">
            <a:extLst>
              <a:ext uri="{28A0092B-C50C-407E-A947-70E740481C1C}">
                <a14:useLocalDpi xmlns:a14="http://schemas.microsoft.com/office/drawing/2010/main" val="0"/>
              </a:ext>
            </a:extLst>
          </a:blip>
          <a:srcRect t="11605" b="5549"/>
          <a:stretch>
            <a:fillRect/>
          </a:stretch>
        </p:blipFill>
        <p:spPr>
          <a:xfrm>
            <a:off x="6655922" y="1683647"/>
            <a:ext cx="5545119" cy="3062606"/>
          </a:xfrm>
          <a:prstGeom prst="rect">
            <a:avLst/>
          </a:prstGeom>
        </p:spPr>
      </p:pic>
      <p:sp>
        <p:nvSpPr>
          <p:cNvPr id="17" name="矩形 16">
            <a:extLst>
              <a:ext uri="{FF2B5EF4-FFF2-40B4-BE49-F238E27FC236}">
                <a16:creationId xmlns="" xmlns:a16="http://schemas.microsoft.com/office/drawing/2014/main" id="{81750226-841E-4C04-9226-6FC327D18976}"/>
              </a:ext>
            </a:extLst>
          </p:cNvPr>
          <p:cNvSpPr/>
          <p:nvPr/>
        </p:nvSpPr>
        <p:spPr>
          <a:xfrm>
            <a:off x="10013133" y="0"/>
            <a:ext cx="2178867" cy="5130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
            <a:extLst>
              <a:ext uri="{FF2B5EF4-FFF2-40B4-BE49-F238E27FC236}">
                <a16:creationId xmlns="" xmlns:a16="http://schemas.microsoft.com/office/drawing/2014/main" id="{936FA1E9-3C39-4D4F-B61D-02089E9DA057}"/>
              </a:ext>
            </a:extLst>
          </p:cNvPr>
          <p:cNvSpPr txBox="1"/>
          <p:nvPr/>
        </p:nvSpPr>
        <p:spPr>
          <a:xfrm>
            <a:off x="9637675" y="50929"/>
            <a:ext cx="2962275" cy="39878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单击此处输入标题</a:t>
            </a:r>
          </a:p>
        </p:txBody>
      </p:sp>
    </p:spTree>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style.rotation</p:attrName>
                                        </p:attrNameLst>
                                      </p:cBhvr>
                                      <p:tavLst>
                                        <p:tav tm="0">
                                          <p:val>
                                            <p:fltVal val="720"/>
                                          </p:val>
                                        </p:tav>
                                        <p:tav tm="100000">
                                          <p:val>
                                            <p:fltVal val="0"/>
                                          </p:val>
                                        </p:tav>
                                      </p:tavLst>
                                    </p:anim>
                                    <p:anim calcmode="lin" valueType="num">
                                      <p:cBhvr>
                                        <p:cTn id="9" dur="500" fill="hold"/>
                                        <p:tgtEl>
                                          <p:spTgt spid="5"/>
                                        </p:tgtEl>
                                        <p:attrNameLst>
                                          <p:attrName>ppt_h</p:attrName>
                                        </p:attrNameLst>
                                      </p:cBhvr>
                                      <p:tavLst>
                                        <p:tav tm="0">
                                          <p:val>
                                            <p:fltVal val="0"/>
                                          </p:val>
                                        </p:tav>
                                        <p:tav tm="100000">
                                          <p:val>
                                            <p:strVal val="#ppt_h"/>
                                          </p:val>
                                        </p:tav>
                                      </p:tavLst>
                                    </p:anim>
                                    <p:anim calcmode="lin" valueType="num">
                                      <p:cBhvr>
                                        <p:cTn id="10" dur="500" fill="hold"/>
                                        <p:tgtEl>
                                          <p:spTgt spid="5"/>
                                        </p:tgtEl>
                                        <p:attrNameLst>
                                          <p:attrName>ppt_w</p:attrName>
                                        </p:attrNameLst>
                                      </p:cBhvr>
                                      <p:tavLst>
                                        <p:tav tm="0">
                                          <p:val>
                                            <p:fltVal val="0"/>
                                          </p:val>
                                        </p:tav>
                                        <p:tav tm="100000">
                                          <p:val>
                                            <p:strVal val="#ppt_w"/>
                                          </p:val>
                                        </p:tav>
                                      </p:tavLst>
                                    </p:anim>
                                  </p:childTnLst>
                                </p:cTn>
                              </p:par>
                            </p:childTnLst>
                          </p:cTn>
                        </p:par>
                        <p:par>
                          <p:cTn id="11" fill="hold">
                            <p:stCondLst>
                              <p:cond delay="500"/>
                            </p:stCondLst>
                            <p:childTnLst>
                              <p:par>
                                <p:cTn id="12" presetID="12" presetClass="entr" presetSubtype="4" fill="hold" grpId="1" nodeType="afterEffect">
                                  <p:stCondLst>
                                    <p:cond delay="0"/>
                                  </p:stCondLst>
                                  <p:childTnLst>
                                    <p:set>
                                      <p:cBhvr>
                                        <p:cTn id="13" dur="1" fill="hold">
                                          <p:stCondLst>
                                            <p:cond delay="0"/>
                                          </p:stCondLst>
                                        </p:cTn>
                                        <p:tgtEl>
                                          <p:spTgt spid="73"/>
                                        </p:tgtEl>
                                        <p:attrNameLst>
                                          <p:attrName>style.visibility</p:attrName>
                                        </p:attrNameLst>
                                      </p:cBhvr>
                                      <p:to>
                                        <p:strVal val="visible"/>
                                      </p:to>
                                    </p:set>
                                    <p:anim calcmode="lin" valueType="num">
                                      <p:cBhvr additive="base">
                                        <p:cTn id="14" dur="500"/>
                                        <p:tgtEl>
                                          <p:spTgt spid="73"/>
                                        </p:tgtEl>
                                        <p:attrNameLst>
                                          <p:attrName>ppt_y</p:attrName>
                                        </p:attrNameLst>
                                      </p:cBhvr>
                                      <p:tavLst>
                                        <p:tav tm="0">
                                          <p:val>
                                            <p:strVal val="#ppt_y+#ppt_h*1.125000"/>
                                          </p:val>
                                        </p:tav>
                                        <p:tav tm="100000">
                                          <p:val>
                                            <p:strVal val="#ppt_y"/>
                                          </p:val>
                                        </p:tav>
                                      </p:tavLst>
                                    </p:anim>
                                    <p:animEffect transition="in" filter="wipe(up)">
                                      <p:cBhvr>
                                        <p:cTn id="15" dur="500"/>
                                        <p:tgtEl>
                                          <p:spTgt spid="73"/>
                                        </p:tgtEl>
                                      </p:cBhvr>
                                    </p:animEffect>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anim calcmode="lin" valueType="num">
                                      <p:cBhvr>
                                        <p:cTn id="20" dur="500" fill="hold"/>
                                        <p:tgtEl>
                                          <p:spTgt spid="18"/>
                                        </p:tgtEl>
                                        <p:attrNameLst>
                                          <p:attrName>ppt_x</p:attrName>
                                        </p:attrNameLst>
                                      </p:cBhvr>
                                      <p:tavLst>
                                        <p:tav tm="0">
                                          <p:val>
                                            <p:strVal val="#ppt_x"/>
                                          </p:val>
                                        </p:tav>
                                        <p:tav tm="100000">
                                          <p:val>
                                            <p:strVal val="#ppt_x"/>
                                          </p:val>
                                        </p:tav>
                                      </p:tavLst>
                                    </p:anim>
                                    <p:anim calcmode="lin" valueType="num">
                                      <p:cBhvr>
                                        <p:cTn id="21"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3" grpId="1"/>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85080" y="966470"/>
            <a:ext cx="7115810" cy="160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805940" y="1106805"/>
            <a:ext cx="2373630" cy="1322070"/>
          </a:xfrm>
          <a:prstGeom prst="rect">
            <a:avLst/>
          </a:prstGeom>
          <a:noFill/>
        </p:spPr>
        <p:txBody>
          <a:bodyPr wrap="square" rtlCol="0">
            <a:spAutoFit/>
          </a:bodyPr>
          <a:lstStyle/>
          <a:p>
            <a:pPr algn="r"/>
            <a:r>
              <a:rPr lang="zh-CN" altLang="en-US" sz="4000" b="1" dirty="0">
                <a:solidFill>
                  <a:schemeClr val="tx1">
                    <a:lumMod val="75000"/>
                    <a:lumOff val="25000"/>
                  </a:schemeClr>
                </a:solidFill>
                <a:latin typeface="华文细黑" panose="02010600040101010101" charset="-122"/>
                <a:ea typeface="华文细黑" panose="02010600040101010101" charset="-122"/>
              </a:rPr>
              <a:t>单击此处输入文本</a:t>
            </a:r>
            <a:endParaRPr lang="en-US" altLang="zh-CN" sz="4000" b="1" dirty="0">
              <a:solidFill>
                <a:schemeClr val="tx1">
                  <a:lumMod val="75000"/>
                  <a:lumOff val="25000"/>
                </a:schemeClr>
              </a:solidFill>
              <a:latin typeface="华文细黑" panose="02010600040101010101" charset="-122"/>
              <a:ea typeface="华文细黑" panose="02010600040101010101" charset="-122"/>
            </a:endParaRPr>
          </a:p>
        </p:txBody>
      </p:sp>
      <p:sp>
        <p:nvSpPr>
          <p:cNvPr id="13" name="矩形 12"/>
          <p:cNvSpPr/>
          <p:nvPr/>
        </p:nvSpPr>
        <p:spPr>
          <a:xfrm>
            <a:off x="5085081" y="3408680"/>
            <a:ext cx="5993478" cy="2399665"/>
          </a:xfrm>
          <a:prstGeom prst="rect">
            <a:avLst/>
          </a:prstGeom>
        </p:spPr>
        <p:txBody>
          <a:bodyPr wrap="square">
            <a:spAutoFit/>
          </a:bodyPr>
          <a:lstStyle/>
          <a:p>
            <a:pPr algn="l" fontAlgn="auto">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sym typeface="+mn-ea"/>
              </a:rPr>
              <a:t>I love you more than I've ever loved any woman. And I've waited longer for you than I've waited for any woman.</a:t>
            </a:r>
          </a:p>
          <a:p>
            <a:pPr algn="l" fontAlgn="auto">
              <a:lnSpc>
                <a:spcPct val="150000"/>
              </a:lnSpc>
            </a:pP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algn="l" fontAlgn="auto">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sym typeface="+mn-ea"/>
              </a:rPr>
              <a:t>I love you more than I've ever loved any woman. And I've waited longer for you than I've waited for any woman.I love you more than I've ever loved any woman. And I've waited longer for you than I've waited for any woman.</a:t>
            </a:r>
          </a:p>
          <a:p>
            <a:pPr algn="l" fontAlgn="auto">
              <a:lnSpc>
                <a:spcPct val="150000"/>
              </a:lnSpc>
            </a:pP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algn="l" fontAlgn="auto">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sym typeface="+mn-ea"/>
              </a:rPr>
              <a:t>I love you more than I've ever loved any woman. And I've waited longer for you than I've waited for any woman.I love you more than I've ever loved any woman. And I've waited longer for you than I've waited for any woman.</a:t>
            </a:r>
          </a:p>
        </p:txBody>
      </p:sp>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20745" r="34174"/>
          <a:stretch>
            <a:fillRect/>
          </a:stretch>
        </p:blipFill>
        <p:spPr>
          <a:xfrm>
            <a:off x="906779" y="2868930"/>
            <a:ext cx="3272791" cy="4083846"/>
          </a:xfrm>
          <a:prstGeom prst="rect">
            <a:avLst/>
          </a:prstGeom>
        </p:spPr>
      </p:pic>
      <p:sp>
        <p:nvSpPr>
          <p:cNvPr id="7" name="矩形 6">
            <a:extLst>
              <a:ext uri="{FF2B5EF4-FFF2-40B4-BE49-F238E27FC236}">
                <a16:creationId xmlns="" xmlns:a16="http://schemas.microsoft.com/office/drawing/2014/main" id="{4036B460-316B-4342-ABDC-A9737A993512}"/>
              </a:ext>
            </a:extLst>
          </p:cNvPr>
          <p:cNvSpPr/>
          <p:nvPr/>
        </p:nvSpPr>
        <p:spPr>
          <a:xfrm>
            <a:off x="10013133" y="0"/>
            <a:ext cx="2178867" cy="5130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1">
            <a:extLst>
              <a:ext uri="{FF2B5EF4-FFF2-40B4-BE49-F238E27FC236}">
                <a16:creationId xmlns="" xmlns:a16="http://schemas.microsoft.com/office/drawing/2014/main" id="{7AA3B179-3833-45ED-BA68-084F586F8D37}"/>
              </a:ext>
            </a:extLst>
          </p:cNvPr>
          <p:cNvSpPr txBox="1"/>
          <p:nvPr/>
        </p:nvSpPr>
        <p:spPr>
          <a:xfrm>
            <a:off x="9637675" y="50929"/>
            <a:ext cx="2962275" cy="39878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单击此处输入标题</a:t>
            </a:r>
          </a:p>
        </p:txBody>
      </p:sp>
    </p:spTree>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18" presetClass="entr" presetSubtype="6" fill="hold" grpId="1"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strips(downRight)">
                                      <p:cBhvr>
                                        <p:cTn id="21" dur="1000"/>
                                        <p:tgtEl>
                                          <p:spTgt spid="13"/>
                                        </p:tgtEl>
                                      </p:cBhvr>
                                    </p:animEffect>
                                  </p:childTnLst>
                                </p:cTn>
                              </p:par>
                            </p:childTnLst>
                          </p:cTn>
                        </p:par>
                        <p:par>
                          <p:cTn id="22" fill="hold">
                            <p:stCondLst>
                              <p:cond delay="2500"/>
                            </p:stCondLst>
                            <p:childTnLst>
                              <p:par>
                                <p:cTn id="23" presetID="47"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anim calcmode="lin" valueType="num">
                                      <p:cBhvr>
                                        <p:cTn id="26" dur="500" fill="hold"/>
                                        <p:tgtEl>
                                          <p:spTgt spid="8"/>
                                        </p:tgtEl>
                                        <p:attrNameLst>
                                          <p:attrName>ppt_x</p:attrName>
                                        </p:attrNameLst>
                                      </p:cBhvr>
                                      <p:tavLst>
                                        <p:tav tm="0">
                                          <p:val>
                                            <p:strVal val="#ppt_x"/>
                                          </p:val>
                                        </p:tav>
                                        <p:tav tm="100000">
                                          <p:val>
                                            <p:strVal val="#ppt_x"/>
                                          </p:val>
                                        </p:tav>
                                      </p:tavLst>
                                    </p:anim>
                                    <p:anim calcmode="lin" valueType="num">
                                      <p:cBhvr>
                                        <p:cTn id="27"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13" grpId="0"/>
      <p:bldP spid="13" grpId="1"/>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5870024" y="1271159"/>
            <a:ext cx="6321976" cy="3947900"/>
            <a:chOff x="5870024" y="1271159"/>
            <a:chExt cx="6321976" cy="3947900"/>
          </a:xfrm>
        </p:grpSpPr>
        <p:grpSp>
          <p:nvGrpSpPr>
            <p:cNvPr id="5" name="组合 4"/>
            <p:cNvGrpSpPr/>
            <p:nvPr/>
          </p:nvGrpSpPr>
          <p:grpSpPr>
            <a:xfrm>
              <a:off x="5870024" y="1271159"/>
              <a:ext cx="6321976" cy="3947900"/>
              <a:chOff x="7073607" y="2207050"/>
              <a:chExt cx="4256884" cy="2658307"/>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73607" y="2207050"/>
                <a:ext cx="4256884" cy="2658307"/>
              </a:xfrm>
              <a:prstGeom prst="rect">
                <a:avLst/>
              </a:prstGeom>
            </p:spPr>
          </p:pic>
          <p:sp>
            <p:nvSpPr>
              <p:cNvPr id="8" name="矩形 7"/>
              <p:cNvSpPr/>
              <p:nvPr/>
            </p:nvSpPr>
            <p:spPr>
              <a:xfrm>
                <a:off x="7682965" y="2474725"/>
                <a:ext cx="3038167" cy="1908547"/>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pic>
          <p:nvPicPr>
            <p:cNvPr id="9" name="图片 8"/>
            <p:cNvPicPr>
              <a:picLocks noChangeAspect="1"/>
            </p:cNvPicPr>
            <p:nvPr/>
          </p:nvPicPr>
          <p:blipFill rotWithShape="1">
            <a:blip r:embed="rId4" cstate="print">
              <a:extLst>
                <a:ext uri="{28A0092B-C50C-407E-A947-70E740481C1C}">
                  <a14:useLocalDpi xmlns:a14="http://schemas.microsoft.com/office/drawing/2010/main" val="0"/>
                </a:ext>
              </a:extLst>
            </a:blip>
            <a:srcRect l="1375" t="15079" r="1375" b="2063"/>
            <a:stretch>
              <a:fillRect/>
            </a:stretch>
          </p:blipFill>
          <p:spPr>
            <a:xfrm>
              <a:off x="6774993" y="1668689"/>
              <a:ext cx="4512037" cy="2834418"/>
            </a:xfrm>
            <a:prstGeom prst="rect">
              <a:avLst/>
            </a:prstGeom>
          </p:spPr>
        </p:pic>
      </p:grpSp>
      <p:grpSp>
        <p:nvGrpSpPr>
          <p:cNvPr id="11" name="组合 10"/>
          <p:cNvGrpSpPr/>
          <p:nvPr/>
        </p:nvGrpSpPr>
        <p:grpSpPr>
          <a:xfrm>
            <a:off x="1087592" y="1656501"/>
            <a:ext cx="4869323" cy="3562515"/>
            <a:chOff x="7570327" y="1769807"/>
            <a:chExt cx="4869323" cy="3562515"/>
          </a:xfrm>
        </p:grpSpPr>
        <p:sp>
          <p:nvSpPr>
            <p:cNvPr id="12" name="文本框 11"/>
            <p:cNvSpPr txBox="1"/>
            <p:nvPr/>
          </p:nvSpPr>
          <p:spPr>
            <a:xfrm>
              <a:off x="7570327" y="1769807"/>
              <a:ext cx="2912575" cy="1200329"/>
            </a:xfrm>
            <a:prstGeom prst="rect">
              <a:avLst/>
            </a:prstGeom>
            <a:noFill/>
          </p:spPr>
          <p:txBody>
            <a:bodyPr wrap="square" rtlCol="0">
              <a:spAutoFit/>
            </a:bodyPr>
            <a:lstStyle/>
            <a:p>
              <a:r>
                <a:rPr lang="zh-CN" altLang="en-US" sz="3600" b="1" noProof="1">
                  <a:latin typeface="Century Gothic" panose="020B0502020202020204" pitchFamily="34" charset="0"/>
                </a:rPr>
                <a:t>单击此处输入文本</a:t>
              </a:r>
              <a:endParaRPr lang="zh-CN" altLang="en-US" sz="3600" b="1" dirty="0">
                <a:latin typeface="Century Gothic" panose="020B0502020202020204" pitchFamily="34" charset="0"/>
              </a:endParaRPr>
            </a:p>
          </p:txBody>
        </p:sp>
        <p:sp>
          <p:nvSpPr>
            <p:cNvPr id="13" name="矩形 12"/>
            <p:cNvSpPr/>
            <p:nvPr/>
          </p:nvSpPr>
          <p:spPr>
            <a:xfrm>
              <a:off x="7583975" y="2970136"/>
              <a:ext cx="4855675" cy="307777"/>
            </a:xfrm>
            <a:prstGeom prst="rect">
              <a:avLst/>
            </a:prstGeom>
          </p:spPr>
          <p:txBody>
            <a:bodyPr wrap="square">
              <a:spAutoFit/>
            </a:bodyPr>
            <a:lstStyle/>
            <a:p>
              <a:r>
                <a:rPr lang="en-US" altLang="zh-CN" sz="1400" noProof="1">
                  <a:solidFill>
                    <a:srgbClr val="2C394C"/>
                  </a:solidFill>
                  <a:latin typeface="Century Gothic" panose="020B0502020202020204" pitchFamily="34" charset="0"/>
                </a:rPr>
                <a:t>sit er elit lamet, consectetaur cillium</a:t>
              </a:r>
              <a:endParaRPr lang="zh-CN" altLang="en-US" sz="1400" dirty="0">
                <a:solidFill>
                  <a:srgbClr val="2C394C"/>
                </a:solidFill>
                <a:latin typeface="Century Gothic" panose="020B0502020202020204" pitchFamily="34" charset="0"/>
              </a:endParaRPr>
            </a:p>
          </p:txBody>
        </p:sp>
        <p:cxnSp>
          <p:nvCxnSpPr>
            <p:cNvPr id="14" name="直接连接符 13"/>
            <p:cNvCxnSpPr/>
            <p:nvPr/>
          </p:nvCxnSpPr>
          <p:spPr>
            <a:xfrm>
              <a:off x="7672466" y="3601763"/>
              <a:ext cx="461884" cy="0"/>
            </a:xfrm>
            <a:prstGeom prst="line">
              <a:avLst/>
            </a:prstGeom>
            <a:ln w="66675">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7583975" y="3947327"/>
              <a:ext cx="3500257" cy="1384995"/>
            </a:xfrm>
            <a:prstGeom prst="rect">
              <a:avLst/>
            </a:prstGeom>
          </p:spPr>
          <p:txBody>
            <a:bodyPr wrap="square">
              <a:spAutoFit/>
            </a:bodyPr>
            <a:lstStyle/>
            <a:p>
              <a:pPr>
                <a:lnSpc>
                  <a:spcPct val="150000"/>
                </a:lnSpc>
              </a:pPr>
              <a:r>
                <a:rPr lang="en-US" altLang="zh-CN" sz="1400" noProof="1">
                  <a:latin typeface="Century Gothic" panose="020B0502020202020204" pitchFamily="34" charset="0"/>
                </a:rPr>
                <a:t>Lorem ipsum dolor sit er elit lamet, consectetaur cillium adipisicing pecu, sed do eiusmod tempor incididunt ut labore et dolore magna aliqua. </a:t>
              </a:r>
            </a:p>
          </p:txBody>
        </p:sp>
      </p:grpSp>
      <p:sp>
        <p:nvSpPr>
          <p:cNvPr id="17" name="矩形 16">
            <a:extLst>
              <a:ext uri="{FF2B5EF4-FFF2-40B4-BE49-F238E27FC236}">
                <a16:creationId xmlns="" xmlns:a16="http://schemas.microsoft.com/office/drawing/2014/main" id="{1B0E0DAE-130B-4C24-82B1-02D885752874}"/>
              </a:ext>
            </a:extLst>
          </p:cNvPr>
          <p:cNvSpPr/>
          <p:nvPr/>
        </p:nvSpPr>
        <p:spPr>
          <a:xfrm>
            <a:off x="10013133" y="0"/>
            <a:ext cx="2178867" cy="5130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
            <a:extLst>
              <a:ext uri="{FF2B5EF4-FFF2-40B4-BE49-F238E27FC236}">
                <a16:creationId xmlns="" xmlns:a16="http://schemas.microsoft.com/office/drawing/2014/main" id="{EEC82800-C8A7-4627-9F22-607CF6B2D512}"/>
              </a:ext>
            </a:extLst>
          </p:cNvPr>
          <p:cNvSpPr txBox="1"/>
          <p:nvPr/>
        </p:nvSpPr>
        <p:spPr>
          <a:xfrm>
            <a:off x="9637675" y="50929"/>
            <a:ext cx="2962275" cy="39878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单击此处输入标题</a:t>
            </a:r>
          </a:p>
        </p:txBody>
      </p:sp>
    </p:spTree>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anim calcmode="lin" valueType="num">
                                      <p:cBhvr>
                                        <p:cTn id="18" dur="500" fill="hold"/>
                                        <p:tgtEl>
                                          <p:spTgt spid="18"/>
                                        </p:tgtEl>
                                        <p:attrNameLst>
                                          <p:attrName>ppt_x</p:attrName>
                                        </p:attrNameLst>
                                      </p:cBhvr>
                                      <p:tavLst>
                                        <p:tav tm="0">
                                          <p:val>
                                            <p:strVal val="#ppt_x"/>
                                          </p:val>
                                        </p:tav>
                                        <p:tav tm="100000">
                                          <p:val>
                                            <p:strVal val="#ppt_x"/>
                                          </p:val>
                                        </p:tav>
                                      </p:tavLst>
                                    </p:anim>
                                    <p:anim calcmode="lin" valueType="num">
                                      <p:cBhvr>
                                        <p:cTn id="19"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 xmlns:a16="http://schemas.microsoft.com/office/drawing/2014/main" id="{08ABEFC5-0704-4E34-84F1-B0A5958BBB74}"/>
              </a:ext>
            </a:extLst>
          </p:cNvPr>
          <p:cNvSpPr/>
          <p:nvPr/>
        </p:nvSpPr>
        <p:spPr>
          <a:xfrm>
            <a:off x="-1" y="0"/>
            <a:ext cx="12192001" cy="6865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占位符 2">
            <a:extLst>
              <a:ext uri="{FF2B5EF4-FFF2-40B4-BE49-F238E27FC236}">
                <a16:creationId xmlns="" xmlns:a16="http://schemas.microsoft.com/office/drawing/2014/main" id="{AED86B6F-476D-48CE-8FDD-C9FB2329E44B}"/>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r="35878"/>
          <a:stretch/>
        </p:blipFill>
        <p:spPr>
          <a:xfrm>
            <a:off x="0" y="0"/>
            <a:ext cx="4563122" cy="6850505"/>
          </a:xfrm>
          <a:prstGeom prst="rect">
            <a:avLst/>
          </a:prstGeom>
        </p:spPr>
      </p:pic>
      <p:pic>
        <p:nvPicPr>
          <p:cNvPr id="14" name="图片占位符 11" descr="图片包含 墙壁, 室内, 房间, 餐桌&#10;&#10;已生成极高可信度的说明">
            <a:extLst>
              <a:ext uri="{FF2B5EF4-FFF2-40B4-BE49-F238E27FC236}">
                <a16:creationId xmlns="" xmlns:a16="http://schemas.microsoft.com/office/drawing/2014/main" id="{8E2792B3-D6E6-4E8D-9FBC-93B8F014C5F5}"/>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28253" t="7806" r="30193" b="7806"/>
          <a:stretch/>
        </p:blipFill>
        <p:spPr>
          <a:xfrm>
            <a:off x="0" y="0"/>
            <a:ext cx="5066270" cy="6858000"/>
          </a:xfrm>
          <a:prstGeom prst="rect">
            <a:avLst/>
          </a:prstGeom>
        </p:spPr>
      </p:pic>
      <p:sp>
        <p:nvSpPr>
          <p:cNvPr id="15" name="MH_Title">
            <a:extLst>
              <a:ext uri="{FF2B5EF4-FFF2-40B4-BE49-F238E27FC236}">
                <a16:creationId xmlns="" xmlns:a16="http://schemas.microsoft.com/office/drawing/2014/main" id="{834C43F5-8CD7-4ABA-8932-7D4D66C10B09}"/>
              </a:ext>
            </a:extLst>
          </p:cNvPr>
          <p:cNvSpPr/>
          <p:nvPr>
            <p:custDataLst>
              <p:tags r:id="rId1"/>
            </p:custDataLst>
          </p:nvPr>
        </p:nvSpPr>
        <p:spPr>
          <a:xfrm>
            <a:off x="5569330" y="3268419"/>
            <a:ext cx="4921760" cy="808462"/>
          </a:xfrm>
          <a:prstGeom prst="rect">
            <a:avLst/>
          </a:prstGeom>
          <a:ln w="12700">
            <a:solidFill>
              <a:schemeClr val="accent1"/>
            </a:solidFill>
          </a:ln>
        </p:spPr>
        <p:txBody>
          <a:bodyPr wrap="square" lIns="108000" tIns="0" rIns="0" bIns="0" anchor="ctr" anchorCtr="0">
            <a:normAutofit/>
          </a:bodyPr>
          <a:lstStyle/>
          <a:p>
            <a:pPr lvl="0" algn="ctr">
              <a:defRPr/>
            </a:pPr>
            <a:r>
              <a:rPr lang="zh-CN" altLang="en-US" sz="3200">
                <a:latin typeface="Arial" panose="020B0604020202020204" pitchFamily="34" charset="0"/>
                <a:ea typeface="微软雅黑" panose="020B0503020204020204" pitchFamily="34" charset="-122"/>
                <a:sym typeface="Arial" panose="020B0604020202020204" pitchFamily="34" charset="0"/>
              </a:rPr>
              <a:t>预期目标 </a:t>
            </a:r>
          </a:p>
        </p:txBody>
      </p:sp>
      <p:sp>
        <p:nvSpPr>
          <p:cNvPr id="16" name="MH_Others_1">
            <a:extLst>
              <a:ext uri="{FF2B5EF4-FFF2-40B4-BE49-F238E27FC236}">
                <a16:creationId xmlns="" xmlns:a16="http://schemas.microsoft.com/office/drawing/2014/main" id="{ED9C1C32-BFEF-448F-8D1D-796FE0369DA7}"/>
              </a:ext>
            </a:extLst>
          </p:cNvPr>
          <p:cNvSpPr/>
          <p:nvPr>
            <p:custDataLst>
              <p:tags r:id="rId2"/>
            </p:custDataLst>
          </p:nvPr>
        </p:nvSpPr>
        <p:spPr>
          <a:xfrm>
            <a:off x="5569330" y="2787143"/>
            <a:ext cx="1043560" cy="481277"/>
          </a:xfrm>
          <a:prstGeom prst="rect">
            <a:avLst/>
          </a:pr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第      章</a:t>
            </a:r>
            <a:endParaRPr lang="zh-CN" altLang="en-US"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17" name="MH_Number">
            <a:extLst>
              <a:ext uri="{FF2B5EF4-FFF2-40B4-BE49-F238E27FC236}">
                <a16:creationId xmlns="" xmlns:a16="http://schemas.microsoft.com/office/drawing/2014/main" id="{D5004B88-8DAF-4407-B56D-22CE16F79297}"/>
              </a:ext>
            </a:extLst>
          </p:cNvPr>
          <p:cNvSpPr/>
          <p:nvPr>
            <p:custDataLst>
              <p:tags r:id="rId3"/>
            </p:custDataLst>
          </p:nvPr>
        </p:nvSpPr>
        <p:spPr>
          <a:xfrm>
            <a:off x="5915660" y="2809367"/>
            <a:ext cx="369095" cy="481277"/>
          </a:xfrm>
          <a:prstGeom prst="rect">
            <a:avLst/>
          </a:prstGeom>
          <a:ln>
            <a:noFill/>
          </a:ln>
        </p:spPr>
        <p:txBody>
          <a:bodyPr wrap="square" lIns="0" tIns="0" rIns="0" bIns="0" anchor="ctr" anchorCtr="0">
            <a:normAutofit lnSpcReduction="10000"/>
          </a:bodyPr>
          <a:lstStyle/>
          <a:p>
            <a:pPr lvl="0" algn="ctr">
              <a:defRPr/>
            </a:pPr>
            <a:r>
              <a:rPr lang="en-US" altLang="zh-CN" sz="3200" spc="200" dirty="0">
                <a:solidFill>
                  <a:srgbClr val="FFFFFF"/>
                </a:solidFill>
                <a:latin typeface="Arial" panose="020B0604020202020204" pitchFamily="34" charset="0"/>
                <a:ea typeface="微软雅黑" panose="020B0503020204020204" pitchFamily="34" charset="-122"/>
                <a:sym typeface="Arial" panose="020B0604020202020204" pitchFamily="34" charset="0"/>
              </a:rPr>
              <a:t>2</a:t>
            </a:r>
            <a:endParaRPr lang="zh-CN" altLang="en-US" sz="3200" spc="2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905434791"/>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randombar(horizontal)">
                                      <p:cBhvr>
                                        <p:cTn id="10" dur="500"/>
                                        <p:tgtEl>
                                          <p:spTgt spid="16"/>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randombar(horizontal)">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rotWithShape="1">
          <a:blip r:embed="rId3" cstate="print">
            <a:extLst>
              <a:ext uri="{28A0092B-C50C-407E-A947-70E740481C1C}">
                <a14:useLocalDpi xmlns:a14="http://schemas.microsoft.com/office/drawing/2010/main" val="0"/>
              </a:ext>
            </a:extLst>
          </a:blip>
          <a:srcRect t="47362" b="14411"/>
          <a:stretch>
            <a:fillRect/>
          </a:stretch>
        </p:blipFill>
        <p:spPr>
          <a:xfrm>
            <a:off x="-32274" y="2112154"/>
            <a:ext cx="12295991" cy="2875810"/>
          </a:xfrm>
          <a:prstGeom prst="rect">
            <a:avLst/>
          </a:prstGeom>
        </p:spPr>
      </p:pic>
      <p:grpSp>
        <p:nvGrpSpPr>
          <p:cNvPr id="5" name="组合 4"/>
          <p:cNvGrpSpPr/>
          <p:nvPr/>
        </p:nvGrpSpPr>
        <p:grpSpPr>
          <a:xfrm>
            <a:off x="1093312" y="2547888"/>
            <a:ext cx="1996350" cy="1981140"/>
            <a:chOff x="5922450" y="270141"/>
            <a:chExt cx="3781386" cy="3752576"/>
          </a:xfrm>
        </p:grpSpPr>
        <p:pic>
          <p:nvPicPr>
            <p:cNvPr id="6" name="图片 5" descr="图片包含 人员, 户外, 天空, 服装&#10;&#10;已生成极高可信度的说明"/>
            <p:cNvPicPr>
              <a:picLocks noChangeAspect="1"/>
            </p:cNvPicPr>
            <p:nvPr/>
          </p:nvPicPr>
          <p:blipFill rotWithShape="1">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b="19404"/>
            <a:stretch>
              <a:fillRect/>
            </a:stretch>
          </p:blipFill>
          <p:spPr>
            <a:xfrm>
              <a:off x="6577426" y="621729"/>
              <a:ext cx="2516239" cy="2700311"/>
            </a:xfrm>
            <a:prstGeom prst="rect">
              <a:avLst/>
            </a:prstGeom>
          </p:spPr>
        </p:pic>
        <p:pic>
          <p:nvPicPr>
            <p:cNvPr id="7" name="图片 6" descr="图片包含 监视器, 照片, 就坐, 顶部&#10;&#10;已生成极高可信度的说明"/>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22450" y="270141"/>
              <a:ext cx="3781386" cy="3752576"/>
            </a:xfrm>
            <a:prstGeom prst="rect">
              <a:avLst/>
            </a:prstGeom>
          </p:spPr>
        </p:pic>
      </p:grpSp>
      <p:grpSp>
        <p:nvGrpSpPr>
          <p:cNvPr id="2" name="组合 1"/>
          <p:cNvGrpSpPr/>
          <p:nvPr/>
        </p:nvGrpSpPr>
        <p:grpSpPr>
          <a:xfrm>
            <a:off x="589075" y="672132"/>
            <a:ext cx="2892474" cy="1440022"/>
            <a:chOff x="589075" y="672132"/>
            <a:chExt cx="2892474" cy="1440022"/>
          </a:xfrm>
        </p:grpSpPr>
        <p:sp>
          <p:nvSpPr>
            <p:cNvPr id="13" name="标题 1"/>
            <p:cNvSpPr txBox="1"/>
            <p:nvPr/>
          </p:nvSpPr>
          <p:spPr>
            <a:xfrm>
              <a:off x="589075" y="672132"/>
              <a:ext cx="2892473" cy="604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dirty="0">
                  <a:solidFill>
                    <a:schemeClr val="accent5"/>
                  </a:solidFill>
                  <a:latin typeface="微软雅黑" panose="020B0503020204020204" pitchFamily="34" charset="-122"/>
                  <a:ea typeface="微软雅黑" panose="020B0503020204020204" pitchFamily="34" charset="-122"/>
                </a:rPr>
                <a:t>单击此处输入文本</a:t>
              </a:r>
            </a:p>
          </p:txBody>
        </p:sp>
        <p:sp>
          <p:nvSpPr>
            <p:cNvPr id="14" name="矩形 13"/>
            <p:cNvSpPr/>
            <p:nvPr/>
          </p:nvSpPr>
          <p:spPr>
            <a:xfrm>
              <a:off x="1124225" y="1158047"/>
              <a:ext cx="2357324" cy="954107"/>
            </a:xfrm>
            <a:prstGeom prst="rect">
              <a:avLst/>
            </a:prstGeom>
          </p:spPr>
          <p:txBody>
            <a:bodyPr wrap="square">
              <a:spAutoFit/>
            </a:bodyPr>
            <a:lstStyle/>
            <a:p>
              <a:r>
                <a:rPr lang="zh-CN" altLang="en-US" sz="1400" dirty="0">
                  <a:solidFill>
                    <a:schemeClr val="accent5"/>
                  </a:solidFill>
                </a:rPr>
                <a:t>Loem ipsum dolor sameman tanam casectetur adipiscing elit tamam dalam qoue sampe.</a:t>
              </a:r>
            </a:p>
          </p:txBody>
        </p:sp>
      </p:grpSp>
      <p:grpSp>
        <p:nvGrpSpPr>
          <p:cNvPr id="16" name="组合 15"/>
          <p:cNvGrpSpPr/>
          <p:nvPr/>
        </p:nvGrpSpPr>
        <p:grpSpPr>
          <a:xfrm>
            <a:off x="3694300" y="2573164"/>
            <a:ext cx="1996350" cy="1981140"/>
            <a:chOff x="5922450" y="270141"/>
            <a:chExt cx="3781386" cy="3752576"/>
          </a:xfrm>
        </p:grpSpPr>
        <p:pic>
          <p:nvPicPr>
            <p:cNvPr id="17" name="图片 16" descr="图片包含 人员, 户外, 天空, 服装&#10;&#10;已生成极高可信度的说明"/>
            <p:cNvPicPr>
              <a:picLocks noChangeAspect="1"/>
            </p:cNvPicPr>
            <p:nvPr/>
          </p:nvPicPr>
          <p:blipFill rotWithShape="1">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b="19404"/>
            <a:stretch>
              <a:fillRect/>
            </a:stretch>
          </p:blipFill>
          <p:spPr>
            <a:xfrm>
              <a:off x="6577426" y="621729"/>
              <a:ext cx="2516239" cy="2700311"/>
            </a:xfrm>
            <a:prstGeom prst="rect">
              <a:avLst/>
            </a:prstGeom>
          </p:spPr>
        </p:pic>
        <p:pic>
          <p:nvPicPr>
            <p:cNvPr id="18" name="图片 17" descr="图片包含 监视器, 照片, 就坐, 顶部&#10;&#10;已生成极高可信度的说明"/>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22450" y="270141"/>
              <a:ext cx="3781386" cy="3752576"/>
            </a:xfrm>
            <a:prstGeom prst="rect">
              <a:avLst/>
            </a:prstGeom>
          </p:spPr>
        </p:pic>
      </p:grpSp>
      <p:grpSp>
        <p:nvGrpSpPr>
          <p:cNvPr id="19" name="组合 18"/>
          <p:cNvGrpSpPr/>
          <p:nvPr/>
        </p:nvGrpSpPr>
        <p:grpSpPr>
          <a:xfrm>
            <a:off x="6295288" y="2573164"/>
            <a:ext cx="1996350" cy="1981140"/>
            <a:chOff x="5922450" y="270141"/>
            <a:chExt cx="3781386" cy="3752576"/>
          </a:xfrm>
        </p:grpSpPr>
        <p:pic>
          <p:nvPicPr>
            <p:cNvPr id="20" name="图片 19" descr="图片包含 人员, 户外, 天空, 服装&#10;&#10;已生成极高可信度的说明"/>
            <p:cNvPicPr>
              <a:picLocks noChangeAspect="1"/>
            </p:cNvPicPr>
            <p:nvPr/>
          </p:nvPicPr>
          <p:blipFill rotWithShape="1">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b="19404"/>
            <a:stretch>
              <a:fillRect/>
            </a:stretch>
          </p:blipFill>
          <p:spPr>
            <a:xfrm>
              <a:off x="6577426" y="621729"/>
              <a:ext cx="2516239" cy="2700311"/>
            </a:xfrm>
            <a:prstGeom prst="rect">
              <a:avLst/>
            </a:prstGeom>
          </p:spPr>
        </p:pic>
        <p:pic>
          <p:nvPicPr>
            <p:cNvPr id="21" name="图片 20" descr="图片包含 监视器, 照片, 就坐, 顶部&#10;&#10;已生成极高可信度的说明"/>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22450" y="270141"/>
              <a:ext cx="3781386" cy="3752576"/>
            </a:xfrm>
            <a:prstGeom prst="rect">
              <a:avLst/>
            </a:prstGeom>
          </p:spPr>
        </p:pic>
      </p:grpSp>
      <p:grpSp>
        <p:nvGrpSpPr>
          <p:cNvPr id="22" name="组合 21"/>
          <p:cNvGrpSpPr/>
          <p:nvPr/>
        </p:nvGrpSpPr>
        <p:grpSpPr>
          <a:xfrm>
            <a:off x="8936889" y="2573164"/>
            <a:ext cx="1996350" cy="1981140"/>
            <a:chOff x="5922450" y="270141"/>
            <a:chExt cx="3781386" cy="3752576"/>
          </a:xfrm>
        </p:grpSpPr>
        <p:pic>
          <p:nvPicPr>
            <p:cNvPr id="23" name="图片 22" descr="图片包含 人员, 户外, 天空, 服装&#10;&#10;已生成极高可信度的说明"/>
            <p:cNvPicPr>
              <a:picLocks noChangeAspect="1"/>
            </p:cNvPicPr>
            <p:nvPr/>
          </p:nvPicPr>
          <p:blipFill rotWithShape="1">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b="19404"/>
            <a:stretch>
              <a:fillRect/>
            </a:stretch>
          </p:blipFill>
          <p:spPr>
            <a:xfrm>
              <a:off x="6577426" y="621729"/>
              <a:ext cx="2516239" cy="2700311"/>
            </a:xfrm>
            <a:prstGeom prst="rect">
              <a:avLst/>
            </a:prstGeom>
          </p:spPr>
        </p:pic>
        <p:pic>
          <p:nvPicPr>
            <p:cNvPr id="24" name="图片 23" descr="图片包含 监视器, 照片, 就坐, 顶部&#10;&#10;已生成极高可信度的说明"/>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22450" y="270141"/>
              <a:ext cx="3781386" cy="3752576"/>
            </a:xfrm>
            <a:prstGeom prst="rect">
              <a:avLst/>
            </a:prstGeom>
          </p:spPr>
        </p:pic>
      </p:grpSp>
      <p:grpSp>
        <p:nvGrpSpPr>
          <p:cNvPr id="4" name="组合 3"/>
          <p:cNvGrpSpPr/>
          <p:nvPr/>
        </p:nvGrpSpPr>
        <p:grpSpPr>
          <a:xfrm>
            <a:off x="3089662" y="4987964"/>
            <a:ext cx="2892474" cy="1440022"/>
            <a:chOff x="3089662" y="4987964"/>
            <a:chExt cx="2892474" cy="1440022"/>
          </a:xfrm>
        </p:grpSpPr>
        <p:sp>
          <p:nvSpPr>
            <p:cNvPr id="25" name="标题 1"/>
            <p:cNvSpPr txBox="1"/>
            <p:nvPr/>
          </p:nvSpPr>
          <p:spPr>
            <a:xfrm>
              <a:off x="3089662" y="4987964"/>
              <a:ext cx="2892473" cy="604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dirty="0">
                  <a:solidFill>
                    <a:schemeClr val="accent5"/>
                  </a:solidFill>
                  <a:latin typeface="微软雅黑" panose="020B0503020204020204" pitchFamily="34" charset="-122"/>
                  <a:ea typeface="微软雅黑" panose="020B0503020204020204" pitchFamily="34" charset="-122"/>
                </a:rPr>
                <a:t>单击此处输入文本</a:t>
              </a:r>
            </a:p>
          </p:txBody>
        </p:sp>
        <p:sp>
          <p:nvSpPr>
            <p:cNvPr id="26" name="矩形 25"/>
            <p:cNvSpPr/>
            <p:nvPr/>
          </p:nvSpPr>
          <p:spPr>
            <a:xfrm>
              <a:off x="3624812" y="5473879"/>
              <a:ext cx="2357324" cy="954107"/>
            </a:xfrm>
            <a:prstGeom prst="rect">
              <a:avLst/>
            </a:prstGeom>
          </p:spPr>
          <p:txBody>
            <a:bodyPr wrap="square">
              <a:spAutoFit/>
            </a:bodyPr>
            <a:lstStyle/>
            <a:p>
              <a:r>
                <a:rPr lang="zh-CN" altLang="en-US" sz="1400" dirty="0">
                  <a:solidFill>
                    <a:schemeClr val="accent5"/>
                  </a:solidFill>
                </a:rPr>
                <a:t>Loem ipsum dolor sameman tanam casectetur adipiscing elit tamam dalam qoue sampe.</a:t>
              </a:r>
            </a:p>
          </p:txBody>
        </p:sp>
      </p:grpSp>
      <p:grpSp>
        <p:nvGrpSpPr>
          <p:cNvPr id="3" name="组合 2"/>
          <p:cNvGrpSpPr/>
          <p:nvPr/>
        </p:nvGrpSpPr>
        <p:grpSpPr>
          <a:xfrm>
            <a:off x="5690650" y="672132"/>
            <a:ext cx="2892474" cy="1440022"/>
            <a:chOff x="5690650" y="672132"/>
            <a:chExt cx="2892474" cy="1440022"/>
          </a:xfrm>
        </p:grpSpPr>
        <p:sp>
          <p:nvSpPr>
            <p:cNvPr id="27" name="标题 1"/>
            <p:cNvSpPr txBox="1"/>
            <p:nvPr/>
          </p:nvSpPr>
          <p:spPr>
            <a:xfrm>
              <a:off x="5690650" y="672132"/>
              <a:ext cx="2892473" cy="604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dirty="0">
                  <a:solidFill>
                    <a:schemeClr val="accent5"/>
                  </a:solidFill>
                  <a:latin typeface="微软雅黑" panose="020B0503020204020204" pitchFamily="34" charset="-122"/>
                  <a:ea typeface="微软雅黑" panose="020B0503020204020204" pitchFamily="34" charset="-122"/>
                </a:rPr>
                <a:t>单击此处输入文本</a:t>
              </a:r>
            </a:p>
          </p:txBody>
        </p:sp>
        <p:sp>
          <p:nvSpPr>
            <p:cNvPr id="28" name="矩形 27"/>
            <p:cNvSpPr/>
            <p:nvPr/>
          </p:nvSpPr>
          <p:spPr>
            <a:xfrm>
              <a:off x="6225800" y="1158047"/>
              <a:ext cx="2357324" cy="954107"/>
            </a:xfrm>
            <a:prstGeom prst="rect">
              <a:avLst/>
            </a:prstGeom>
          </p:spPr>
          <p:txBody>
            <a:bodyPr wrap="square">
              <a:spAutoFit/>
            </a:bodyPr>
            <a:lstStyle/>
            <a:p>
              <a:r>
                <a:rPr lang="zh-CN" altLang="en-US" sz="1400" dirty="0">
                  <a:solidFill>
                    <a:schemeClr val="accent5"/>
                  </a:solidFill>
                </a:rPr>
                <a:t>Loem ipsum dolor sameman tanam casectetur adipiscing elit tamam dalam qoue sampe.</a:t>
              </a:r>
            </a:p>
          </p:txBody>
        </p:sp>
      </p:grpSp>
      <p:grpSp>
        <p:nvGrpSpPr>
          <p:cNvPr id="8" name="组合 7"/>
          <p:cNvGrpSpPr/>
          <p:nvPr/>
        </p:nvGrpSpPr>
        <p:grpSpPr>
          <a:xfrm>
            <a:off x="8419532" y="5053255"/>
            <a:ext cx="2892474" cy="1440022"/>
            <a:chOff x="8419532" y="5053255"/>
            <a:chExt cx="2892474" cy="1440022"/>
          </a:xfrm>
        </p:grpSpPr>
        <p:sp>
          <p:nvSpPr>
            <p:cNvPr id="29" name="标题 1"/>
            <p:cNvSpPr txBox="1"/>
            <p:nvPr/>
          </p:nvSpPr>
          <p:spPr>
            <a:xfrm>
              <a:off x="8419532" y="5053255"/>
              <a:ext cx="2892473" cy="604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dirty="0">
                  <a:solidFill>
                    <a:schemeClr val="accent5"/>
                  </a:solidFill>
                  <a:latin typeface="微软雅黑" panose="020B0503020204020204" pitchFamily="34" charset="-122"/>
                  <a:ea typeface="微软雅黑" panose="020B0503020204020204" pitchFamily="34" charset="-122"/>
                </a:rPr>
                <a:t>单击此处输入文本</a:t>
              </a:r>
            </a:p>
          </p:txBody>
        </p:sp>
        <p:sp>
          <p:nvSpPr>
            <p:cNvPr id="30" name="矩形 29"/>
            <p:cNvSpPr/>
            <p:nvPr/>
          </p:nvSpPr>
          <p:spPr>
            <a:xfrm>
              <a:off x="8954682" y="5539170"/>
              <a:ext cx="2357324" cy="954107"/>
            </a:xfrm>
            <a:prstGeom prst="rect">
              <a:avLst/>
            </a:prstGeom>
          </p:spPr>
          <p:txBody>
            <a:bodyPr wrap="square">
              <a:spAutoFit/>
            </a:bodyPr>
            <a:lstStyle/>
            <a:p>
              <a:r>
                <a:rPr lang="zh-CN" altLang="en-US" sz="1400" dirty="0">
                  <a:solidFill>
                    <a:schemeClr val="accent5"/>
                  </a:solidFill>
                </a:rPr>
                <a:t>Loem ipsum dolor sameman tanam casectetur adipiscing elit tamam dalam qoue sampe.</a:t>
              </a:r>
            </a:p>
          </p:txBody>
        </p:sp>
      </p:grpSp>
      <p:sp>
        <p:nvSpPr>
          <p:cNvPr id="32" name="矩形 31">
            <a:extLst>
              <a:ext uri="{FF2B5EF4-FFF2-40B4-BE49-F238E27FC236}">
                <a16:creationId xmlns="" xmlns:a16="http://schemas.microsoft.com/office/drawing/2014/main" id="{8FD33F00-D249-4BA5-A50E-0B0640778D87}"/>
              </a:ext>
            </a:extLst>
          </p:cNvPr>
          <p:cNvSpPr/>
          <p:nvPr/>
        </p:nvSpPr>
        <p:spPr>
          <a:xfrm>
            <a:off x="10013133" y="0"/>
            <a:ext cx="2178867" cy="5130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1">
            <a:extLst>
              <a:ext uri="{FF2B5EF4-FFF2-40B4-BE49-F238E27FC236}">
                <a16:creationId xmlns="" xmlns:a16="http://schemas.microsoft.com/office/drawing/2014/main" id="{60DC0E3F-2CBE-4DEF-80F2-F51C6F0C2A5D}"/>
              </a:ext>
            </a:extLst>
          </p:cNvPr>
          <p:cNvSpPr txBox="1"/>
          <p:nvPr/>
        </p:nvSpPr>
        <p:spPr>
          <a:xfrm>
            <a:off x="9637675" y="50929"/>
            <a:ext cx="2962275" cy="39878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单击此处输入标题</a:t>
            </a:r>
          </a:p>
        </p:txBody>
      </p:sp>
    </p:spTree>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0-#ppt_w/2"/>
                                          </p:val>
                                        </p:tav>
                                        <p:tav tm="100000">
                                          <p:val>
                                            <p:strVal val="#ppt_x"/>
                                          </p:val>
                                        </p:tav>
                                      </p:tavLst>
                                    </p:anim>
                                    <p:anim calcmode="lin" valueType="num">
                                      <p:cBhvr additive="base">
                                        <p:cTn id="13" dur="500" fill="hold"/>
                                        <p:tgtEl>
                                          <p:spTgt spid="1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1+#ppt_w/2"/>
                                          </p:val>
                                        </p:tav>
                                        <p:tav tm="100000">
                                          <p:val>
                                            <p:strVal val="#ppt_x"/>
                                          </p:val>
                                        </p:tav>
                                      </p:tavLst>
                                    </p:anim>
                                    <p:anim calcmode="lin" valueType="num">
                                      <p:cBhvr additive="base">
                                        <p:cTn id="18" dur="500" fill="hold"/>
                                        <p:tgtEl>
                                          <p:spTgt spid="1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1+#ppt_w/2"/>
                                          </p:val>
                                        </p:tav>
                                        <p:tav tm="100000">
                                          <p:val>
                                            <p:strVal val="#ppt_x"/>
                                          </p:val>
                                        </p:tav>
                                      </p:tavLst>
                                    </p:anim>
                                    <p:anim calcmode="lin" valueType="num">
                                      <p:cBhvr additive="base">
                                        <p:cTn id="23" dur="500" fill="hold"/>
                                        <p:tgtEl>
                                          <p:spTgt spid="2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1"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ppt_x"/>
                                          </p:val>
                                        </p:tav>
                                        <p:tav tm="100000">
                                          <p:val>
                                            <p:strVal val="#ppt_x"/>
                                          </p:val>
                                        </p:tav>
                                      </p:tavLst>
                                    </p:anim>
                                    <p:anim calcmode="lin" valueType="num">
                                      <p:cBhvr additive="base">
                                        <p:cTn id="28" dur="500" fill="hold"/>
                                        <p:tgtEl>
                                          <p:spTgt spid="2"/>
                                        </p:tgtEl>
                                        <p:attrNameLst>
                                          <p:attrName>ppt_y</p:attrName>
                                        </p:attrNameLst>
                                      </p:cBhvr>
                                      <p:tavLst>
                                        <p:tav tm="0">
                                          <p:val>
                                            <p:strVal val="0-#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par>
                                <p:cTn id="33" presetID="2" presetClass="entr" presetSubtype="1" fill="hold" nodeType="with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500" fill="hold"/>
                                        <p:tgtEl>
                                          <p:spTgt spid="3"/>
                                        </p:tgtEl>
                                        <p:attrNameLst>
                                          <p:attrName>ppt_x</p:attrName>
                                        </p:attrNameLst>
                                      </p:cBhvr>
                                      <p:tavLst>
                                        <p:tav tm="0">
                                          <p:val>
                                            <p:strVal val="#ppt_x"/>
                                          </p:val>
                                        </p:tav>
                                        <p:tav tm="100000">
                                          <p:val>
                                            <p:strVal val="#ppt_x"/>
                                          </p:val>
                                        </p:tav>
                                      </p:tavLst>
                                    </p:anim>
                                    <p:anim calcmode="lin" valueType="num">
                                      <p:cBhvr additive="base">
                                        <p:cTn id="36" dur="500" fill="hold"/>
                                        <p:tgtEl>
                                          <p:spTgt spid="3"/>
                                        </p:tgtEl>
                                        <p:attrNameLst>
                                          <p:attrName>ppt_y</p:attrName>
                                        </p:attrNameLst>
                                      </p:cBhvr>
                                      <p:tavLst>
                                        <p:tav tm="0">
                                          <p:val>
                                            <p:strVal val="0-#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ppt_x"/>
                                          </p:val>
                                        </p:tav>
                                        <p:tav tm="100000">
                                          <p:val>
                                            <p:strVal val="#ppt_x"/>
                                          </p:val>
                                        </p:tav>
                                      </p:tavLst>
                                    </p:anim>
                                    <p:anim calcmode="lin" valueType="num">
                                      <p:cBhvr additive="base">
                                        <p:cTn id="40" dur="500" fill="hold"/>
                                        <p:tgtEl>
                                          <p:spTgt spid="8"/>
                                        </p:tgtEl>
                                        <p:attrNameLst>
                                          <p:attrName>ppt_y</p:attrName>
                                        </p:attrNameLst>
                                      </p:cBhvr>
                                      <p:tavLst>
                                        <p:tav tm="0">
                                          <p:val>
                                            <p:strVal val="1+#ppt_h/2"/>
                                          </p:val>
                                        </p:tav>
                                        <p:tav tm="100000">
                                          <p:val>
                                            <p:strVal val="#ppt_y"/>
                                          </p:val>
                                        </p:tav>
                                      </p:tavLst>
                                    </p:anim>
                                  </p:childTnLst>
                                </p:cTn>
                              </p:par>
                            </p:childTnLst>
                          </p:cTn>
                        </p:par>
                        <p:par>
                          <p:cTn id="41" fill="hold">
                            <p:stCondLst>
                              <p:cond delay="2500"/>
                            </p:stCondLst>
                            <p:childTnLst>
                              <p:par>
                                <p:cTn id="42" presetID="47" presetClass="entr" presetSubtype="0" fill="hold" grpId="0" nodeType="after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500"/>
                                        <p:tgtEl>
                                          <p:spTgt spid="33"/>
                                        </p:tgtEl>
                                      </p:cBhvr>
                                    </p:animEffect>
                                    <p:anim calcmode="lin" valueType="num">
                                      <p:cBhvr>
                                        <p:cTn id="45" dur="500" fill="hold"/>
                                        <p:tgtEl>
                                          <p:spTgt spid="33"/>
                                        </p:tgtEl>
                                        <p:attrNameLst>
                                          <p:attrName>ppt_x</p:attrName>
                                        </p:attrNameLst>
                                      </p:cBhvr>
                                      <p:tavLst>
                                        <p:tav tm="0">
                                          <p:val>
                                            <p:strVal val="#ppt_x"/>
                                          </p:val>
                                        </p:tav>
                                        <p:tav tm="100000">
                                          <p:val>
                                            <p:strVal val="#ppt_x"/>
                                          </p:val>
                                        </p:tav>
                                      </p:tavLst>
                                    </p:anim>
                                    <p:anim calcmode="lin" valueType="num">
                                      <p:cBhvr>
                                        <p:cTn id="46" dur="5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70916095608"/>
  <p:tag name="MH_LIBRARY" val="CONTENTS"/>
  <p:tag name="MH_TYPE" val="ENTRY"/>
  <p:tag name="ID" val="553530"/>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70916095608"/>
  <p:tag name="MH_LIBRARY" val="CONTENTS"/>
  <p:tag name="MH_TYPE" val="NUMBER"/>
  <p:tag name="ID" val="553530"/>
  <p:tag name="MH_ORDER" val="4"/>
</p:tagLst>
</file>

<file path=ppt/tags/tag11.xml><?xml version="1.0" encoding="utf-8"?>
<p:tagLst xmlns:a="http://schemas.openxmlformats.org/drawingml/2006/main" xmlns:r="http://schemas.openxmlformats.org/officeDocument/2006/relationships" xmlns:p="http://schemas.openxmlformats.org/presentationml/2006/main">
  <p:tag name="MH" val="20170916095608"/>
  <p:tag name="MH_LIBRARY" val="CONTENTS"/>
  <p:tag name="MH_TYPE" val="TITLE"/>
  <p:tag name="ID" val="553530"/>
</p:tagLst>
</file>

<file path=ppt/tags/tag12.xml><?xml version="1.0" encoding="utf-8"?>
<p:tagLst xmlns:a="http://schemas.openxmlformats.org/drawingml/2006/main" xmlns:r="http://schemas.openxmlformats.org/officeDocument/2006/relationships" xmlns:p="http://schemas.openxmlformats.org/presentationml/2006/main">
  <p:tag name="MH" val="20170916095608"/>
  <p:tag name="MH_LIBRARY" val="CONTENTS"/>
  <p:tag name="MH_TYPE" val="OTHERS"/>
  <p:tag name="ID" val="553530"/>
</p:tagLst>
</file>

<file path=ppt/tags/tag13.xml><?xml version="1.0" encoding="utf-8"?>
<p:tagLst xmlns:a="http://schemas.openxmlformats.org/drawingml/2006/main" xmlns:r="http://schemas.openxmlformats.org/officeDocument/2006/relationships" xmlns:p="http://schemas.openxmlformats.org/presentationml/2006/main">
  <p:tag name="MH" val="20170916095608"/>
  <p:tag name="MH_LIBRARY" val="CONTENTS"/>
  <p:tag name="MH_TYPE" val="NUMBER"/>
  <p:tag name="ID" val="553530"/>
  <p:tag name="MH_ORDER" val="NUMBER"/>
</p:tagLst>
</file>

<file path=ppt/tags/tag14.xml><?xml version="1.0" encoding="utf-8"?>
<p:tagLst xmlns:a="http://schemas.openxmlformats.org/drawingml/2006/main" xmlns:r="http://schemas.openxmlformats.org/officeDocument/2006/relationships" xmlns:p="http://schemas.openxmlformats.org/presentationml/2006/main">
  <p:tag name="MH" val="20150816203303"/>
  <p:tag name="MH_LIBRARY" val="GRAPHIC"/>
  <p:tag name="MH_TYPE" val="SubTitle"/>
  <p:tag name="MH_ORDER" val="2"/>
</p:tagLst>
</file>

<file path=ppt/tags/tag15.xml><?xml version="1.0" encoding="utf-8"?>
<p:tagLst xmlns:a="http://schemas.openxmlformats.org/drawingml/2006/main" xmlns:r="http://schemas.openxmlformats.org/officeDocument/2006/relationships" xmlns:p="http://schemas.openxmlformats.org/presentationml/2006/main">
  <p:tag name="MH" val="20150816203303"/>
  <p:tag name="MH_LIBRARY" val="GRAPHIC"/>
  <p:tag name="MH_TYPE" val="SubTitle"/>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50816203303"/>
  <p:tag name="MH_LIBRARY" val="GRAPHIC"/>
  <p:tag name="MH_TYPE" val="SubTitle"/>
  <p:tag name="MH_ORDER" val="3"/>
</p:tagLst>
</file>

<file path=ppt/tags/tag17.xml><?xml version="1.0" encoding="utf-8"?>
<p:tagLst xmlns:a="http://schemas.openxmlformats.org/drawingml/2006/main" xmlns:r="http://schemas.openxmlformats.org/officeDocument/2006/relationships" xmlns:p="http://schemas.openxmlformats.org/presentationml/2006/main">
  <p:tag name="MH" val="20150816203303"/>
  <p:tag name="MH_LIBRARY" val="GRAPHIC"/>
  <p:tag name="MH_TYPE" val="Other"/>
  <p:tag name="MH_ORDER" val="2"/>
</p:tagLst>
</file>

<file path=ppt/tags/tag18.xml><?xml version="1.0" encoding="utf-8"?>
<p:tagLst xmlns:a="http://schemas.openxmlformats.org/drawingml/2006/main" xmlns:r="http://schemas.openxmlformats.org/officeDocument/2006/relationships" xmlns:p="http://schemas.openxmlformats.org/presentationml/2006/main">
  <p:tag name="MH" val="20150816203303"/>
  <p:tag name="MH_LIBRARY" val="GRAPHIC"/>
  <p:tag name="MH_TYPE" val="Other"/>
  <p:tag name="MH_ORDER" val="3"/>
</p:tagLst>
</file>

<file path=ppt/tags/tag19.xml><?xml version="1.0" encoding="utf-8"?>
<p:tagLst xmlns:a="http://schemas.openxmlformats.org/drawingml/2006/main" xmlns:r="http://schemas.openxmlformats.org/officeDocument/2006/relationships" xmlns:p="http://schemas.openxmlformats.org/presentationml/2006/main">
  <p:tag name="MH" val="20150816203303"/>
  <p:tag name="MH_LIBRARY" val="GRAPHIC"/>
  <p:tag name="MH_TYPE" val="Other"/>
  <p:tag name="MH_ORDER" val="4"/>
</p:tagLst>
</file>

<file path=ppt/tags/tag2.xml><?xml version="1.0" encoding="utf-8"?>
<p:tagLst xmlns:a="http://schemas.openxmlformats.org/drawingml/2006/main" xmlns:r="http://schemas.openxmlformats.org/officeDocument/2006/relationships" xmlns:p="http://schemas.openxmlformats.org/presentationml/2006/main">
  <p:tag name="MH" val="20170916095608"/>
  <p:tag name="MH_LIBRARY" val="CONTENTS"/>
  <p:tag name="MH_TYPE" val="NUMBER"/>
  <p:tag name="ID" val="553530"/>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50816203303"/>
  <p:tag name="MH_LIBRARY" val="GRAPHIC"/>
  <p:tag name="MH_TYPE" val="Other"/>
  <p:tag name="MH_ORDER" val="5"/>
</p:tagLst>
</file>

<file path=ppt/tags/tag21.xml><?xml version="1.0" encoding="utf-8"?>
<p:tagLst xmlns:a="http://schemas.openxmlformats.org/drawingml/2006/main" xmlns:r="http://schemas.openxmlformats.org/officeDocument/2006/relationships" xmlns:p="http://schemas.openxmlformats.org/presentationml/2006/main">
  <p:tag name="MH" val="20170916095608"/>
  <p:tag name="MH_LIBRARY" val="CONTENTS"/>
  <p:tag name="MH_TYPE" val="TITLE"/>
  <p:tag name="ID" val="553530"/>
</p:tagLst>
</file>

<file path=ppt/tags/tag22.xml><?xml version="1.0" encoding="utf-8"?>
<p:tagLst xmlns:a="http://schemas.openxmlformats.org/drawingml/2006/main" xmlns:r="http://schemas.openxmlformats.org/officeDocument/2006/relationships" xmlns:p="http://schemas.openxmlformats.org/presentationml/2006/main">
  <p:tag name="MH" val="20170916095608"/>
  <p:tag name="MH_LIBRARY" val="CONTENTS"/>
  <p:tag name="MH_TYPE" val="OTHERS"/>
  <p:tag name="ID" val="553530"/>
</p:tagLst>
</file>

<file path=ppt/tags/tag23.xml><?xml version="1.0" encoding="utf-8"?>
<p:tagLst xmlns:a="http://schemas.openxmlformats.org/drawingml/2006/main" xmlns:r="http://schemas.openxmlformats.org/officeDocument/2006/relationships" xmlns:p="http://schemas.openxmlformats.org/presentationml/2006/main">
  <p:tag name="MH" val="20170916095608"/>
  <p:tag name="MH_LIBRARY" val="CONTENTS"/>
  <p:tag name="MH_TYPE" val="NUMBER"/>
  <p:tag name="ID" val="553530"/>
  <p:tag name="MH_ORDER" val="NUMBER"/>
</p:tagLst>
</file>

<file path=ppt/tags/tag24.xml><?xml version="1.0" encoding="utf-8"?>
<p:tagLst xmlns:a="http://schemas.openxmlformats.org/drawingml/2006/main" xmlns:r="http://schemas.openxmlformats.org/officeDocument/2006/relationships" xmlns:p="http://schemas.openxmlformats.org/presentationml/2006/main">
  <p:tag name="MH" val="20170916095608"/>
  <p:tag name="MH_LIBRARY" val="CONTENTS"/>
  <p:tag name="MH_TYPE" val="TITLE"/>
  <p:tag name="ID" val="553530"/>
</p:tagLst>
</file>

<file path=ppt/tags/tag25.xml><?xml version="1.0" encoding="utf-8"?>
<p:tagLst xmlns:a="http://schemas.openxmlformats.org/drawingml/2006/main" xmlns:r="http://schemas.openxmlformats.org/officeDocument/2006/relationships" xmlns:p="http://schemas.openxmlformats.org/presentationml/2006/main">
  <p:tag name="MH" val="20170916095608"/>
  <p:tag name="MH_LIBRARY" val="CONTENTS"/>
  <p:tag name="MH_TYPE" val="OTHERS"/>
  <p:tag name="ID" val="553530"/>
</p:tagLst>
</file>

<file path=ppt/tags/tag26.xml><?xml version="1.0" encoding="utf-8"?>
<p:tagLst xmlns:a="http://schemas.openxmlformats.org/drawingml/2006/main" xmlns:r="http://schemas.openxmlformats.org/officeDocument/2006/relationships" xmlns:p="http://schemas.openxmlformats.org/presentationml/2006/main">
  <p:tag name="MH" val="20170916095608"/>
  <p:tag name="MH_LIBRARY" val="CONTENTS"/>
  <p:tag name="MH_TYPE" val="NUMBER"/>
  <p:tag name="ID" val="553530"/>
  <p:tag name="MH_ORDER" val="NUMBER"/>
</p:tagLst>
</file>

<file path=ppt/tags/tag27.xml><?xml version="1.0" encoding="utf-8"?>
<p:tagLst xmlns:a="http://schemas.openxmlformats.org/drawingml/2006/main" xmlns:r="http://schemas.openxmlformats.org/officeDocument/2006/relationships" xmlns:p="http://schemas.openxmlformats.org/presentationml/2006/main">
  <p:tag name="MH" val="20170916095608"/>
  <p:tag name="MH_LIBRARY" val="CONTENTS"/>
  <p:tag name="MH_TYPE" val="TITLE"/>
  <p:tag name="ID" val="553530"/>
</p:tagLst>
</file>

<file path=ppt/tags/tag28.xml><?xml version="1.0" encoding="utf-8"?>
<p:tagLst xmlns:a="http://schemas.openxmlformats.org/drawingml/2006/main" xmlns:r="http://schemas.openxmlformats.org/officeDocument/2006/relationships" xmlns:p="http://schemas.openxmlformats.org/presentationml/2006/main">
  <p:tag name="MH" val="20170916095608"/>
  <p:tag name="MH_LIBRARY" val="CONTENTS"/>
  <p:tag name="MH_TYPE" val="OTHERS"/>
  <p:tag name="ID" val="553530"/>
</p:tagLst>
</file>

<file path=ppt/tags/tag29.xml><?xml version="1.0" encoding="utf-8"?>
<p:tagLst xmlns:a="http://schemas.openxmlformats.org/drawingml/2006/main" xmlns:r="http://schemas.openxmlformats.org/officeDocument/2006/relationships" xmlns:p="http://schemas.openxmlformats.org/presentationml/2006/main">
  <p:tag name="MH" val="20170916095608"/>
  <p:tag name="MH_LIBRARY" val="CONTENTS"/>
  <p:tag name="MH_TYPE" val="NUMBER"/>
  <p:tag name="ID" val="553530"/>
  <p:tag name="MH_ORDER" val="NUMBER"/>
</p:tagLst>
</file>

<file path=ppt/tags/tag3.xml><?xml version="1.0" encoding="utf-8"?>
<p:tagLst xmlns:a="http://schemas.openxmlformats.org/drawingml/2006/main" xmlns:r="http://schemas.openxmlformats.org/officeDocument/2006/relationships" xmlns:p="http://schemas.openxmlformats.org/presentationml/2006/main">
  <p:tag name="MH" val="20170916095608"/>
  <p:tag name="MH_LIBRARY" val="CONTENTS"/>
  <p:tag name="MH_TYPE" val="OTHERS"/>
  <p:tag name="ID" val="553530"/>
</p:tagLst>
</file>

<file path=ppt/tags/tag4.xml><?xml version="1.0" encoding="utf-8"?>
<p:tagLst xmlns:a="http://schemas.openxmlformats.org/drawingml/2006/main" xmlns:r="http://schemas.openxmlformats.org/officeDocument/2006/relationships" xmlns:p="http://schemas.openxmlformats.org/presentationml/2006/main">
  <p:tag name="MH" val="20170916095608"/>
  <p:tag name="MH_LIBRARY" val="CONTENTS"/>
  <p:tag name="MH_TYPE" val="OTHERS"/>
  <p:tag name="ID" val="553530"/>
</p:tagLst>
</file>

<file path=ppt/tags/tag5.xml><?xml version="1.0" encoding="utf-8"?>
<p:tagLst xmlns:a="http://schemas.openxmlformats.org/drawingml/2006/main" xmlns:r="http://schemas.openxmlformats.org/officeDocument/2006/relationships" xmlns:p="http://schemas.openxmlformats.org/presentationml/2006/main">
  <p:tag name="MH" val="20170916095608"/>
  <p:tag name="MH_LIBRARY" val="CONTENTS"/>
  <p:tag name="MH_TYPE" val="ENTRY"/>
  <p:tag name="ID" val="553530"/>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70916095608"/>
  <p:tag name="MH_LIBRARY" val="CONTENTS"/>
  <p:tag name="MH_TYPE" val="NUMBER"/>
  <p:tag name="ID" val="553530"/>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70916095608"/>
  <p:tag name="MH_LIBRARY" val="CONTENTS"/>
  <p:tag name="MH_TYPE" val="ENTRY"/>
  <p:tag name="ID" val="553530"/>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70916095608"/>
  <p:tag name="MH_LIBRARY" val="CONTENTS"/>
  <p:tag name="MH_TYPE" val="NUMBER"/>
  <p:tag name="ID" val="553530"/>
  <p:tag name="MH_ORDER" val="3"/>
</p:tagLst>
</file>

<file path=ppt/tags/tag9.xml><?xml version="1.0" encoding="utf-8"?>
<p:tagLst xmlns:a="http://schemas.openxmlformats.org/drawingml/2006/main" xmlns:r="http://schemas.openxmlformats.org/officeDocument/2006/relationships" xmlns:p="http://schemas.openxmlformats.org/presentationml/2006/main">
  <p:tag name="MH" val="20170916095608"/>
  <p:tag name="MH_LIBRARY" val="CONTENTS"/>
  <p:tag name="MH_TYPE" val="ENTRY"/>
  <p:tag name="ID" val="553530"/>
  <p:tag name="MH_ORDER" val="4"/>
</p:tagLst>
</file>

<file path=ppt/theme/theme1.xml><?xml version="1.0" encoding="utf-8"?>
<a:theme xmlns:a="http://schemas.openxmlformats.org/drawingml/2006/main" name="Office 主题​​">
  <a:themeElements>
    <a:clrScheme name="春节 1">
      <a:dk1>
        <a:sysClr val="windowText" lastClr="000000"/>
      </a:dk1>
      <a:lt1>
        <a:sysClr val="window" lastClr="FFFFFF"/>
      </a:lt1>
      <a:dk2>
        <a:srgbClr val="44546A"/>
      </a:dk2>
      <a:lt2>
        <a:srgbClr val="E7E6E6"/>
      </a:lt2>
      <a:accent1>
        <a:srgbClr val="262626"/>
      </a:accent1>
      <a:accent2>
        <a:srgbClr val="595959"/>
      </a:accent2>
      <a:accent3>
        <a:srgbClr val="262626"/>
      </a:accent3>
      <a:accent4>
        <a:srgbClr val="595959"/>
      </a:accent4>
      <a:accent5>
        <a:srgbClr val="262626"/>
      </a:accent5>
      <a:accent6>
        <a:srgbClr val="595959"/>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TotalTime>
  <Words>1578</Words>
  <Application>Microsoft Office PowerPoint</Application>
  <PresentationFormat>宽屏</PresentationFormat>
  <Paragraphs>162</Paragraphs>
  <Slides>24</Slides>
  <Notes>24</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24</vt:i4>
      </vt:variant>
    </vt:vector>
  </HeadingPairs>
  <TitlesOfParts>
    <vt:vector size="39" baseType="lpstr">
      <vt:lpstr>Bebas Neue</vt:lpstr>
      <vt:lpstr>Futura LT</vt:lpstr>
      <vt:lpstr>Wingdings</vt:lpstr>
      <vt:lpstr>等线</vt:lpstr>
      <vt:lpstr>等线 Light</vt:lpstr>
      <vt:lpstr>华文细黑</vt:lpstr>
      <vt:lpstr>微软雅黑</vt:lpstr>
      <vt:lpstr>微软雅黑 Light</vt:lpstr>
      <vt:lpstr>Agency FB</vt:lpstr>
      <vt:lpstr>Arial</vt:lpstr>
      <vt:lpstr>Century Gothic</vt:lpstr>
      <vt:lpstr>Impact</vt:lpstr>
      <vt:lpstr>Source Sans Pro</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Administrator</dc:creator>
  <cp:keywords/>
  <dc:description/>
  <cp:lastModifiedBy>Administrator</cp:lastModifiedBy>
  <cp:revision>58</cp:revision>
  <dcterms:created xsi:type="dcterms:W3CDTF">2017-07-11T12:13:00Z</dcterms:created>
  <dcterms:modified xsi:type="dcterms:W3CDTF">2018-05-30T10:45:21Z</dcterms:modified>
  <dc:identifier/>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