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9" r:id="rId3"/>
    <p:sldId id="260" r:id="rId5"/>
    <p:sldId id="261" r:id="rId6"/>
    <p:sldId id="262" r:id="rId7"/>
    <p:sldId id="263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90" r:id="rId17"/>
    <p:sldId id="276" r:id="rId18"/>
    <p:sldId id="278" r:id="rId19"/>
    <p:sldId id="277" r:id="rId20"/>
    <p:sldId id="273" r:id="rId21"/>
    <p:sldId id="279" r:id="rId22"/>
    <p:sldId id="281" r:id="rId23"/>
    <p:sldId id="282" r:id="rId24"/>
    <p:sldId id="280" r:id="rId25"/>
    <p:sldId id="283" r:id="rId26"/>
    <p:sldId id="28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D2B4"/>
    <a:srgbClr val="F9B689"/>
    <a:srgbClr val="F57D2D"/>
    <a:srgbClr val="F9B384"/>
    <a:srgbClr val="E07D12"/>
    <a:srgbClr val="EE9D27"/>
    <a:srgbClr val="C67A4C"/>
    <a:srgbClr val="D0926C"/>
    <a:srgbClr val="F4A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752" autoAdjust="0"/>
  </p:normalViewPr>
  <p:slideViewPr>
    <p:cSldViewPr snapToGrid="0">
      <p:cViewPr>
        <p:scale>
          <a:sx n="50" d="100"/>
          <a:sy n="50" d="100"/>
        </p:scale>
        <p:origin x="1680" y="6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explosion val="0"/>
          <c:dPt>
            <c:idx val="0"/>
            <c:bubble3D val="0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rgbClr val="FED768"/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C000"/>
            </a:solidFill>
          </c:spPr>
          <c:explosion val="0"/>
          <c:dPt>
            <c:idx val="0"/>
            <c:bubble3D val="0"/>
            <c:spPr>
              <a:solidFill>
                <a:srgbClr val="EE9D27"/>
              </a:solidFill>
            </c:spPr>
          </c:dPt>
          <c:dPt>
            <c:idx val="1"/>
            <c:bubble3D val="0"/>
            <c:spPr>
              <a:solidFill>
                <a:srgbClr val="FED768"/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D0926C"/>
              </a:solidFill>
            </c:spPr>
          </c:dPt>
          <c:dPt>
            <c:idx val="1"/>
            <c:bubble3D val="0"/>
            <c:spPr>
              <a:solidFill>
                <a:srgbClr val="FED768"/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C000"/>
            </a:solidFill>
          </c:spPr>
          <c:explosion val="0"/>
          <c:dPt>
            <c:idx val="0"/>
            <c:bubble3D val="0"/>
            <c:spPr>
              <a:solidFill>
                <a:srgbClr val="EE9D27"/>
              </a:solidFill>
            </c:spPr>
          </c:dPt>
          <c:dPt>
            <c:idx val="1"/>
            <c:bubble3D val="0"/>
            <c:spPr>
              <a:solidFill>
                <a:srgbClr val="FED768"/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D543-7E6A-48BE-AB2F-61946DB9C5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57860" y="591185"/>
            <a:ext cx="10875645" cy="5676265"/>
          </a:xfrm>
          <a:prstGeom prst="rect">
            <a:avLst/>
          </a:prstGeom>
          <a:solidFill>
            <a:srgbClr val="FBD2B4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AutoShape 25"/>
          <p:cNvSpPr/>
          <p:nvPr/>
        </p:nvSpPr>
        <p:spPr bwMode="auto">
          <a:xfrm>
            <a:off x="3381375" y="3816985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35910" y="2440940"/>
            <a:ext cx="6635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工作汇报总结</a:t>
            </a:r>
            <a:endParaRPr lang="zh-CN" altLang="en-US" sz="7200" b="1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280025" y="4740275"/>
            <a:ext cx="1746250" cy="0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手嶌葵 - The Ro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55700" y="1961197"/>
            <a:ext cx="609600" cy="609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4" grpId="0" bldLvl="0" animBg="1"/>
      <p:bldP spid="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712595" y="2002155"/>
            <a:ext cx="3508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05940" y="1823085"/>
            <a:ext cx="1263015" cy="0"/>
          </a:xfrm>
          <a:prstGeom prst="line">
            <a:avLst/>
          </a:prstGeom>
          <a:ln w="28575">
            <a:solidFill>
              <a:srgbClr val="FBD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rawpixel-683571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9590" y="2871470"/>
            <a:ext cx="2687320" cy="1791970"/>
          </a:xfrm>
          <a:prstGeom prst="rect">
            <a:avLst/>
          </a:prstGeom>
        </p:spPr>
      </p:pic>
      <p:pic>
        <p:nvPicPr>
          <p:cNvPr id="26" name="图片 25" descr="E:\aaa\eliott-reyna-748864-unsplash.jpgeliott-reyna-748864-unsplas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12360" y="2871788"/>
            <a:ext cx="2687320" cy="1791335"/>
          </a:xfrm>
          <a:prstGeom prst="rect">
            <a:avLst/>
          </a:prstGeom>
        </p:spPr>
      </p:pic>
      <p:pic>
        <p:nvPicPr>
          <p:cNvPr id="27" name="图片 26" descr="E:\aaa\ruthson-zimmerman-233522-unsplash.jpgruthson-zimmerman-233522-unsplash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5130" y="2871788"/>
            <a:ext cx="2687320" cy="1791335"/>
          </a:xfrm>
          <a:prstGeom prst="rect">
            <a:avLst/>
          </a:prstGeom>
        </p:spPr>
      </p:pic>
      <p:sp>
        <p:nvSpPr>
          <p:cNvPr id="31" name="AutoShape 25"/>
          <p:cNvSpPr/>
          <p:nvPr/>
        </p:nvSpPr>
        <p:spPr bwMode="auto">
          <a:xfrm>
            <a:off x="1860550" y="5177790"/>
            <a:ext cx="25647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37410" y="4779010"/>
            <a:ext cx="2011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6" name="AutoShape 25"/>
          <p:cNvSpPr/>
          <p:nvPr/>
        </p:nvSpPr>
        <p:spPr bwMode="auto">
          <a:xfrm>
            <a:off x="8186420" y="5177790"/>
            <a:ext cx="25647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63280" y="4779010"/>
            <a:ext cx="2011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8" name="AutoShape 25"/>
          <p:cNvSpPr/>
          <p:nvPr/>
        </p:nvSpPr>
        <p:spPr bwMode="auto">
          <a:xfrm>
            <a:off x="4922520" y="5177790"/>
            <a:ext cx="25647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199380" y="4779010"/>
            <a:ext cx="2011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31" grpId="0" bldLvl="0" animBg="1"/>
      <p:bldP spid="34" grpId="0"/>
      <p:bldP spid="46" grpId="0" bldLvl="0" animBg="1"/>
      <p:bldP spid="47" grpId="0"/>
      <p:bldP spid="48" grpId="0" bldLvl="0" animBg="1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fabian-grohs-488227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5155" y="1004570"/>
            <a:ext cx="4046220" cy="50584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81175" y="2084070"/>
            <a:ext cx="3996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4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1477645" y="3185795"/>
            <a:ext cx="4300220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green-chameleon-21532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3370" y="1224280"/>
            <a:ext cx="5922645" cy="3949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67275" y="2314575"/>
            <a:ext cx="2457450" cy="3448050"/>
          </a:xfrm>
          <a:prstGeom prst="rect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AutoShape 25"/>
          <p:cNvSpPr/>
          <p:nvPr/>
        </p:nvSpPr>
        <p:spPr bwMode="auto">
          <a:xfrm>
            <a:off x="5059045" y="3543935"/>
            <a:ext cx="207454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59680" y="2968625"/>
            <a:ext cx="2171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400" b="1">
                <a:ln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pSp>
        <p:nvGrpSpPr>
          <p:cNvPr id="10" name="Group 4"/>
          <p:cNvGrpSpPr/>
          <p:nvPr/>
        </p:nvGrpSpPr>
        <p:grpSpPr>
          <a:xfrm>
            <a:off x="1095085" y="4093099"/>
            <a:ext cx="923827" cy="923827"/>
            <a:chOff x="6942800" y="2118884"/>
            <a:chExt cx="923827" cy="923827"/>
          </a:xfrm>
        </p:grpSpPr>
        <p:sp>
          <p:nvSpPr>
            <p:cNvPr id="28" name="Oval 27"/>
            <p:cNvSpPr/>
            <p:nvPr/>
          </p:nvSpPr>
          <p:spPr>
            <a:xfrm>
              <a:off x="6942800" y="2118884"/>
              <a:ext cx="923827" cy="923827"/>
            </a:xfrm>
            <a:prstGeom prst="ellipse">
              <a:avLst/>
            </a:prstGeom>
            <a:solidFill>
              <a:srgbClr val="FBB3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Freeform 256"/>
            <p:cNvSpPr>
              <a:spLocks noEditPoints="1"/>
            </p:cNvSpPr>
            <p:nvPr/>
          </p:nvSpPr>
          <p:spPr bwMode="auto">
            <a:xfrm>
              <a:off x="7115544" y="2311774"/>
              <a:ext cx="578338" cy="538046"/>
            </a:xfrm>
            <a:custGeom>
              <a:avLst/>
              <a:gdLst>
                <a:gd name="T0" fmla="*/ 494 w 933"/>
                <a:gd name="T1" fmla="*/ 8 h 868"/>
                <a:gd name="T2" fmla="*/ 466 w 933"/>
                <a:gd name="T3" fmla="*/ 0 h 868"/>
                <a:gd name="T4" fmla="*/ 439 w 933"/>
                <a:gd name="T5" fmla="*/ 8 h 868"/>
                <a:gd name="T6" fmla="*/ 14 w 933"/>
                <a:gd name="T7" fmla="*/ 431 h 868"/>
                <a:gd name="T8" fmla="*/ 1 w 933"/>
                <a:gd name="T9" fmla="*/ 456 h 868"/>
                <a:gd name="T10" fmla="*/ 4 w 933"/>
                <a:gd name="T11" fmla="*/ 485 h 868"/>
                <a:gd name="T12" fmla="*/ 14 w 933"/>
                <a:gd name="T13" fmla="*/ 501 h 868"/>
                <a:gd name="T14" fmla="*/ 40 w 933"/>
                <a:gd name="T15" fmla="*/ 514 h 868"/>
                <a:gd name="T16" fmla="*/ 68 w 933"/>
                <a:gd name="T17" fmla="*/ 511 h 868"/>
                <a:gd name="T18" fmla="*/ 107 w 933"/>
                <a:gd name="T19" fmla="*/ 478 h 868"/>
                <a:gd name="T20" fmla="*/ 108 w 933"/>
                <a:gd name="T21" fmla="*/ 750 h 868"/>
                <a:gd name="T22" fmla="*/ 118 w 933"/>
                <a:gd name="T23" fmla="*/ 788 h 868"/>
                <a:gd name="T24" fmla="*/ 137 w 933"/>
                <a:gd name="T25" fmla="*/ 820 h 868"/>
                <a:gd name="T26" fmla="*/ 165 w 933"/>
                <a:gd name="T27" fmla="*/ 845 h 868"/>
                <a:gd name="T28" fmla="*/ 199 w 933"/>
                <a:gd name="T29" fmla="*/ 862 h 868"/>
                <a:gd name="T30" fmla="*/ 238 w 933"/>
                <a:gd name="T31" fmla="*/ 868 h 868"/>
                <a:gd name="T32" fmla="*/ 708 w 933"/>
                <a:gd name="T33" fmla="*/ 868 h 868"/>
                <a:gd name="T34" fmla="*/ 746 w 933"/>
                <a:gd name="T35" fmla="*/ 857 h 868"/>
                <a:gd name="T36" fmla="*/ 778 w 933"/>
                <a:gd name="T37" fmla="*/ 838 h 868"/>
                <a:gd name="T38" fmla="*/ 803 w 933"/>
                <a:gd name="T39" fmla="*/ 810 h 868"/>
                <a:gd name="T40" fmla="*/ 820 w 933"/>
                <a:gd name="T41" fmla="*/ 776 h 868"/>
                <a:gd name="T42" fmla="*/ 826 w 933"/>
                <a:gd name="T43" fmla="*/ 737 h 868"/>
                <a:gd name="T44" fmla="*/ 849 w 933"/>
                <a:gd name="T45" fmla="*/ 501 h 868"/>
                <a:gd name="T46" fmla="*/ 874 w 933"/>
                <a:gd name="T47" fmla="*/ 514 h 868"/>
                <a:gd name="T48" fmla="*/ 893 w 933"/>
                <a:gd name="T49" fmla="*/ 514 h 868"/>
                <a:gd name="T50" fmla="*/ 919 w 933"/>
                <a:gd name="T51" fmla="*/ 501 h 868"/>
                <a:gd name="T52" fmla="*/ 929 w 933"/>
                <a:gd name="T53" fmla="*/ 485 h 868"/>
                <a:gd name="T54" fmla="*/ 932 w 933"/>
                <a:gd name="T55" fmla="*/ 456 h 868"/>
                <a:gd name="T56" fmla="*/ 919 w 933"/>
                <a:gd name="T57" fmla="*/ 431 h 868"/>
                <a:gd name="T58" fmla="*/ 760 w 933"/>
                <a:gd name="T59" fmla="*/ 737 h 868"/>
                <a:gd name="T60" fmla="*/ 749 w 933"/>
                <a:gd name="T61" fmla="*/ 773 h 868"/>
                <a:gd name="T62" fmla="*/ 720 w 933"/>
                <a:gd name="T63" fmla="*/ 797 h 868"/>
                <a:gd name="T64" fmla="*/ 238 w 933"/>
                <a:gd name="T65" fmla="*/ 803 h 868"/>
                <a:gd name="T66" fmla="*/ 213 w 933"/>
                <a:gd name="T67" fmla="*/ 797 h 868"/>
                <a:gd name="T68" fmla="*/ 184 w 933"/>
                <a:gd name="T69" fmla="*/ 773 h 868"/>
                <a:gd name="T70" fmla="*/ 173 w 933"/>
                <a:gd name="T71" fmla="*/ 737 h 868"/>
                <a:gd name="T72" fmla="*/ 760 w 933"/>
                <a:gd name="T73" fmla="*/ 413 h 868"/>
                <a:gd name="T74" fmla="*/ 313 w 933"/>
                <a:gd name="T75" fmla="*/ 712 h 868"/>
                <a:gd name="T76" fmla="*/ 318 w 933"/>
                <a:gd name="T77" fmla="*/ 724 h 868"/>
                <a:gd name="T78" fmla="*/ 604 w 933"/>
                <a:gd name="T79" fmla="*/ 729 h 868"/>
                <a:gd name="T80" fmla="*/ 615 w 933"/>
                <a:gd name="T81" fmla="*/ 724 h 868"/>
                <a:gd name="T82" fmla="*/ 620 w 933"/>
                <a:gd name="T83" fmla="*/ 438 h 868"/>
                <a:gd name="T84" fmla="*/ 615 w 933"/>
                <a:gd name="T85" fmla="*/ 426 h 868"/>
                <a:gd name="T86" fmla="*/ 329 w 933"/>
                <a:gd name="T87" fmla="*/ 421 h 868"/>
                <a:gd name="T88" fmla="*/ 318 w 933"/>
                <a:gd name="T89" fmla="*/ 426 h 868"/>
                <a:gd name="T90" fmla="*/ 313 w 933"/>
                <a:gd name="T91" fmla="*/ 438 h 868"/>
                <a:gd name="T92" fmla="*/ 587 w 933"/>
                <a:gd name="T93" fmla="*/ 696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868">
                  <a:moveTo>
                    <a:pt x="501" y="14"/>
                  </a:moveTo>
                  <a:lnTo>
                    <a:pt x="501" y="14"/>
                  </a:lnTo>
                  <a:lnTo>
                    <a:pt x="494" y="8"/>
                  </a:lnTo>
                  <a:lnTo>
                    <a:pt x="485" y="4"/>
                  </a:lnTo>
                  <a:lnTo>
                    <a:pt x="476" y="1"/>
                  </a:lnTo>
                  <a:lnTo>
                    <a:pt x="466" y="0"/>
                  </a:lnTo>
                  <a:lnTo>
                    <a:pt x="457" y="1"/>
                  </a:lnTo>
                  <a:lnTo>
                    <a:pt x="448" y="4"/>
                  </a:lnTo>
                  <a:lnTo>
                    <a:pt x="439" y="8"/>
                  </a:lnTo>
                  <a:lnTo>
                    <a:pt x="432" y="14"/>
                  </a:lnTo>
                  <a:lnTo>
                    <a:pt x="14" y="431"/>
                  </a:lnTo>
                  <a:lnTo>
                    <a:pt x="14" y="431"/>
                  </a:lnTo>
                  <a:lnTo>
                    <a:pt x="8" y="439"/>
                  </a:lnTo>
                  <a:lnTo>
                    <a:pt x="4" y="448"/>
                  </a:lnTo>
                  <a:lnTo>
                    <a:pt x="1" y="456"/>
                  </a:lnTo>
                  <a:lnTo>
                    <a:pt x="0" y="466"/>
                  </a:lnTo>
                  <a:lnTo>
                    <a:pt x="1" y="475"/>
                  </a:lnTo>
                  <a:lnTo>
                    <a:pt x="4" y="485"/>
                  </a:lnTo>
                  <a:lnTo>
                    <a:pt x="8" y="493"/>
                  </a:lnTo>
                  <a:lnTo>
                    <a:pt x="14" y="501"/>
                  </a:lnTo>
                  <a:lnTo>
                    <a:pt x="14" y="501"/>
                  </a:lnTo>
                  <a:lnTo>
                    <a:pt x="23" y="507"/>
                  </a:lnTo>
                  <a:lnTo>
                    <a:pt x="31" y="511"/>
                  </a:lnTo>
                  <a:lnTo>
                    <a:pt x="40" y="514"/>
                  </a:lnTo>
                  <a:lnTo>
                    <a:pt x="49" y="515"/>
                  </a:lnTo>
                  <a:lnTo>
                    <a:pt x="59" y="514"/>
                  </a:lnTo>
                  <a:lnTo>
                    <a:pt x="68" y="511"/>
                  </a:lnTo>
                  <a:lnTo>
                    <a:pt x="77" y="507"/>
                  </a:lnTo>
                  <a:lnTo>
                    <a:pt x="84" y="501"/>
                  </a:lnTo>
                  <a:lnTo>
                    <a:pt x="107" y="478"/>
                  </a:lnTo>
                  <a:lnTo>
                    <a:pt x="107" y="737"/>
                  </a:lnTo>
                  <a:lnTo>
                    <a:pt x="107" y="737"/>
                  </a:lnTo>
                  <a:lnTo>
                    <a:pt x="108" y="750"/>
                  </a:lnTo>
                  <a:lnTo>
                    <a:pt x="109" y="764"/>
                  </a:lnTo>
                  <a:lnTo>
                    <a:pt x="113" y="776"/>
                  </a:lnTo>
                  <a:lnTo>
                    <a:pt x="118" y="788"/>
                  </a:lnTo>
                  <a:lnTo>
                    <a:pt x="122" y="800"/>
                  </a:lnTo>
                  <a:lnTo>
                    <a:pt x="130" y="810"/>
                  </a:lnTo>
                  <a:lnTo>
                    <a:pt x="137" y="820"/>
                  </a:lnTo>
                  <a:lnTo>
                    <a:pt x="145" y="830"/>
                  </a:lnTo>
                  <a:lnTo>
                    <a:pt x="155" y="838"/>
                  </a:lnTo>
                  <a:lnTo>
                    <a:pt x="165" y="845"/>
                  </a:lnTo>
                  <a:lnTo>
                    <a:pt x="175" y="852"/>
                  </a:lnTo>
                  <a:lnTo>
                    <a:pt x="187" y="857"/>
                  </a:lnTo>
                  <a:lnTo>
                    <a:pt x="199" y="862"/>
                  </a:lnTo>
                  <a:lnTo>
                    <a:pt x="211" y="866"/>
                  </a:lnTo>
                  <a:lnTo>
                    <a:pt x="225" y="868"/>
                  </a:lnTo>
                  <a:lnTo>
                    <a:pt x="238" y="868"/>
                  </a:lnTo>
                  <a:lnTo>
                    <a:pt x="695" y="868"/>
                  </a:lnTo>
                  <a:lnTo>
                    <a:pt x="695" y="868"/>
                  </a:lnTo>
                  <a:lnTo>
                    <a:pt x="708" y="868"/>
                  </a:lnTo>
                  <a:lnTo>
                    <a:pt x="722" y="866"/>
                  </a:lnTo>
                  <a:lnTo>
                    <a:pt x="734" y="862"/>
                  </a:lnTo>
                  <a:lnTo>
                    <a:pt x="746" y="857"/>
                  </a:lnTo>
                  <a:lnTo>
                    <a:pt x="758" y="852"/>
                  </a:lnTo>
                  <a:lnTo>
                    <a:pt x="768" y="845"/>
                  </a:lnTo>
                  <a:lnTo>
                    <a:pt x="778" y="838"/>
                  </a:lnTo>
                  <a:lnTo>
                    <a:pt x="788" y="830"/>
                  </a:lnTo>
                  <a:lnTo>
                    <a:pt x="796" y="820"/>
                  </a:lnTo>
                  <a:lnTo>
                    <a:pt x="803" y="810"/>
                  </a:lnTo>
                  <a:lnTo>
                    <a:pt x="811" y="800"/>
                  </a:lnTo>
                  <a:lnTo>
                    <a:pt x="815" y="788"/>
                  </a:lnTo>
                  <a:lnTo>
                    <a:pt x="820" y="776"/>
                  </a:lnTo>
                  <a:lnTo>
                    <a:pt x="824" y="764"/>
                  </a:lnTo>
                  <a:lnTo>
                    <a:pt x="825" y="750"/>
                  </a:lnTo>
                  <a:lnTo>
                    <a:pt x="826" y="737"/>
                  </a:lnTo>
                  <a:lnTo>
                    <a:pt x="826" y="478"/>
                  </a:lnTo>
                  <a:lnTo>
                    <a:pt x="849" y="501"/>
                  </a:lnTo>
                  <a:lnTo>
                    <a:pt x="849" y="501"/>
                  </a:lnTo>
                  <a:lnTo>
                    <a:pt x="856" y="507"/>
                  </a:lnTo>
                  <a:lnTo>
                    <a:pt x="865" y="511"/>
                  </a:lnTo>
                  <a:lnTo>
                    <a:pt x="874" y="514"/>
                  </a:lnTo>
                  <a:lnTo>
                    <a:pt x="884" y="515"/>
                  </a:lnTo>
                  <a:lnTo>
                    <a:pt x="884" y="515"/>
                  </a:lnTo>
                  <a:lnTo>
                    <a:pt x="893" y="514"/>
                  </a:lnTo>
                  <a:lnTo>
                    <a:pt x="902" y="511"/>
                  </a:lnTo>
                  <a:lnTo>
                    <a:pt x="910" y="507"/>
                  </a:lnTo>
                  <a:lnTo>
                    <a:pt x="919" y="501"/>
                  </a:lnTo>
                  <a:lnTo>
                    <a:pt x="919" y="501"/>
                  </a:lnTo>
                  <a:lnTo>
                    <a:pt x="925" y="493"/>
                  </a:lnTo>
                  <a:lnTo>
                    <a:pt x="929" y="485"/>
                  </a:lnTo>
                  <a:lnTo>
                    <a:pt x="932" y="475"/>
                  </a:lnTo>
                  <a:lnTo>
                    <a:pt x="933" y="466"/>
                  </a:lnTo>
                  <a:lnTo>
                    <a:pt x="932" y="456"/>
                  </a:lnTo>
                  <a:lnTo>
                    <a:pt x="929" y="448"/>
                  </a:lnTo>
                  <a:lnTo>
                    <a:pt x="925" y="439"/>
                  </a:lnTo>
                  <a:lnTo>
                    <a:pt x="919" y="431"/>
                  </a:lnTo>
                  <a:lnTo>
                    <a:pt x="501" y="14"/>
                  </a:lnTo>
                  <a:close/>
                  <a:moveTo>
                    <a:pt x="760" y="737"/>
                  </a:moveTo>
                  <a:lnTo>
                    <a:pt x="760" y="737"/>
                  </a:lnTo>
                  <a:lnTo>
                    <a:pt x="759" y="750"/>
                  </a:lnTo>
                  <a:lnTo>
                    <a:pt x="755" y="762"/>
                  </a:lnTo>
                  <a:lnTo>
                    <a:pt x="749" y="773"/>
                  </a:lnTo>
                  <a:lnTo>
                    <a:pt x="741" y="784"/>
                  </a:lnTo>
                  <a:lnTo>
                    <a:pt x="731" y="791"/>
                  </a:lnTo>
                  <a:lnTo>
                    <a:pt x="720" y="797"/>
                  </a:lnTo>
                  <a:lnTo>
                    <a:pt x="708" y="801"/>
                  </a:lnTo>
                  <a:lnTo>
                    <a:pt x="695" y="803"/>
                  </a:lnTo>
                  <a:lnTo>
                    <a:pt x="238" y="803"/>
                  </a:lnTo>
                  <a:lnTo>
                    <a:pt x="238" y="803"/>
                  </a:lnTo>
                  <a:lnTo>
                    <a:pt x="225" y="801"/>
                  </a:lnTo>
                  <a:lnTo>
                    <a:pt x="213" y="797"/>
                  </a:lnTo>
                  <a:lnTo>
                    <a:pt x="202" y="791"/>
                  </a:lnTo>
                  <a:lnTo>
                    <a:pt x="192" y="784"/>
                  </a:lnTo>
                  <a:lnTo>
                    <a:pt x="184" y="773"/>
                  </a:lnTo>
                  <a:lnTo>
                    <a:pt x="178" y="762"/>
                  </a:lnTo>
                  <a:lnTo>
                    <a:pt x="174" y="750"/>
                  </a:lnTo>
                  <a:lnTo>
                    <a:pt x="173" y="737"/>
                  </a:lnTo>
                  <a:lnTo>
                    <a:pt x="173" y="413"/>
                  </a:lnTo>
                  <a:lnTo>
                    <a:pt x="466" y="119"/>
                  </a:lnTo>
                  <a:lnTo>
                    <a:pt x="760" y="413"/>
                  </a:lnTo>
                  <a:lnTo>
                    <a:pt x="760" y="737"/>
                  </a:lnTo>
                  <a:close/>
                  <a:moveTo>
                    <a:pt x="313" y="438"/>
                  </a:moveTo>
                  <a:lnTo>
                    <a:pt x="313" y="712"/>
                  </a:lnTo>
                  <a:lnTo>
                    <a:pt x="313" y="712"/>
                  </a:lnTo>
                  <a:lnTo>
                    <a:pt x="315" y="719"/>
                  </a:lnTo>
                  <a:lnTo>
                    <a:pt x="318" y="724"/>
                  </a:lnTo>
                  <a:lnTo>
                    <a:pt x="323" y="728"/>
                  </a:lnTo>
                  <a:lnTo>
                    <a:pt x="329" y="729"/>
                  </a:lnTo>
                  <a:lnTo>
                    <a:pt x="604" y="729"/>
                  </a:lnTo>
                  <a:lnTo>
                    <a:pt x="604" y="729"/>
                  </a:lnTo>
                  <a:lnTo>
                    <a:pt x="610" y="728"/>
                  </a:lnTo>
                  <a:lnTo>
                    <a:pt x="615" y="724"/>
                  </a:lnTo>
                  <a:lnTo>
                    <a:pt x="618" y="719"/>
                  </a:lnTo>
                  <a:lnTo>
                    <a:pt x="620" y="712"/>
                  </a:lnTo>
                  <a:lnTo>
                    <a:pt x="620" y="438"/>
                  </a:lnTo>
                  <a:lnTo>
                    <a:pt x="620" y="438"/>
                  </a:lnTo>
                  <a:lnTo>
                    <a:pt x="618" y="432"/>
                  </a:lnTo>
                  <a:lnTo>
                    <a:pt x="615" y="426"/>
                  </a:lnTo>
                  <a:lnTo>
                    <a:pt x="610" y="423"/>
                  </a:lnTo>
                  <a:lnTo>
                    <a:pt x="604" y="421"/>
                  </a:lnTo>
                  <a:lnTo>
                    <a:pt x="329" y="421"/>
                  </a:lnTo>
                  <a:lnTo>
                    <a:pt x="329" y="421"/>
                  </a:lnTo>
                  <a:lnTo>
                    <a:pt x="323" y="423"/>
                  </a:lnTo>
                  <a:lnTo>
                    <a:pt x="318" y="426"/>
                  </a:lnTo>
                  <a:lnTo>
                    <a:pt x="315" y="432"/>
                  </a:lnTo>
                  <a:lnTo>
                    <a:pt x="313" y="438"/>
                  </a:lnTo>
                  <a:lnTo>
                    <a:pt x="313" y="438"/>
                  </a:lnTo>
                  <a:close/>
                  <a:moveTo>
                    <a:pt x="346" y="455"/>
                  </a:moveTo>
                  <a:lnTo>
                    <a:pt x="587" y="455"/>
                  </a:lnTo>
                  <a:lnTo>
                    <a:pt x="587" y="696"/>
                  </a:lnTo>
                  <a:lnTo>
                    <a:pt x="346" y="696"/>
                  </a:lnTo>
                  <a:lnTo>
                    <a:pt x="346" y="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8" name="Group 5"/>
          <p:cNvGrpSpPr/>
          <p:nvPr/>
        </p:nvGrpSpPr>
        <p:grpSpPr>
          <a:xfrm>
            <a:off x="3274080" y="4057539"/>
            <a:ext cx="923827" cy="923827"/>
            <a:chOff x="9439930" y="2118884"/>
            <a:chExt cx="923827" cy="923827"/>
          </a:xfrm>
        </p:grpSpPr>
        <p:sp>
          <p:nvSpPr>
            <p:cNvPr id="19" name="Oval 18"/>
            <p:cNvSpPr/>
            <p:nvPr/>
          </p:nvSpPr>
          <p:spPr>
            <a:xfrm>
              <a:off x="9439930" y="2118884"/>
              <a:ext cx="923827" cy="923827"/>
            </a:xfrm>
            <a:prstGeom prst="ellipse">
              <a:avLst/>
            </a:prstGeom>
            <a:solidFill>
              <a:srgbClr val="E99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1" name="Group 33"/>
            <p:cNvGrpSpPr/>
            <p:nvPr/>
          </p:nvGrpSpPr>
          <p:grpSpPr>
            <a:xfrm>
              <a:off x="9599940" y="2347367"/>
              <a:ext cx="603806" cy="466860"/>
              <a:chOff x="10126663" y="4848225"/>
              <a:chExt cx="615950" cy="476250"/>
            </a:xfrm>
            <a:solidFill>
              <a:schemeClr val="bg1"/>
            </a:solidFill>
          </p:grpSpPr>
          <p:sp>
            <p:nvSpPr>
              <p:cNvPr id="35" name="Freeform 50"/>
              <p:cNvSpPr>
                <a:spLocks noEditPoints="1"/>
              </p:cNvSpPr>
              <p:nvPr/>
            </p:nvSpPr>
            <p:spPr bwMode="auto">
              <a:xfrm>
                <a:off x="10196513" y="4848225"/>
                <a:ext cx="476250" cy="298450"/>
              </a:xfrm>
              <a:custGeom>
                <a:avLst/>
                <a:gdLst>
                  <a:gd name="T0" fmla="*/ 278 w 300"/>
                  <a:gd name="T1" fmla="*/ 0 h 188"/>
                  <a:gd name="T2" fmla="*/ 22 w 300"/>
                  <a:gd name="T3" fmla="*/ 0 h 188"/>
                  <a:gd name="T4" fmla="*/ 22 w 300"/>
                  <a:gd name="T5" fmla="*/ 0 h 188"/>
                  <a:gd name="T6" fmla="*/ 14 w 300"/>
                  <a:gd name="T7" fmla="*/ 2 h 188"/>
                  <a:gd name="T8" fmla="*/ 6 w 300"/>
                  <a:gd name="T9" fmla="*/ 6 h 188"/>
                  <a:gd name="T10" fmla="*/ 2 w 300"/>
                  <a:gd name="T11" fmla="*/ 14 h 188"/>
                  <a:gd name="T12" fmla="*/ 0 w 300"/>
                  <a:gd name="T13" fmla="*/ 22 h 188"/>
                  <a:gd name="T14" fmla="*/ 0 w 300"/>
                  <a:gd name="T15" fmla="*/ 166 h 188"/>
                  <a:gd name="T16" fmla="*/ 0 w 300"/>
                  <a:gd name="T17" fmla="*/ 166 h 188"/>
                  <a:gd name="T18" fmla="*/ 2 w 300"/>
                  <a:gd name="T19" fmla="*/ 174 h 188"/>
                  <a:gd name="T20" fmla="*/ 6 w 300"/>
                  <a:gd name="T21" fmla="*/ 180 h 188"/>
                  <a:gd name="T22" fmla="*/ 14 w 300"/>
                  <a:gd name="T23" fmla="*/ 186 h 188"/>
                  <a:gd name="T24" fmla="*/ 22 w 300"/>
                  <a:gd name="T25" fmla="*/ 188 h 188"/>
                  <a:gd name="T26" fmla="*/ 278 w 300"/>
                  <a:gd name="T27" fmla="*/ 188 h 188"/>
                  <a:gd name="T28" fmla="*/ 278 w 300"/>
                  <a:gd name="T29" fmla="*/ 188 h 188"/>
                  <a:gd name="T30" fmla="*/ 286 w 300"/>
                  <a:gd name="T31" fmla="*/ 186 h 188"/>
                  <a:gd name="T32" fmla="*/ 294 w 300"/>
                  <a:gd name="T33" fmla="*/ 180 h 188"/>
                  <a:gd name="T34" fmla="*/ 298 w 300"/>
                  <a:gd name="T35" fmla="*/ 174 h 188"/>
                  <a:gd name="T36" fmla="*/ 300 w 300"/>
                  <a:gd name="T37" fmla="*/ 166 h 188"/>
                  <a:gd name="T38" fmla="*/ 300 w 300"/>
                  <a:gd name="T39" fmla="*/ 22 h 188"/>
                  <a:gd name="T40" fmla="*/ 300 w 300"/>
                  <a:gd name="T41" fmla="*/ 22 h 188"/>
                  <a:gd name="T42" fmla="*/ 298 w 300"/>
                  <a:gd name="T43" fmla="*/ 14 h 188"/>
                  <a:gd name="T44" fmla="*/ 294 w 300"/>
                  <a:gd name="T45" fmla="*/ 6 h 188"/>
                  <a:gd name="T46" fmla="*/ 286 w 300"/>
                  <a:gd name="T47" fmla="*/ 2 h 188"/>
                  <a:gd name="T48" fmla="*/ 278 w 300"/>
                  <a:gd name="T49" fmla="*/ 0 h 188"/>
                  <a:gd name="T50" fmla="*/ 278 w 300"/>
                  <a:gd name="T51" fmla="*/ 0 h 188"/>
                  <a:gd name="T52" fmla="*/ 266 w 300"/>
                  <a:gd name="T53" fmla="*/ 146 h 188"/>
                  <a:gd name="T54" fmla="*/ 266 w 300"/>
                  <a:gd name="T55" fmla="*/ 146 h 188"/>
                  <a:gd name="T56" fmla="*/ 264 w 300"/>
                  <a:gd name="T57" fmla="*/ 152 h 188"/>
                  <a:gd name="T58" fmla="*/ 262 w 300"/>
                  <a:gd name="T59" fmla="*/ 156 h 188"/>
                  <a:gd name="T60" fmla="*/ 256 w 300"/>
                  <a:gd name="T61" fmla="*/ 160 h 188"/>
                  <a:gd name="T62" fmla="*/ 250 w 300"/>
                  <a:gd name="T63" fmla="*/ 162 h 188"/>
                  <a:gd name="T64" fmla="*/ 50 w 300"/>
                  <a:gd name="T65" fmla="*/ 162 h 188"/>
                  <a:gd name="T66" fmla="*/ 50 w 300"/>
                  <a:gd name="T67" fmla="*/ 162 h 188"/>
                  <a:gd name="T68" fmla="*/ 44 w 300"/>
                  <a:gd name="T69" fmla="*/ 160 h 188"/>
                  <a:gd name="T70" fmla="*/ 38 w 300"/>
                  <a:gd name="T71" fmla="*/ 156 h 188"/>
                  <a:gd name="T72" fmla="*/ 36 w 300"/>
                  <a:gd name="T73" fmla="*/ 152 h 188"/>
                  <a:gd name="T74" fmla="*/ 34 w 300"/>
                  <a:gd name="T75" fmla="*/ 146 h 188"/>
                  <a:gd name="T76" fmla="*/ 34 w 300"/>
                  <a:gd name="T77" fmla="*/ 42 h 188"/>
                  <a:gd name="T78" fmla="*/ 34 w 300"/>
                  <a:gd name="T79" fmla="*/ 42 h 188"/>
                  <a:gd name="T80" fmla="*/ 36 w 300"/>
                  <a:gd name="T81" fmla="*/ 36 h 188"/>
                  <a:gd name="T82" fmla="*/ 38 w 300"/>
                  <a:gd name="T83" fmla="*/ 32 h 188"/>
                  <a:gd name="T84" fmla="*/ 44 w 300"/>
                  <a:gd name="T85" fmla="*/ 28 h 188"/>
                  <a:gd name="T86" fmla="*/ 50 w 300"/>
                  <a:gd name="T87" fmla="*/ 26 h 188"/>
                  <a:gd name="T88" fmla="*/ 250 w 300"/>
                  <a:gd name="T89" fmla="*/ 26 h 188"/>
                  <a:gd name="T90" fmla="*/ 250 w 300"/>
                  <a:gd name="T91" fmla="*/ 26 h 188"/>
                  <a:gd name="T92" fmla="*/ 256 w 300"/>
                  <a:gd name="T93" fmla="*/ 28 h 188"/>
                  <a:gd name="T94" fmla="*/ 262 w 300"/>
                  <a:gd name="T95" fmla="*/ 32 h 188"/>
                  <a:gd name="T96" fmla="*/ 264 w 300"/>
                  <a:gd name="T97" fmla="*/ 36 h 188"/>
                  <a:gd name="T98" fmla="*/ 266 w 300"/>
                  <a:gd name="T99" fmla="*/ 42 h 188"/>
                  <a:gd name="T100" fmla="*/ 266 w 300"/>
                  <a:gd name="T101" fmla="*/ 14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0" h="188">
                    <a:moveTo>
                      <a:pt x="278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2" y="174"/>
                    </a:lnTo>
                    <a:lnTo>
                      <a:pt x="6" y="180"/>
                    </a:lnTo>
                    <a:lnTo>
                      <a:pt x="14" y="186"/>
                    </a:lnTo>
                    <a:lnTo>
                      <a:pt x="22" y="188"/>
                    </a:lnTo>
                    <a:lnTo>
                      <a:pt x="278" y="188"/>
                    </a:lnTo>
                    <a:lnTo>
                      <a:pt x="278" y="188"/>
                    </a:lnTo>
                    <a:lnTo>
                      <a:pt x="286" y="186"/>
                    </a:lnTo>
                    <a:lnTo>
                      <a:pt x="294" y="180"/>
                    </a:lnTo>
                    <a:lnTo>
                      <a:pt x="298" y="174"/>
                    </a:lnTo>
                    <a:lnTo>
                      <a:pt x="300" y="166"/>
                    </a:lnTo>
                    <a:lnTo>
                      <a:pt x="300" y="22"/>
                    </a:lnTo>
                    <a:lnTo>
                      <a:pt x="300" y="22"/>
                    </a:lnTo>
                    <a:lnTo>
                      <a:pt x="298" y="14"/>
                    </a:lnTo>
                    <a:lnTo>
                      <a:pt x="294" y="6"/>
                    </a:lnTo>
                    <a:lnTo>
                      <a:pt x="286" y="2"/>
                    </a:lnTo>
                    <a:lnTo>
                      <a:pt x="278" y="0"/>
                    </a:lnTo>
                    <a:lnTo>
                      <a:pt x="278" y="0"/>
                    </a:lnTo>
                    <a:close/>
                    <a:moveTo>
                      <a:pt x="266" y="146"/>
                    </a:moveTo>
                    <a:lnTo>
                      <a:pt x="266" y="146"/>
                    </a:lnTo>
                    <a:lnTo>
                      <a:pt x="264" y="152"/>
                    </a:lnTo>
                    <a:lnTo>
                      <a:pt x="262" y="156"/>
                    </a:lnTo>
                    <a:lnTo>
                      <a:pt x="256" y="160"/>
                    </a:lnTo>
                    <a:lnTo>
                      <a:pt x="250" y="162"/>
                    </a:lnTo>
                    <a:lnTo>
                      <a:pt x="50" y="162"/>
                    </a:lnTo>
                    <a:lnTo>
                      <a:pt x="50" y="162"/>
                    </a:lnTo>
                    <a:lnTo>
                      <a:pt x="44" y="160"/>
                    </a:lnTo>
                    <a:lnTo>
                      <a:pt x="38" y="156"/>
                    </a:lnTo>
                    <a:lnTo>
                      <a:pt x="36" y="152"/>
                    </a:lnTo>
                    <a:lnTo>
                      <a:pt x="34" y="146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44" y="28"/>
                    </a:lnTo>
                    <a:lnTo>
                      <a:pt x="50" y="26"/>
                    </a:lnTo>
                    <a:lnTo>
                      <a:pt x="250" y="26"/>
                    </a:lnTo>
                    <a:lnTo>
                      <a:pt x="250" y="26"/>
                    </a:lnTo>
                    <a:lnTo>
                      <a:pt x="256" y="28"/>
                    </a:lnTo>
                    <a:lnTo>
                      <a:pt x="262" y="32"/>
                    </a:lnTo>
                    <a:lnTo>
                      <a:pt x="264" y="36"/>
                    </a:lnTo>
                    <a:lnTo>
                      <a:pt x="266" y="42"/>
                    </a:lnTo>
                    <a:lnTo>
                      <a:pt x="266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51"/>
              <p:cNvSpPr>
                <a:spLocks noEditPoints="1"/>
              </p:cNvSpPr>
              <p:nvPr/>
            </p:nvSpPr>
            <p:spPr bwMode="auto">
              <a:xfrm>
                <a:off x="10126663" y="5162550"/>
                <a:ext cx="615950" cy="161925"/>
              </a:xfrm>
              <a:custGeom>
                <a:avLst/>
                <a:gdLst>
                  <a:gd name="T0" fmla="*/ 354 w 388"/>
                  <a:gd name="T1" fmla="*/ 14 h 102"/>
                  <a:gd name="T2" fmla="*/ 354 w 388"/>
                  <a:gd name="T3" fmla="*/ 14 h 102"/>
                  <a:gd name="T4" fmla="*/ 346 w 388"/>
                  <a:gd name="T5" fmla="*/ 4 h 102"/>
                  <a:gd name="T6" fmla="*/ 342 w 388"/>
                  <a:gd name="T7" fmla="*/ 0 h 102"/>
                  <a:gd name="T8" fmla="*/ 336 w 388"/>
                  <a:gd name="T9" fmla="*/ 0 h 102"/>
                  <a:gd name="T10" fmla="*/ 52 w 388"/>
                  <a:gd name="T11" fmla="*/ 0 h 102"/>
                  <a:gd name="T12" fmla="*/ 52 w 388"/>
                  <a:gd name="T13" fmla="*/ 0 h 102"/>
                  <a:gd name="T14" fmla="*/ 46 w 388"/>
                  <a:gd name="T15" fmla="*/ 2 h 102"/>
                  <a:gd name="T16" fmla="*/ 40 w 388"/>
                  <a:gd name="T17" fmla="*/ 6 h 102"/>
                  <a:gd name="T18" fmla="*/ 32 w 388"/>
                  <a:gd name="T19" fmla="*/ 18 h 102"/>
                  <a:gd name="T20" fmla="*/ 2 w 388"/>
                  <a:gd name="T21" fmla="*/ 70 h 102"/>
                  <a:gd name="T22" fmla="*/ 386 w 388"/>
                  <a:gd name="T23" fmla="*/ 70 h 102"/>
                  <a:gd name="T24" fmla="*/ 354 w 388"/>
                  <a:gd name="T25" fmla="*/ 14 h 102"/>
                  <a:gd name="T26" fmla="*/ 134 w 388"/>
                  <a:gd name="T27" fmla="*/ 64 h 102"/>
                  <a:gd name="T28" fmla="*/ 140 w 388"/>
                  <a:gd name="T29" fmla="*/ 48 h 102"/>
                  <a:gd name="T30" fmla="*/ 246 w 388"/>
                  <a:gd name="T31" fmla="*/ 48 h 102"/>
                  <a:gd name="T32" fmla="*/ 254 w 388"/>
                  <a:gd name="T33" fmla="*/ 64 h 102"/>
                  <a:gd name="T34" fmla="*/ 134 w 388"/>
                  <a:gd name="T35" fmla="*/ 64 h 102"/>
                  <a:gd name="T36" fmla="*/ 330 w 388"/>
                  <a:gd name="T37" fmla="*/ 36 h 102"/>
                  <a:gd name="T38" fmla="*/ 60 w 388"/>
                  <a:gd name="T39" fmla="*/ 36 h 102"/>
                  <a:gd name="T40" fmla="*/ 60 w 388"/>
                  <a:gd name="T41" fmla="*/ 36 h 102"/>
                  <a:gd name="T42" fmla="*/ 52 w 388"/>
                  <a:gd name="T43" fmla="*/ 36 h 102"/>
                  <a:gd name="T44" fmla="*/ 48 w 388"/>
                  <a:gd name="T45" fmla="*/ 34 h 102"/>
                  <a:gd name="T46" fmla="*/ 46 w 388"/>
                  <a:gd name="T47" fmla="*/ 32 h 102"/>
                  <a:gd name="T48" fmla="*/ 46 w 388"/>
                  <a:gd name="T49" fmla="*/ 30 h 102"/>
                  <a:gd name="T50" fmla="*/ 52 w 388"/>
                  <a:gd name="T51" fmla="*/ 16 h 102"/>
                  <a:gd name="T52" fmla="*/ 52 w 388"/>
                  <a:gd name="T53" fmla="*/ 16 h 102"/>
                  <a:gd name="T54" fmla="*/ 58 w 388"/>
                  <a:gd name="T55" fmla="*/ 12 h 102"/>
                  <a:gd name="T56" fmla="*/ 66 w 388"/>
                  <a:gd name="T57" fmla="*/ 10 h 102"/>
                  <a:gd name="T58" fmla="*/ 322 w 388"/>
                  <a:gd name="T59" fmla="*/ 10 h 102"/>
                  <a:gd name="T60" fmla="*/ 322 w 388"/>
                  <a:gd name="T61" fmla="*/ 10 h 102"/>
                  <a:gd name="T62" fmla="*/ 330 w 388"/>
                  <a:gd name="T63" fmla="*/ 12 h 102"/>
                  <a:gd name="T64" fmla="*/ 336 w 388"/>
                  <a:gd name="T65" fmla="*/ 16 h 102"/>
                  <a:gd name="T66" fmla="*/ 342 w 388"/>
                  <a:gd name="T67" fmla="*/ 30 h 102"/>
                  <a:gd name="T68" fmla="*/ 342 w 388"/>
                  <a:gd name="T69" fmla="*/ 30 h 102"/>
                  <a:gd name="T70" fmla="*/ 344 w 388"/>
                  <a:gd name="T71" fmla="*/ 32 h 102"/>
                  <a:gd name="T72" fmla="*/ 342 w 388"/>
                  <a:gd name="T73" fmla="*/ 34 h 102"/>
                  <a:gd name="T74" fmla="*/ 338 w 388"/>
                  <a:gd name="T75" fmla="*/ 36 h 102"/>
                  <a:gd name="T76" fmla="*/ 330 w 388"/>
                  <a:gd name="T77" fmla="*/ 36 h 102"/>
                  <a:gd name="T78" fmla="*/ 330 w 388"/>
                  <a:gd name="T79" fmla="*/ 36 h 102"/>
                  <a:gd name="T80" fmla="*/ 0 w 388"/>
                  <a:gd name="T81" fmla="*/ 82 h 102"/>
                  <a:gd name="T82" fmla="*/ 0 w 388"/>
                  <a:gd name="T83" fmla="*/ 82 h 102"/>
                  <a:gd name="T84" fmla="*/ 4 w 388"/>
                  <a:gd name="T85" fmla="*/ 88 h 102"/>
                  <a:gd name="T86" fmla="*/ 14 w 388"/>
                  <a:gd name="T87" fmla="*/ 102 h 102"/>
                  <a:gd name="T88" fmla="*/ 374 w 388"/>
                  <a:gd name="T89" fmla="*/ 102 h 102"/>
                  <a:gd name="T90" fmla="*/ 374 w 388"/>
                  <a:gd name="T91" fmla="*/ 102 h 102"/>
                  <a:gd name="T92" fmla="*/ 384 w 388"/>
                  <a:gd name="T93" fmla="*/ 88 h 102"/>
                  <a:gd name="T94" fmla="*/ 388 w 388"/>
                  <a:gd name="T95" fmla="*/ 82 h 102"/>
                  <a:gd name="T96" fmla="*/ 0 w 388"/>
                  <a:gd name="T97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88" h="102">
                    <a:moveTo>
                      <a:pt x="354" y="14"/>
                    </a:moveTo>
                    <a:lnTo>
                      <a:pt x="354" y="14"/>
                    </a:lnTo>
                    <a:lnTo>
                      <a:pt x="346" y="4"/>
                    </a:lnTo>
                    <a:lnTo>
                      <a:pt x="342" y="0"/>
                    </a:lnTo>
                    <a:lnTo>
                      <a:pt x="336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40" y="6"/>
                    </a:lnTo>
                    <a:lnTo>
                      <a:pt x="32" y="18"/>
                    </a:lnTo>
                    <a:lnTo>
                      <a:pt x="2" y="70"/>
                    </a:lnTo>
                    <a:lnTo>
                      <a:pt x="386" y="70"/>
                    </a:lnTo>
                    <a:lnTo>
                      <a:pt x="354" y="14"/>
                    </a:lnTo>
                    <a:close/>
                    <a:moveTo>
                      <a:pt x="134" y="64"/>
                    </a:moveTo>
                    <a:lnTo>
                      <a:pt x="140" y="48"/>
                    </a:lnTo>
                    <a:lnTo>
                      <a:pt x="246" y="48"/>
                    </a:lnTo>
                    <a:lnTo>
                      <a:pt x="254" y="64"/>
                    </a:lnTo>
                    <a:lnTo>
                      <a:pt x="134" y="64"/>
                    </a:lnTo>
                    <a:close/>
                    <a:moveTo>
                      <a:pt x="330" y="36"/>
                    </a:moveTo>
                    <a:lnTo>
                      <a:pt x="60" y="36"/>
                    </a:lnTo>
                    <a:lnTo>
                      <a:pt x="60" y="36"/>
                    </a:lnTo>
                    <a:lnTo>
                      <a:pt x="52" y="36"/>
                    </a:lnTo>
                    <a:lnTo>
                      <a:pt x="48" y="34"/>
                    </a:lnTo>
                    <a:lnTo>
                      <a:pt x="46" y="32"/>
                    </a:lnTo>
                    <a:lnTo>
                      <a:pt x="46" y="30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8" y="12"/>
                    </a:lnTo>
                    <a:lnTo>
                      <a:pt x="66" y="10"/>
                    </a:lnTo>
                    <a:lnTo>
                      <a:pt x="322" y="10"/>
                    </a:lnTo>
                    <a:lnTo>
                      <a:pt x="322" y="10"/>
                    </a:lnTo>
                    <a:lnTo>
                      <a:pt x="330" y="12"/>
                    </a:lnTo>
                    <a:lnTo>
                      <a:pt x="336" y="16"/>
                    </a:lnTo>
                    <a:lnTo>
                      <a:pt x="342" y="30"/>
                    </a:lnTo>
                    <a:lnTo>
                      <a:pt x="342" y="30"/>
                    </a:lnTo>
                    <a:lnTo>
                      <a:pt x="344" y="32"/>
                    </a:lnTo>
                    <a:lnTo>
                      <a:pt x="342" y="34"/>
                    </a:lnTo>
                    <a:lnTo>
                      <a:pt x="338" y="36"/>
                    </a:lnTo>
                    <a:lnTo>
                      <a:pt x="330" y="36"/>
                    </a:lnTo>
                    <a:lnTo>
                      <a:pt x="330" y="36"/>
                    </a:lnTo>
                    <a:close/>
                    <a:moveTo>
                      <a:pt x="0" y="82"/>
                    </a:moveTo>
                    <a:lnTo>
                      <a:pt x="0" y="82"/>
                    </a:lnTo>
                    <a:lnTo>
                      <a:pt x="4" y="88"/>
                    </a:lnTo>
                    <a:lnTo>
                      <a:pt x="14" y="102"/>
                    </a:lnTo>
                    <a:lnTo>
                      <a:pt x="374" y="102"/>
                    </a:lnTo>
                    <a:lnTo>
                      <a:pt x="374" y="102"/>
                    </a:lnTo>
                    <a:lnTo>
                      <a:pt x="384" y="88"/>
                    </a:lnTo>
                    <a:lnTo>
                      <a:pt x="388" y="82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23" name="Group 2"/>
          <p:cNvGrpSpPr/>
          <p:nvPr/>
        </p:nvGrpSpPr>
        <p:grpSpPr>
          <a:xfrm>
            <a:off x="3233054" y="1995059"/>
            <a:ext cx="923827" cy="923827"/>
            <a:chOff x="4440189" y="2118884"/>
            <a:chExt cx="923827" cy="923827"/>
          </a:xfrm>
        </p:grpSpPr>
        <p:sp>
          <p:nvSpPr>
            <p:cNvPr id="24" name="Oval 12"/>
            <p:cNvSpPr/>
            <p:nvPr/>
          </p:nvSpPr>
          <p:spPr>
            <a:xfrm>
              <a:off x="4440189" y="2118884"/>
              <a:ext cx="923827" cy="923827"/>
            </a:xfrm>
            <a:prstGeom prst="ellipse">
              <a:avLst/>
            </a:prstGeom>
            <a:solidFill>
              <a:srgbClr val="FBB3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Freeform 54"/>
            <p:cNvSpPr>
              <a:spLocks noEditPoints="1"/>
            </p:cNvSpPr>
            <p:nvPr/>
          </p:nvSpPr>
          <p:spPr bwMode="auto">
            <a:xfrm>
              <a:off x="4627936" y="2382166"/>
              <a:ext cx="548332" cy="397262"/>
            </a:xfrm>
            <a:custGeom>
              <a:avLst/>
              <a:gdLst>
                <a:gd name="T0" fmla="*/ 188 w 392"/>
                <a:gd name="T1" fmla="*/ 128 h 284"/>
                <a:gd name="T2" fmla="*/ 194 w 392"/>
                <a:gd name="T3" fmla="*/ 96 h 284"/>
                <a:gd name="T4" fmla="*/ 168 w 392"/>
                <a:gd name="T5" fmla="*/ 78 h 284"/>
                <a:gd name="T6" fmla="*/ 138 w 392"/>
                <a:gd name="T7" fmla="*/ 108 h 284"/>
                <a:gd name="T8" fmla="*/ 156 w 392"/>
                <a:gd name="T9" fmla="*/ 134 h 284"/>
                <a:gd name="T10" fmla="*/ 392 w 392"/>
                <a:gd name="T11" fmla="*/ 0 h 284"/>
                <a:gd name="T12" fmla="*/ 16 w 392"/>
                <a:gd name="T13" fmla="*/ 40 h 284"/>
                <a:gd name="T14" fmla="*/ 16 w 392"/>
                <a:gd name="T15" fmla="*/ 54 h 284"/>
                <a:gd name="T16" fmla="*/ 40 w 392"/>
                <a:gd name="T17" fmla="*/ 64 h 284"/>
                <a:gd name="T18" fmla="*/ 50 w 392"/>
                <a:gd name="T19" fmla="*/ 88 h 284"/>
                <a:gd name="T20" fmla="*/ 46 w 392"/>
                <a:gd name="T21" fmla="*/ 206 h 284"/>
                <a:gd name="T22" fmla="*/ 28 w 392"/>
                <a:gd name="T23" fmla="*/ 224 h 284"/>
                <a:gd name="T24" fmla="*/ 0 w 392"/>
                <a:gd name="T25" fmla="*/ 244 h 284"/>
                <a:gd name="T26" fmla="*/ 0 w 392"/>
                <a:gd name="T27" fmla="*/ 284 h 284"/>
                <a:gd name="T28" fmla="*/ 374 w 392"/>
                <a:gd name="T29" fmla="*/ 244 h 284"/>
                <a:gd name="T30" fmla="*/ 376 w 392"/>
                <a:gd name="T31" fmla="*/ 228 h 284"/>
                <a:gd name="T32" fmla="*/ 352 w 392"/>
                <a:gd name="T33" fmla="*/ 218 h 284"/>
                <a:gd name="T34" fmla="*/ 342 w 392"/>
                <a:gd name="T35" fmla="*/ 194 h 284"/>
                <a:gd name="T36" fmla="*/ 344 w 392"/>
                <a:gd name="T37" fmla="*/ 76 h 284"/>
                <a:gd name="T38" fmla="*/ 362 w 392"/>
                <a:gd name="T39" fmla="*/ 58 h 284"/>
                <a:gd name="T40" fmla="*/ 392 w 392"/>
                <a:gd name="T41" fmla="*/ 40 h 284"/>
                <a:gd name="T42" fmla="*/ 208 w 392"/>
                <a:gd name="T43" fmla="*/ 14 h 284"/>
                <a:gd name="T44" fmla="*/ 208 w 392"/>
                <a:gd name="T45" fmla="*/ 14 h 284"/>
                <a:gd name="T46" fmla="*/ 124 w 392"/>
                <a:gd name="T47" fmla="*/ 40 h 284"/>
                <a:gd name="T48" fmla="*/ 100 w 392"/>
                <a:gd name="T49" fmla="*/ 14 h 284"/>
                <a:gd name="T50" fmla="*/ 40 w 392"/>
                <a:gd name="T51" fmla="*/ 270 h 284"/>
                <a:gd name="T52" fmla="*/ 184 w 392"/>
                <a:gd name="T53" fmla="*/ 270 h 284"/>
                <a:gd name="T54" fmla="*/ 184 w 392"/>
                <a:gd name="T55" fmla="*/ 270 h 284"/>
                <a:gd name="T56" fmla="*/ 266 w 392"/>
                <a:gd name="T57" fmla="*/ 244 h 284"/>
                <a:gd name="T58" fmla="*/ 106 w 392"/>
                <a:gd name="T59" fmla="*/ 226 h 284"/>
                <a:gd name="T60" fmla="*/ 92 w 392"/>
                <a:gd name="T61" fmla="*/ 220 h 284"/>
                <a:gd name="T62" fmla="*/ 88 w 392"/>
                <a:gd name="T63" fmla="*/ 214 h 284"/>
                <a:gd name="T64" fmla="*/ 82 w 392"/>
                <a:gd name="T65" fmla="*/ 88 h 284"/>
                <a:gd name="T66" fmla="*/ 102 w 392"/>
                <a:gd name="T67" fmla="*/ 58 h 284"/>
                <a:gd name="T68" fmla="*/ 278 w 392"/>
                <a:gd name="T69" fmla="*/ 54 h 284"/>
                <a:gd name="T70" fmla="*/ 306 w 392"/>
                <a:gd name="T71" fmla="*/ 74 h 284"/>
                <a:gd name="T72" fmla="*/ 310 w 392"/>
                <a:gd name="T73" fmla="*/ 196 h 284"/>
                <a:gd name="T74" fmla="*/ 306 w 392"/>
                <a:gd name="T75" fmla="*/ 210 h 284"/>
                <a:gd name="T76" fmla="*/ 302 w 392"/>
                <a:gd name="T77" fmla="*/ 216 h 284"/>
                <a:gd name="T78" fmla="*/ 298 w 392"/>
                <a:gd name="T79" fmla="*/ 220 h 284"/>
                <a:gd name="T80" fmla="*/ 294 w 392"/>
                <a:gd name="T81" fmla="*/ 224 h 284"/>
                <a:gd name="T82" fmla="*/ 114 w 392"/>
                <a:gd name="T83" fmla="*/ 228 h 284"/>
                <a:gd name="T84" fmla="*/ 290 w 392"/>
                <a:gd name="T85" fmla="*/ 244 h 284"/>
                <a:gd name="T86" fmla="*/ 290 w 392"/>
                <a:gd name="T87" fmla="*/ 14 h 284"/>
                <a:gd name="T88" fmla="*/ 176 w 392"/>
                <a:gd name="T89" fmla="*/ 190 h 284"/>
                <a:gd name="T90" fmla="*/ 98 w 392"/>
                <a:gd name="T91" fmla="*/ 210 h 284"/>
                <a:gd name="T92" fmla="*/ 278 w 392"/>
                <a:gd name="T93" fmla="*/ 216 h 284"/>
                <a:gd name="T94" fmla="*/ 296 w 392"/>
                <a:gd name="T95" fmla="*/ 20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2" h="284">
                  <a:moveTo>
                    <a:pt x="168" y="136"/>
                  </a:moveTo>
                  <a:lnTo>
                    <a:pt x="168" y="136"/>
                  </a:lnTo>
                  <a:lnTo>
                    <a:pt x="178" y="134"/>
                  </a:lnTo>
                  <a:lnTo>
                    <a:pt x="188" y="128"/>
                  </a:lnTo>
                  <a:lnTo>
                    <a:pt x="194" y="118"/>
                  </a:lnTo>
                  <a:lnTo>
                    <a:pt x="196" y="108"/>
                  </a:lnTo>
                  <a:lnTo>
                    <a:pt x="196" y="108"/>
                  </a:lnTo>
                  <a:lnTo>
                    <a:pt x="194" y="96"/>
                  </a:lnTo>
                  <a:lnTo>
                    <a:pt x="188" y="88"/>
                  </a:lnTo>
                  <a:lnTo>
                    <a:pt x="178" y="80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56" y="80"/>
                  </a:lnTo>
                  <a:lnTo>
                    <a:pt x="148" y="88"/>
                  </a:lnTo>
                  <a:lnTo>
                    <a:pt x="142" y="96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42" y="118"/>
                  </a:lnTo>
                  <a:lnTo>
                    <a:pt x="148" y="128"/>
                  </a:lnTo>
                  <a:lnTo>
                    <a:pt x="156" y="134"/>
                  </a:lnTo>
                  <a:lnTo>
                    <a:pt x="168" y="136"/>
                  </a:lnTo>
                  <a:lnTo>
                    <a:pt x="168" y="136"/>
                  </a:lnTo>
                  <a:close/>
                  <a:moveTo>
                    <a:pt x="392" y="14"/>
                  </a:moveTo>
                  <a:lnTo>
                    <a:pt x="39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6" y="1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0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22" y="56"/>
                  </a:lnTo>
                  <a:lnTo>
                    <a:pt x="28" y="58"/>
                  </a:lnTo>
                  <a:lnTo>
                    <a:pt x="34" y="60"/>
                  </a:lnTo>
                  <a:lnTo>
                    <a:pt x="40" y="64"/>
                  </a:lnTo>
                  <a:lnTo>
                    <a:pt x="44" y="70"/>
                  </a:lnTo>
                  <a:lnTo>
                    <a:pt x="46" y="76"/>
                  </a:lnTo>
                  <a:lnTo>
                    <a:pt x="48" y="82"/>
                  </a:lnTo>
                  <a:lnTo>
                    <a:pt x="50" y="88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48" y="200"/>
                  </a:lnTo>
                  <a:lnTo>
                    <a:pt x="46" y="206"/>
                  </a:lnTo>
                  <a:lnTo>
                    <a:pt x="44" y="212"/>
                  </a:lnTo>
                  <a:lnTo>
                    <a:pt x="40" y="218"/>
                  </a:lnTo>
                  <a:lnTo>
                    <a:pt x="34" y="222"/>
                  </a:lnTo>
                  <a:lnTo>
                    <a:pt x="28" y="224"/>
                  </a:lnTo>
                  <a:lnTo>
                    <a:pt x="22" y="226"/>
                  </a:lnTo>
                  <a:lnTo>
                    <a:pt x="16" y="228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6" y="244"/>
                  </a:lnTo>
                  <a:lnTo>
                    <a:pt x="16" y="270"/>
                  </a:lnTo>
                  <a:lnTo>
                    <a:pt x="0" y="270"/>
                  </a:lnTo>
                  <a:lnTo>
                    <a:pt x="0" y="284"/>
                  </a:lnTo>
                  <a:lnTo>
                    <a:pt x="392" y="284"/>
                  </a:lnTo>
                  <a:lnTo>
                    <a:pt x="392" y="270"/>
                  </a:lnTo>
                  <a:lnTo>
                    <a:pt x="374" y="270"/>
                  </a:lnTo>
                  <a:lnTo>
                    <a:pt x="374" y="244"/>
                  </a:lnTo>
                  <a:lnTo>
                    <a:pt x="392" y="244"/>
                  </a:lnTo>
                  <a:lnTo>
                    <a:pt x="392" y="228"/>
                  </a:lnTo>
                  <a:lnTo>
                    <a:pt x="376" y="228"/>
                  </a:lnTo>
                  <a:lnTo>
                    <a:pt x="376" y="228"/>
                  </a:lnTo>
                  <a:lnTo>
                    <a:pt x="368" y="226"/>
                  </a:lnTo>
                  <a:lnTo>
                    <a:pt x="362" y="224"/>
                  </a:lnTo>
                  <a:lnTo>
                    <a:pt x="356" y="222"/>
                  </a:lnTo>
                  <a:lnTo>
                    <a:pt x="352" y="218"/>
                  </a:lnTo>
                  <a:lnTo>
                    <a:pt x="348" y="212"/>
                  </a:lnTo>
                  <a:lnTo>
                    <a:pt x="344" y="206"/>
                  </a:lnTo>
                  <a:lnTo>
                    <a:pt x="342" y="200"/>
                  </a:lnTo>
                  <a:lnTo>
                    <a:pt x="342" y="194"/>
                  </a:lnTo>
                  <a:lnTo>
                    <a:pt x="342" y="88"/>
                  </a:lnTo>
                  <a:lnTo>
                    <a:pt x="342" y="88"/>
                  </a:lnTo>
                  <a:lnTo>
                    <a:pt x="342" y="82"/>
                  </a:lnTo>
                  <a:lnTo>
                    <a:pt x="344" y="76"/>
                  </a:lnTo>
                  <a:lnTo>
                    <a:pt x="348" y="70"/>
                  </a:lnTo>
                  <a:lnTo>
                    <a:pt x="352" y="64"/>
                  </a:lnTo>
                  <a:lnTo>
                    <a:pt x="356" y="60"/>
                  </a:lnTo>
                  <a:lnTo>
                    <a:pt x="362" y="58"/>
                  </a:lnTo>
                  <a:lnTo>
                    <a:pt x="368" y="56"/>
                  </a:lnTo>
                  <a:lnTo>
                    <a:pt x="376" y="54"/>
                  </a:lnTo>
                  <a:lnTo>
                    <a:pt x="392" y="54"/>
                  </a:lnTo>
                  <a:lnTo>
                    <a:pt x="392" y="40"/>
                  </a:lnTo>
                  <a:lnTo>
                    <a:pt x="374" y="40"/>
                  </a:lnTo>
                  <a:lnTo>
                    <a:pt x="374" y="14"/>
                  </a:lnTo>
                  <a:lnTo>
                    <a:pt x="392" y="14"/>
                  </a:lnTo>
                  <a:close/>
                  <a:moveTo>
                    <a:pt x="208" y="14"/>
                  </a:moveTo>
                  <a:lnTo>
                    <a:pt x="266" y="14"/>
                  </a:lnTo>
                  <a:lnTo>
                    <a:pt x="266" y="40"/>
                  </a:lnTo>
                  <a:lnTo>
                    <a:pt x="208" y="40"/>
                  </a:lnTo>
                  <a:lnTo>
                    <a:pt x="208" y="14"/>
                  </a:lnTo>
                  <a:close/>
                  <a:moveTo>
                    <a:pt x="124" y="14"/>
                  </a:moveTo>
                  <a:lnTo>
                    <a:pt x="184" y="14"/>
                  </a:lnTo>
                  <a:lnTo>
                    <a:pt x="184" y="40"/>
                  </a:lnTo>
                  <a:lnTo>
                    <a:pt x="124" y="40"/>
                  </a:lnTo>
                  <a:lnTo>
                    <a:pt x="124" y="14"/>
                  </a:lnTo>
                  <a:close/>
                  <a:moveTo>
                    <a:pt x="40" y="40"/>
                  </a:moveTo>
                  <a:lnTo>
                    <a:pt x="40" y="14"/>
                  </a:lnTo>
                  <a:lnTo>
                    <a:pt x="100" y="14"/>
                  </a:lnTo>
                  <a:lnTo>
                    <a:pt x="100" y="40"/>
                  </a:lnTo>
                  <a:lnTo>
                    <a:pt x="40" y="40"/>
                  </a:lnTo>
                  <a:close/>
                  <a:moveTo>
                    <a:pt x="100" y="270"/>
                  </a:moveTo>
                  <a:lnTo>
                    <a:pt x="40" y="270"/>
                  </a:lnTo>
                  <a:lnTo>
                    <a:pt x="40" y="244"/>
                  </a:lnTo>
                  <a:lnTo>
                    <a:pt x="100" y="244"/>
                  </a:lnTo>
                  <a:lnTo>
                    <a:pt x="100" y="270"/>
                  </a:lnTo>
                  <a:close/>
                  <a:moveTo>
                    <a:pt x="184" y="270"/>
                  </a:moveTo>
                  <a:lnTo>
                    <a:pt x="124" y="270"/>
                  </a:lnTo>
                  <a:lnTo>
                    <a:pt x="124" y="244"/>
                  </a:lnTo>
                  <a:lnTo>
                    <a:pt x="184" y="244"/>
                  </a:lnTo>
                  <a:lnTo>
                    <a:pt x="184" y="270"/>
                  </a:lnTo>
                  <a:close/>
                  <a:moveTo>
                    <a:pt x="266" y="270"/>
                  </a:moveTo>
                  <a:lnTo>
                    <a:pt x="208" y="270"/>
                  </a:lnTo>
                  <a:lnTo>
                    <a:pt x="208" y="244"/>
                  </a:lnTo>
                  <a:lnTo>
                    <a:pt x="266" y="244"/>
                  </a:lnTo>
                  <a:lnTo>
                    <a:pt x="266" y="270"/>
                  </a:lnTo>
                  <a:close/>
                  <a:moveTo>
                    <a:pt x="114" y="228"/>
                  </a:moveTo>
                  <a:lnTo>
                    <a:pt x="114" y="228"/>
                  </a:lnTo>
                  <a:lnTo>
                    <a:pt x="106" y="226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2" y="220"/>
                  </a:lnTo>
                  <a:lnTo>
                    <a:pt x="92" y="220"/>
                  </a:lnTo>
                  <a:lnTo>
                    <a:pt x="92" y="220"/>
                  </a:lnTo>
                  <a:lnTo>
                    <a:pt x="92" y="220"/>
                  </a:lnTo>
                  <a:lnTo>
                    <a:pt x="88" y="214"/>
                  </a:lnTo>
                  <a:lnTo>
                    <a:pt x="88" y="214"/>
                  </a:lnTo>
                  <a:lnTo>
                    <a:pt x="82" y="206"/>
                  </a:lnTo>
                  <a:lnTo>
                    <a:pt x="82" y="196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0"/>
                  </a:lnTo>
                  <a:lnTo>
                    <a:pt x="84" y="74"/>
                  </a:lnTo>
                  <a:lnTo>
                    <a:pt x="90" y="64"/>
                  </a:lnTo>
                  <a:lnTo>
                    <a:pt x="102" y="58"/>
                  </a:lnTo>
                  <a:lnTo>
                    <a:pt x="108" y="56"/>
                  </a:lnTo>
                  <a:lnTo>
                    <a:pt x="114" y="54"/>
                  </a:lnTo>
                  <a:lnTo>
                    <a:pt x="278" y="54"/>
                  </a:lnTo>
                  <a:lnTo>
                    <a:pt x="278" y="54"/>
                  </a:lnTo>
                  <a:lnTo>
                    <a:pt x="284" y="56"/>
                  </a:lnTo>
                  <a:lnTo>
                    <a:pt x="290" y="58"/>
                  </a:lnTo>
                  <a:lnTo>
                    <a:pt x="300" y="64"/>
                  </a:lnTo>
                  <a:lnTo>
                    <a:pt x="306" y="74"/>
                  </a:lnTo>
                  <a:lnTo>
                    <a:pt x="308" y="80"/>
                  </a:lnTo>
                  <a:lnTo>
                    <a:pt x="310" y="88"/>
                  </a:lnTo>
                  <a:lnTo>
                    <a:pt x="310" y="196"/>
                  </a:lnTo>
                  <a:lnTo>
                    <a:pt x="310" y="196"/>
                  </a:lnTo>
                  <a:lnTo>
                    <a:pt x="308" y="202"/>
                  </a:lnTo>
                  <a:lnTo>
                    <a:pt x="306" y="208"/>
                  </a:lnTo>
                  <a:lnTo>
                    <a:pt x="306" y="208"/>
                  </a:lnTo>
                  <a:lnTo>
                    <a:pt x="306" y="210"/>
                  </a:lnTo>
                  <a:lnTo>
                    <a:pt x="306" y="210"/>
                  </a:lnTo>
                  <a:lnTo>
                    <a:pt x="304" y="212"/>
                  </a:lnTo>
                  <a:lnTo>
                    <a:pt x="304" y="212"/>
                  </a:lnTo>
                  <a:lnTo>
                    <a:pt x="302" y="216"/>
                  </a:lnTo>
                  <a:lnTo>
                    <a:pt x="302" y="216"/>
                  </a:lnTo>
                  <a:lnTo>
                    <a:pt x="300" y="216"/>
                  </a:lnTo>
                  <a:lnTo>
                    <a:pt x="300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4"/>
                  </a:lnTo>
                  <a:lnTo>
                    <a:pt x="294" y="224"/>
                  </a:lnTo>
                  <a:lnTo>
                    <a:pt x="286" y="226"/>
                  </a:lnTo>
                  <a:lnTo>
                    <a:pt x="278" y="228"/>
                  </a:lnTo>
                  <a:lnTo>
                    <a:pt x="114" y="228"/>
                  </a:lnTo>
                  <a:close/>
                  <a:moveTo>
                    <a:pt x="350" y="244"/>
                  </a:moveTo>
                  <a:lnTo>
                    <a:pt x="350" y="270"/>
                  </a:lnTo>
                  <a:lnTo>
                    <a:pt x="290" y="270"/>
                  </a:lnTo>
                  <a:lnTo>
                    <a:pt x="290" y="244"/>
                  </a:lnTo>
                  <a:lnTo>
                    <a:pt x="350" y="244"/>
                  </a:lnTo>
                  <a:close/>
                  <a:moveTo>
                    <a:pt x="350" y="40"/>
                  </a:moveTo>
                  <a:lnTo>
                    <a:pt x="290" y="40"/>
                  </a:lnTo>
                  <a:lnTo>
                    <a:pt x="290" y="14"/>
                  </a:lnTo>
                  <a:lnTo>
                    <a:pt x="350" y="14"/>
                  </a:lnTo>
                  <a:lnTo>
                    <a:pt x="350" y="40"/>
                  </a:lnTo>
                  <a:close/>
                  <a:moveTo>
                    <a:pt x="232" y="134"/>
                  </a:moveTo>
                  <a:lnTo>
                    <a:pt x="176" y="190"/>
                  </a:lnTo>
                  <a:lnTo>
                    <a:pt x="144" y="156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98" y="210"/>
                  </a:lnTo>
                  <a:lnTo>
                    <a:pt x="102" y="214"/>
                  </a:lnTo>
                  <a:lnTo>
                    <a:pt x="108" y="216"/>
                  </a:lnTo>
                  <a:lnTo>
                    <a:pt x="114" y="216"/>
                  </a:lnTo>
                  <a:lnTo>
                    <a:pt x="278" y="216"/>
                  </a:lnTo>
                  <a:lnTo>
                    <a:pt x="278" y="216"/>
                  </a:lnTo>
                  <a:lnTo>
                    <a:pt x="284" y="216"/>
                  </a:lnTo>
                  <a:lnTo>
                    <a:pt x="290" y="212"/>
                  </a:lnTo>
                  <a:lnTo>
                    <a:pt x="296" y="206"/>
                  </a:lnTo>
                  <a:lnTo>
                    <a:pt x="298" y="198"/>
                  </a:lnTo>
                  <a:lnTo>
                    <a:pt x="232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5" name="Group 1"/>
          <p:cNvGrpSpPr/>
          <p:nvPr/>
        </p:nvGrpSpPr>
        <p:grpSpPr>
          <a:xfrm>
            <a:off x="1092913" y="2031889"/>
            <a:ext cx="923827" cy="923827"/>
            <a:chOff x="1828243" y="2118884"/>
            <a:chExt cx="923827" cy="923827"/>
          </a:xfrm>
        </p:grpSpPr>
        <p:sp>
          <p:nvSpPr>
            <p:cNvPr id="26" name="Oval 3"/>
            <p:cNvSpPr/>
            <p:nvPr/>
          </p:nvSpPr>
          <p:spPr>
            <a:xfrm>
              <a:off x="1828243" y="2118884"/>
              <a:ext cx="923827" cy="923827"/>
            </a:xfrm>
            <a:prstGeom prst="ellipse">
              <a:avLst/>
            </a:prstGeom>
            <a:solidFill>
              <a:srgbClr val="E99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Freeform 55"/>
            <p:cNvSpPr>
              <a:spLocks noEditPoints="1"/>
            </p:cNvSpPr>
            <p:nvPr/>
          </p:nvSpPr>
          <p:spPr bwMode="auto">
            <a:xfrm>
              <a:off x="2003339" y="2326036"/>
              <a:ext cx="573634" cy="509522"/>
            </a:xfrm>
            <a:custGeom>
              <a:avLst/>
              <a:gdLst>
                <a:gd name="T0" fmla="*/ 128 w 340"/>
                <a:gd name="T1" fmla="*/ 46 h 302"/>
                <a:gd name="T2" fmla="*/ 116 w 340"/>
                <a:gd name="T3" fmla="*/ 48 h 302"/>
                <a:gd name="T4" fmla="*/ 106 w 340"/>
                <a:gd name="T5" fmla="*/ 56 h 302"/>
                <a:gd name="T6" fmla="*/ 98 w 340"/>
                <a:gd name="T7" fmla="*/ 66 h 302"/>
                <a:gd name="T8" fmla="*/ 96 w 340"/>
                <a:gd name="T9" fmla="*/ 78 h 302"/>
                <a:gd name="T10" fmla="*/ 96 w 340"/>
                <a:gd name="T11" fmla="*/ 86 h 302"/>
                <a:gd name="T12" fmla="*/ 102 w 340"/>
                <a:gd name="T13" fmla="*/ 96 h 302"/>
                <a:gd name="T14" fmla="*/ 110 w 340"/>
                <a:gd name="T15" fmla="*/ 106 h 302"/>
                <a:gd name="T16" fmla="*/ 122 w 340"/>
                <a:gd name="T17" fmla="*/ 110 h 302"/>
                <a:gd name="T18" fmla="*/ 128 w 340"/>
                <a:gd name="T19" fmla="*/ 110 h 302"/>
                <a:gd name="T20" fmla="*/ 142 w 340"/>
                <a:gd name="T21" fmla="*/ 108 h 302"/>
                <a:gd name="T22" fmla="*/ 152 w 340"/>
                <a:gd name="T23" fmla="*/ 102 h 302"/>
                <a:gd name="T24" fmla="*/ 158 w 340"/>
                <a:gd name="T25" fmla="*/ 92 h 302"/>
                <a:gd name="T26" fmla="*/ 160 w 340"/>
                <a:gd name="T27" fmla="*/ 78 h 302"/>
                <a:gd name="T28" fmla="*/ 160 w 340"/>
                <a:gd name="T29" fmla="*/ 72 h 302"/>
                <a:gd name="T30" fmla="*/ 156 w 340"/>
                <a:gd name="T31" fmla="*/ 60 h 302"/>
                <a:gd name="T32" fmla="*/ 146 w 340"/>
                <a:gd name="T33" fmla="*/ 52 h 302"/>
                <a:gd name="T34" fmla="*/ 134 w 340"/>
                <a:gd name="T35" fmla="*/ 48 h 302"/>
                <a:gd name="T36" fmla="*/ 128 w 340"/>
                <a:gd name="T37" fmla="*/ 46 h 302"/>
                <a:gd name="T38" fmla="*/ 48 w 340"/>
                <a:gd name="T39" fmla="*/ 0 h 302"/>
                <a:gd name="T40" fmla="*/ 38 w 340"/>
                <a:gd name="T41" fmla="*/ 2 h 302"/>
                <a:gd name="T42" fmla="*/ 20 w 340"/>
                <a:gd name="T43" fmla="*/ 8 h 302"/>
                <a:gd name="T44" fmla="*/ 8 w 340"/>
                <a:gd name="T45" fmla="*/ 22 h 302"/>
                <a:gd name="T46" fmla="*/ 0 w 340"/>
                <a:gd name="T47" fmla="*/ 38 h 302"/>
                <a:gd name="T48" fmla="*/ 0 w 340"/>
                <a:gd name="T49" fmla="*/ 210 h 302"/>
                <a:gd name="T50" fmla="*/ 0 w 340"/>
                <a:gd name="T51" fmla="*/ 220 h 302"/>
                <a:gd name="T52" fmla="*/ 8 w 340"/>
                <a:gd name="T53" fmla="*/ 238 h 302"/>
                <a:gd name="T54" fmla="*/ 20 w 340"/>
                <a:gd name="T55" fmla="*/ 250 h 302"/>
                <a:gd name="T56" fmla="*/ 38 w 340"/>
                <a:gd name="T57" fmla="*/ 258 h 302"/>
                <a:gd name="T58" fmla="*/ 130 w 340"/>
                <a:gd name="T59" fmla="*/ 258 h 302"/>
                <a:gd name="T60" fmla="*/ 210 w 340"/>
                <a:gd name="T61" fmla="*/ 284 h 302"/>
                <a:gd name="T62" fmla="*/ 292 w 340"/>
                <a:gd name="T63" fmla="*/ 258 h 302"/>
                <a:gd name="T64" fmla="*/ 302 w 340"/>
                <a:gd name="T65" fmla="*/ 258 h 302"/>
                <a:gd name="T66" fmla="*/ 320 w 340"/>
                <a:gd name="T67" fmla="*/ 250 h 302"/>
                <a:gd name="T68" fmla="*/ 332 w 340"/>
                <a:gd name="T69" fmla="*/ 238 h 302"/>
                <a:gd name="T70" fmla="*/ 340 w 340"/>
                <a:gd name="T71" fmla="*/ 220 h 302"/>
                <a:gd name="T72" fmla="*/ 340 w 340"/>
                <a:gd name="T73" fmla="*/ 48 h 302"/>
                <a:gd name="T74" fmla="*/ 340 w 340"/>
                <a:gd name="T75" fmla="*/ 38 h 302"/>
                <a:gd name="T76" fmla="*/ 332 w 340"/>
                <a:gd name="T77" fmla="*/ 22 h 302"/>
                <a:gd name="T78" fmla="*/ 320 w 340"/>
                <a:gd name="T79" fmla="*/ 8 h 302"/>
                <a:gd name="T80" fmla="*/ 302 w 340"/>
                <a:gd name="T81" fmla="*/ 2 h 302"/>
                <a:gd name="T82" fmla="*/ 292 w 340"/>
                <a:gd name="T83" fmla="*/ 0 h 302"/>
                <a:gd name="T84" fmla="*/ 240 w 340"/>
                <a:gd name="T85" fmla="*/ 102 h 302"/>
                <a:gd name="T86" fmla="*/ 94 w 340"/>
                <a:gd name="T87" fmla="*/ 152 h 302"/>
                <a:gd name="T88" fmla="*/ 24 w 340"/>
                <a:gd name="T89" fmla="*/ 222 h 302"/>
                <a:gd name="T90" fmla="*/ 22 w 340"/>
                <a:gd name="T91" fmla="*/ 210 h 302"/>
                <a:gd name="T92" fmla="*/ 22 w 340"/>
                <a:gd name="T93" fmla="*/ 48 h 302"/>
                <a:gd name="T94" fmla="*/ 30 w 340"/>
                <a:gd name="T95" fmla="*/ 30 h 302"/>
                <a:gd name="T96" fmla="*/ 48 w 340"/>
                <a:gd name="T97" fmla="*/ 22 h 302"/>
                <a:gd name="T98" fmla="*/ 292 w 340"/>
                <a:gd name="T99" fmla="*/ 22 h 302"/>
                <a:gd name="T100" fmla="*/ 312 w 340"/>
                <a:gd name="T101" fmla="*/ 30 h 302"/>
                <a:gd name="T102" fmla="*/ 318 w 340"/>
                <a:gd name="T103" fmla="*/ 48 h 302"/>
                <a:gd name="T104" fmla="*/ 96 w 340"/>
                <a:gd name="T105" fmla="*/ 302 h 302"/>
                <a:gd name="T106" fmla="*/ 244 w 340"/>
                <a:gd name="T107" fmla="*/ 294 h 302"/>
                <a:gd name="T108" fmla="*/ 96 w 340"/>
                <a:gd name="T109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0" h="302">
                  <a:moveTo>
                    <a:pt x="128" y="46"/>
                  </a:moveTo>
                  <a:lnTo>
                    <a:pt x="128" y="46"/>
                  </a:lnTo>
                  <a:lnTo>
                    <a:pt x="122" y="48"/>
                  </a:lnTo>
                  <a:lnTo>
                    <a:pt x="116" y="48"/>
                  </a:lnTo>
                  <a:lnTo>
                    <a:pt x="110" y="52"/>
                  </a:lnTo>
                  <a:lnTo>
                    <a:pt x="106" y="56"/>
                  </a:lnTo>
                  <a:lnTo>
                    <a:pt x="102" y="60"/>
                  </a:lnTo>
                  <a:lnTo>
                    <a:pt x="98" y="66"/>
                  </a:lnTo>
                  <a:lnTo>
                    <a:pt x="96" y="72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96" y="86"/>
                  </a:lnTo>
                  <a:lnTo>
                    <a:pt x="98" y="92"/>
                  </a:lnTo>
                  <a:lnTo>
                    <a:pt x="102" y="96"/>
                  </a:lnTo>
                  <a:lnTo>
                    <a:pt x="106" y="102"/>
                  </a:lnTo>
                  <a:lnTo>
                    <a:pt x="110" y="106"/>
                  </a:lnTo>
                  <a:lnTo>
                    <a:pt x="116" y="108"/>
                  </a:lnTo>
                  <a:lnTo>
                    <a:pt x="122" y="110"/>
                  </a:lnTo>
                  <a:lnTo>
                    <a:pt x="128" y="110"/>
                  </a:lnTo>
                  <a:lnTo>
                    <a:pt x="128" y="110"/>
                  </a:lnTo>
                  <a:lnTo>
                    <a:pt x="134" y="110"/>
                  </a:lnTo>
                  <a:lnTo>
                    <a:pt x="142" y="108"/>
                  </a:lnTo>
                  <a:lnTo>
                    <a:pt x="146" y="106"/>
                  </a:lnTo>
                  <a:lnTo>
                    <a:pt x="152" y="102"/>
                  </a:lnTo>
                  <a:lnTo>
                    <a:pt x="156" y="96"/>
                  </a:lnTo>
                  <a:lnTo>
                    <a:pt x="158" y="92"/>
                  </a:lnTo>
                  <a:lnTo>
                    <a:pt x="160" y="86"/>
                  </a:lnTo>
                  <a:lnTo>
                    <a:pt x="160" y="78"/>
                  </a:lnTo>
                  <a:lnTo>
                    <a:pt x="160" y="78"/>
                  </a:lnTo>
                  <a:lnTo>
                    <a:pt x="160" y="72"/>
                  </a:lnTo>
                  <a:lnTo>
                    <a:pt x="158" y="66"/>
                  </a:lnTo>
                  <a:lnTo>
                    <a:pt x="156" y="60"/>
                  </a:lnTo>
                  <a:lnTo>
                    <a:pt x="152" y="56"/>
                  </a:lnTo>
                  <a:lnTo>
                    <a:pt x="146" y="52"/>
                  </a:lnTo>
                  <a:lnTo>
                    <a:pt x="142" y="48"/>
                  </a:lnTo>
                  <a:lnTo>
                    <a:pt x="134" y="48"/>
                  </a:lnTo>
                  <a:lnTo>
                    <a:pt x="128" y="46"/>
                  </a:lnTo>
                  <a:lnTo>
                    <a:pt x="128" y="46"/>
                  </a:lnTo>
                  <a:close/>
                  <a:moveTo>
                    <a:pt x="292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38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20"/>
                  </a:lnTo>
                  <a:lnTo>
                    <a:pt x="4" y="230"/>
                  </a:lnTo>
                  <a:lnTo>
                    <a:pt x="8" y="238"/>
                  </a:lnTo>
                  <a:lnTo>
                    <a:pt x="14" y="244"/>
                  </a:lnTo>
                  <a:lnTo>
                    <a:pt x="20" y="250"/>
                  </a:lnTo>
                  <a:lnTo>
                    <a:pt x="28" y="256"/>
                  </a:lnTo>
                  <a:lnTo>
                    <a:pt x="38" y="258"/>
                  </a:lnTo>
                  <a:lnTo>
                    <a:pt x="48" y="258"/>
                  </a:lnTo>
                  <a:lnTo>
                    <a:pt x="130" y="258"/>
                  </a:lnTo>
                  <a:lnTo>
                    <a:pt x="130" y="284"/>
                  </a:lnTo>
                  <a:lnTo>
                    <a:pt x="210" y="284"/>
                  </a:lnTo>
                  <a:lnTo>
                    <a:pt x="210" y="258"/>
                  </a:lnTo>
                  <a:lnTo>
                    <a:pt x="292" y="258"/>
                  </a:lnTo>
                  <a:lnTo>
                    <a:pt x="292" y="258"/>
                  </a:lnTo>
                  <a:lnTo>
                    <a:pt x="302" y="258"/>
                  </a:lnTo>
                  <a:lnTo>
                    <a:pt x="312" y="256"/>
                  </a:lnTo>
                  <a:lnTo>
                    <a:pt x="320" y="250"/>
                  </a:lnTo>
                  <a:lnTo>
                    <a:pt x="326" y="244"/>
                  </a:lnTo>
                  <a:lnTo>
                    <a:pt x="332" y="238"/>
                  </a:lnTo>
                  <a:lnTo>
                    <a:pt x="336" y="230"/>
                  </a:lnTo>
                  <a:lnTo>
                    <a:pt x="340" y="220"/>
                  </a:lnTo>
                  <a:lnTo>
                    <a:pt x="340" y="210"/>
                  </a:lnTo>
                  <a:lnTo>
                    <a:pt x="340" y="48"/>
                  </a:lnTo>
                  <a:lnTo>
                    <a:pt x="340" y="48"/>
                  </a:lnTo>
                  <a:lnTo>
                    <a:pt x="340" y="38"/>
                  </a:lnTo>
                  <a:lnTo>
                    <a:pt x="336" y="30"/>
                  </a:lnTo>
                  <a:lnTo>
                    <a:pt x="332" y="22"/>
                  </a:lnTo>
                  <a:lnTo>
                    <a:pt x="326" y="14"/>
                  </a:lnTo>
                  <a:lnTo>
                    <a:pt x="320" y="8"/>
                  </a:lnTo>
                  <a:lnTo>
                    <a:pt x="312" y="4"/>
                  </a:lnTo>
                  <a:lnTo>
                    <a:pt x="302" y="2"/>
                  </a:lnTo>
                  <a:lnTo>
                    <a:pt x="292" y="0"/>
                  </a:lnTo>
                  <a:lnTo>
                    <a:pt x="292" y="0"/>
                  </a:lnTo>
                  <a:close/>
                  <a:moveTo>
                    <a:pt x="318" y="182"/>
                  </a:moveTo>
                  <a:lnTo>
                    <a:pt x="240" y="102"/>
                  </a:lnTo>
                  <a:lnTo>
                    <a:pt x="142" y="200"/>
                  </a:lnTo>
                  <a:lnTo>
                    <a:pt x="94" y="152"/>
                  </a:lnTo>
                  <a:lnTo>
                    <a:pt x="24" y="222"/>
                  </a:lnTo>
                  <a:lnTo>
                    <a:pt x="24" y="222"/>
                  </a:lnTo>
                  <a:lnTo>
                    <a:pt x="22" y="216"/>
                  </a:lnTo>
                  <a:lnTo>
                    <a:pt x="22" y="21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38"/>
                  </a:lnTo>
                  <a:lnTo>
                    <a:pt x="30" y="30"/>
                  </a:lnTo>
                  <a:lnTo>
                    <a:pt x="38" y="24"/>
                  </a:lnTo>
                  <a:lnTo>
                    <a:pt x="48" y="22"/>
                  </a:lnTo>
                  <a:lnTo>
                    <a:pt x="292" y="22"/>
                  </a:lnTo>
                  <a:lnTo>
                    <a:pt x="292" y="22"/>
                  </a:lnTo>
                  <a:lnTo>
                    <a:pt x="302" y="24"/>
                  </a:lnTo>
                  <a:lnTo>
                    <a:pt x="312" y="30"/>
                  </a:lnTo>
                  <a:lnTo>
                    <a:pt x="316" y="38"/>
                  </a:lnTo>
                  <a:lnTo>
                    <a:pt x="318" y="48"/>
                  </a:lnTo>
                  <a:lnTo>
                    <a:pt x="318" y="182"/>
                  </a:lnTo>
                  <a:close/>
                  <a:moveTo>
                    <a:pt x="96" y="302"/>
                  </a:moveTo>
                  <a:lnTo>
                    <a:pt x="244" y="302"/>
                  </a:lnTo>
                  <a:lnTo>
                    <a:pt x="244" y="294"/>
                  </a:lnTo>
                  <a:lnTo>
                    <a:pt x="96" y="294"/>
                  </a:lnTo>
                  <a:lnTo>
                    <a:pt x="96" y="3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2" name="AutoShape 25"/>
          <p:cNvSpPr/>
          <p:nvPr/>
        </p:nvSpPr>
        <p:spPr bwMode="auto">
          <a:xfrm>
            <a:off x="725170" y="3303270"/>
            <a:ext cx="183261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76630" y="3027680"/>
            <a:ext cx="13296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9" name="AutoShape 25"/>
          <p:cNvSpPr/>
          <p:nvPr/>
        </p:nvSpPr>
        <p:spPr bwMode="auto">
          <a:xfrm>
            <a:off x="2778125" y="3296285"/>
            <a:ext cx="183261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29585" y="3020695"/>
            <a:ext cx="13296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2" name="AutoShape 25"/>
          <p:cNvSpPr/>
          <p:nvPr/>
        </p:nvSpPr>
        <p:spPr bwMode="auto">
          <a:xfrm>
            <a:off x="641350" y="5439410"/>
            <a:ext cx="183261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2810" y="5163820"/>
            <a:ext cx="13296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4" name="AutoShape 25"/>
          <p:cNvSpPr/>
          <p:nvPr/>
        </p:nvSpPr>
        <p:spPr bwMode="auto">
          <a:xfrm>
            <a:off x="2778760" y="5439410"/>
            <a:ext cx="183261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030220" y="5163820"/>
            <a:ext cx="13296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31" grpId="0" bldLvl="0" animBg="1"/>
      <p:bldP spid="34" grpId="0"/>
      <p:bldP spid="32" grpId="0" bldLvl="0" animBg="1"/>
      <p:bldP spid="33" grpId="0"/>
      <p:bldP spid="39" grpId="0" bldLvl="0" animBg="1"/>
      <p:bldP spid="41" grpId="0"/>
      <p:bldP spid="42" grpId="0" bldLvl="0" animBg="1"/>
      <p:bldP spid="43" grpId="0"/>
      <p:bldP spid="44" grpId="0" bldLvl="0" animBg="1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helloquence-51716-unsplash"/>
          <p:cNvPicPr>
            <a:picLocks noChangeAspect="1"/>
          </p:cNvPicPr>
          <p:nvPr/>
        </p:nvPicPr>
        <p:blipFill>
          <a:blip r:embed="rId1"/>
          <a:srcRect t="17633" b="35266"/>
          <a:stretch>
            <a:fillRect/>
          </a:stretch>
        </p:blipFill>
        <p:spPr>
          <a:xfrm>
            <a:off x="1066800" y="1617980"/>
            <a:ext cx="10058400" cy="3161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70020" y="1955800"/>
            <a:ext cx="3996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4000" b="1">
                <a:ln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8" name="AutoShape 25"/>
          <p:cNvSpPr/>
          <p:nvPr/>
        </p:nvSpPr>
        <p:spPr bwMode="auto">
          <a:xfrm>
            <a:off x="1668145" y="5038725"/>
            <a:ext cx="8601075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096895" y="3228975"/>
            <a:ext cx="5648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5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6971" y="1357630"/>
            <a:ext cx="1573709" cy="1480832"/>
            <a:chOff x="3747" y="4355"/>
            <a:chExt cx="2241" cy="2108"/>
          </a:xfrm>
        </p:grpSpPr>
        <p:sp>
          <p:nvSpPr>
            <p:cNvPr id="14" name="椭圆 13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47" y="4406"/>
              <a:ext cx="2049" cy="2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8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8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AutoShape 25"/>
          <p:cNvSpPr/>
          <p:nvPr/>
        </p:nvSpPr>
        <p:spPr bwMode="auto">
          <a:xfrm>
            <a:off x="3110865" y="4483735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3552825" y="644525"/>
            <a:ext cx="6210300" cy="5789930"/>
            <a:chOff x="-5595" y="1015"/>
            <a:chExt cx="9780" cy="9118"/>
          </a:xfrm>
        </p:grpSpPr>
        <p:grpSp>
          <p:nvGrpSpPr>
            <p:cNvPr id="4" name="组合 3"/>
            <p:cNvGrpSpPr/>
            <p:nvPr/>
          </p:nvGrpSpPr>
          <p:grpSpPr>
            <a:xfrm>
              <a:off x="-5534" y="1304"/>
              <a:ext cx="9300" cy="8535"/>
              <a:chOff x="-3914" y="1014"/>
              <a:chExt cx="10020" cy="9196"/>
            </a:xfrm>
          </p:grpSpPr>
          <p:pic>
            <p:nvPicPr>
              <p:cNvPr id="2" name="图片 1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3" name="椭圆 2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-5595" y="1015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1940" y="534035"/>
            <a:ext cx="6210935" cy="5789930"/>
            <a:chOff x="14444" y="841"/>
            <a:chExt cx="9781" cy="9118"/>
          </a:xfrm>
        </p:grpSpPr>
        <p:grpSp>
          <p:nvGrpSpPr>
            <p:cNvPr id="7" name="组合 6"/>
            <p:cNvGrpSpPr/>
            <p:nvPr/>
          </p:nvGrpSpPr>
          <p:grpSpPr>
            <a:xfrm>
              <a:off x="14925" y="1132"/>
              <a:ext cx="9300" cy="8535"/>
              <a:chOff x="-3914" y="1014"/>
              <a:chExt cx="10020" cy="9196"/>
            </a:xfrm>
          </p:grpSpPr>
          <p:pic>
            <p:nvPicPr>
              <p:cNvPr id="8" name="图片 7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4444" y="841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067050" y="1442085"/>
            <a:ext cx="4817110" cy="4813935"/>
            <a:chOff x="6215" y="2887"/>
            <a:chExt cx="7127" cy="7122"/>
          </a:xfrm>
        </p:grpSpPr>
        <p:grpSp>
          <p:nvGrpSpPr>
            <p:cNvPr id="40" name="Group 39"/>
            <p:cNvGrpSpPr/>
            <p:nvPr/>
          </p:nvGrpSpPr>
          <p:grpSpPr>
            <a:xfrm>
              <a:off x="6215" y="2887"/>
              <a:ext cx="7127" cy="7122"/>
              <a:chOff x="3833019" y="1832999"/>
              <a:chExt cx="4525962" cy="4522265"/>
            </a:xfrm>
          </p:grpSpPr>
          <p:sp>
            <p:nvSpPr>
              <p:cNvPr id="3" name="Freeform 5"/>
              <p:cNvSpPr/>
              <p:nvPr/>
            </p:nvSpPr>
            <p:spPr bwMode="auto">
              <a:xfrm>
                <a:off x="6390582" y="2605815"/>
                <a:ext cx="1639305" cy="949072"/>
              </a:xfrm>
              <a:custGeom>
                <a:avLst/>
                <a:gdLst>
                  <a:gd name="T0" fmla="*/ 638 w 1330"/>
                  <a:gd name="T1" fmla="*/ 770 h 770"/>
                  <a:gd name="T2" fmla="*/ 0 w 1330"/>
                  <a:gd name="T3" fmla="*/ 400 h 770"/>
                  <a:gd name="T4" fmla="*/ 694 w 1330"/>
                  <a:gd name="T5" fmla="*/ 0 h 770"/>
                  <a:gd name="T6" fmla="*/ 1330 w 1330"/>
                  <a:gd name="T7" fmla="*/ 370 h 770"/>
                  <a:gd name="T8" fmla="*/ 638 w 1330"/>
                  <a:gd name="T9" fmla="*/ 77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0">
                    <a:moveTo>
                      <a:pt x="638" y="770"/>
                    </a:moveTo>
                    <a:lnTo>
                      <a:pt x="0" y="400"/>
                    </a:lnTo>
                    <a:lnTo>
                      <a:pt x="694" y="0"/>
                    </a:lnTo>
                    <a:lnTo>
                      <a:pt x="1330" y="370"/>
                    </a:lnTo>
                    <a:lnTo>
                      <a:pt x="638" y="770"/>
                    </a:lnTo>
                    <a:close/>
                  </a:path>
                </a:pathLst>
              </a:custGeom>
              <a:solidFill>
                <a:srgbClr val="FBD2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6390582" y="3098839"/>
                <a:ext cx="787607" cy="783909"/>
              </a:xfrm>
              <a:custGeom>
                <a:avLst/>
                <a:gdLst>
                  <a:gd name="T0" fmla="*/ 639 w 639"/>
                  <a:gd name="T1" fmla="*/ 636 h 636"/>
                  <a:gd name="T2" fmla="*/ 2 w 639"/>
                  <a:gd name="T3" fmla="*/ 266 h 636"/>
                  <a:gd name="T4" fmla="*/ 0 w 639"/>
                  <a:gd name="T5" fmla="*/ 0 h 636"/>
                  <a:gd name="T6" fmla="*/ 638 w 639"/>
                  <a:gd name="T7" fmla="*/ 370 h 636"/>
                  <a:gd name="T8" fmla="*/ 639 w 639"/>
                  <a:gd name="T9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9" h="636">
                    <a:moveTo>
                      <a:pt x="639" y="636"/>
                    </a:moveTo>
                    <a:lnTo>
                      <a:pt x="2" y="266"/>
                    </a:lnTo>
                    <a:lnTo>
                      <a:pt x="0" y="0"/>
                    </a:lnTo>
                    <a:lnTo>
                      <a:pt x="638" y="370"/>
                    </a:lnTo>
                    <a:lnTo>
                      <a:pt x="639" y="636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5538883" y="3426700"/>
                <a:ext cx="1639305" cy="947839"/>
              </a:xfrm>
              <a:custGeom>
                <a:avLst/>
                <a:gdLst>
                  <a:gd name="T0" fmla="*/ 637 w 1330"/>
                  <a:gd name="T1" fmla="*/ 769 h 769"/>
                  <a:gd name="T2" fmla="*/ 0 w 1330"/>
                  <a:gd name="T3" fmla="*/ 400 h 769"/>
                  <a:gd name="T4" fmla="*/ 693 w 1330"/>
                  <a:gd name="T5" fmla="*/ 0 h 769"/>
                  <a:gd name="T6" fmla="*/ 1330 w 1330"/>
                  <a:gd name="T7" fmla="*/ 370 h 769"/>
                  <a:gd name="T8" fmla="*/ 637 w 1330"/>
                  <a:gd name="T9" fmla="*/ 76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69">
                    <a:moveTo>
                      <a:pt x="637" y="769"/>
                    </a:moveTo>
                    <a:lnTo>
                      <a:pt x="0" y="400"/>
                    </a:lnTo>
                    <a:lnTo>
                      <a:pt x="693" y="0"/>
                    </a:lnTo>
                    <a:lnTo>
                      <a:pt x="1330" y="370"/>
                    </a:lnTo>
                    <a:lnTo>
                      <a:pt x="637" y="769"/>
                    </a:lnTo>
                    <a:close/>
                  </a:path>
                </a:pathLst>
              </a:custGeom>
              <a:solidFill>
                <a:srgbClr val="FBD2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5538883" y="3919724"/>
                <a:ext cx="786374" cy="782676"/>
              </a:xfrm>
              <a:custGeom>
                <a:avLst/>
                <a:gdLst>
                  <a:gd name="T0" fmla="*/ 638 w 638"/>
                  <a:gd name="T1" fmla="*/ 635 h 635"/>
                  <a:gd name="T2" fmla="*/ 0 w 638"/>
                  <a:gd name="T3" fmla="*/ 264 h 635"/>
                  <a:gd name="T4" fmla="*/ 0 w 638"/>
                  <a:gd name="T5" fmla="*/ 0 h 635"/>
                  <a:gd name="T6" fmla="*/ 637 w 638"/>
                  <a:gd name="T7" fmla="*/ 369 h 635"/>
                  <a:gd name="T8" fmla="*/ 638 w 638"/>
                  <a:gd name="T9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35">
                    <a:moveTo>
                      <a:pt x="638" y="635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637" y="369"/>
                    </a:lnTo>
                    <a:lnTo>
                      <a:pt x="638" y="635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4685951" y="4739377"/>
                <a:ext cx="786374" cy="782676"/>
              </a:xfrm>
              <a:custGeom>
                <a:avLst/>
                <a:gdLst>
                  <a:gd name="T0" fmla="*/ 638 w 638"/>
                  <a:gd name="T1" fmla="*/ 635 h 635"/>
                  <a:gd name="T2" fmla="*/ 0 w 638"/>
                  <a:gd name="T3" fmla="*/ 264 h 635"/>
                  <a:gd name="T4" fmla="*/ 0 w 638"/>
                  <a:gd name="T5" fmla="*/ 0 h 635"/>
                  <a:gd name="T6" fmla="*/ 637 w 638"/>
                  <a:gd name="T7" fmla="*/ 370 h 635"/>
                  <a:gd name="T8" fmla="*/ 638 w 638"/>
                  <a:gd name="T9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35">
                    <a:moveTo>
                      <a:pt x="638" y="635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637" y="370"/>
                    </a:lnTo>
                    <a:lnTo>
                      <a:pt x="638" y="635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4685951" y="4245120"/>
                <a:ext cx="1639305" cy="950305"/>
              </a:xfrm>
              <a:custGeom>
                <a:avLst/>
                <a:gdLst>
                  <a:gd name="T0" fmla="*/ 637 w 1330"/>
                  <a:gd name="T1" fmla="*/ 771 h 771"/>
                  <a:gd name="T2" fmla="*/ 0 w 1330"/>
                  <a:gd name="T3" fmla="*/ 401 h 771"/>
                  <a:gd name="T4" fmla="*/ 692 w 1330"/>
                  <a:gd name="T5" fmla="*/ 0 h 771"/>
                  <a:gd name="T6" fmla="*/ 1330 w 1330"/>
                  <a:gd name="T7" fmla="*/ 371 h 771"/>
                  <a:gd name="T8" fmla="*/ 637 w 1330"/>
                  <a:gd name="T9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1">
                    <a:moveTo>
                      <a:pt x="637" y="771"/>
                    </a:moveTo>
                    <a:lnTo>
                      <a:pt x="0" y="401"/>
                    </a:lnTo>
                    <a:lnTo>
                      <a:pt x="692" y="0"/>
                    </a:lnTo>
                    <a:lnTo>
                      <a:pt x="1330" y="371"/>
                    </a:lnTo>
                    <a:lnTo>
                      <a:pt x="637" y="771"/>
                    </a:lnTo>
                    <a:close/>
                  </a:path>
                </a:pathLst>
              </a:custGeom>
              <a:solidFill>
                <a:srgbClr val="FBD2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3833019" y="5557797"/>
                <a:ext cx="786374" cy="797467"/>
              </a:xfrm>
              <a:custGeom>
                <a:avLst/>
                <a:gdLst>
                  <a:gd name="T0" fmla="*/ 638 w 638"/>
                  <a:gd name="T1" fmla="*/ 647 h 647"/>
                  <a:gd name="T2" fmla="*/ 1 w 638"/>
                  <a:gd name="T3" fmla="*/ 277 h 647"/>
                  <a:gd name="T4" fmla="*/ 0 w 638"/>
                  <a:gd name="T5" fmla="*/ 0 h 647"/>
                  <a:gd name="T6" fmla="*/ 638 w 638"/>
                  <a:gd name="T7" fmla="*/ 371 h 647"/>
                  <a:gd name="T8" fmla="*/ 638 w 638"/>
                  <a:gd name="T9" fmla="*/ 647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47">
                    <a:moveTo>
                      <a:pt x="638" y="647"/>
                    </a:moveTo>
                    <a:lnTo>
                      <a:pt x="1" y="277"/>
                    </a:lnTo>
                    <a:lnTo>
                      <a:pt x="0" y="0"/>
                    </a:lnTo>
                    <a:lnTo>
                      <a:pt x="638" y="371"/>
                    </a:lnTo>
                    <a:lnTo>
                      <a:pt x="638" y="647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4619393" y="2794396"/>
                <a:ext cx="3490611" cy="3560868"/>
              </a:xfrm>
              <a:custGeom>
                <a:avLst/>
                <a:gdLst>
                  <a:gd name="T0" fmla="*/ 2831 w 2832"/>
                  <a:gd name="T1" fmla="*/ 0 h 2889"/>
                  <a:gd name="T2" fmla="*/ 2832 w 2832"/>
                  <a:gd name="T3" fmla="*/ 254 h 2889"/>
                  <a:gd name="T4" fmla="*/ 2139 w 2832"/>
                  <a:gd name="T5" fmla="*/ 654 h 2889"/>
                  <a:gd name="T6" fmla="*/ 2140 w 2832"/>
                  <a:gd name="T7" fmla="*/ 920 h 2889"/>
                  <a:gd name="T8" fmla="*/ 1447 w 2832"/>
                  <a:gd name="T9" fmla="*/ 1319 h 2889"/>
                  <a:gd name="T10" fmla="*/ 1448 w 2832"/>
                  <a:gd name="T11" fmla="*/ 1585 h 2889"/>
                  <a:gd name="T12" fmla="*/ 756 w 2832"/>
                  <a:gd name="T13" fmla="*/ 1985 h 2889"/>
                  <a:gd name="T14" fmla="*/ 756 w 2832"/>
                  <a:gd name="T15" fmla="*/ 2249 h 2889"/>
                  <a:gd name="T16" fmla="*/ 64 w 2832"/>
                  <a:gd name="T17" fmla="*/ 2649 h 2889"/>
                  <a:gd name="T18" fmla="*/ 64 w 2832"/>
                  <a:gd name="T19" fmla="*/ 2852 h 2889"/>
                  <a:gd name="T20" fmla="*/ 0 w 2832"/>
                  <a:gd name="T21" fmla="*/ 2889 h 2889"/>
                  <a:gd name="T22" fmla="*/ 0 w 2832"/>
                  <a:gd name="T23" fmla="*/ 2613 h 2889"/>
                  <a:gd name="T24" fmla="*/ 692 w 2832"/>
                  <a:gd name="T25" fmla="*/ 2213 h 2889"/>
                  <a:gd name="T26" fmla="*/ 691 w 2832"/>
                  <a:gd name="T27" fmla="*/ 1948 h 2889"/>
                  <a:gd name="T28" fmla="*/ 1384 w 2832"/>
                  <a:gd name="T29" fmla="*/ 1548 h 2889"/>
                  <a:gd name="T30" fmla="*/ 1383 w 2832"/>
                  <a:gd name="T31" fmla="*/ 1282 h 2889"/>
                  <a:gd name="T32" fmla="*/ 2076 w 2832"/>
                  <a:gd name="T33" fmla="*/ 883 h 2889"/>
                  <a:gd name="T34" fmla="*/ 2075 w 2832"/>
                  <a:gd name="T35" fmla="*/ 617 h 2889"/>
                  <a:gd name="T36" fmla="*/ 2767 w 2832"/>
                  <a:gd name="T37" fmla="*/ 217 h 2889"/>
                  <a:gd name="T38" fmla="*/ 2767 w 2832"/>
                  <a:gd name="T39" fmla="*/ 37 h 2889"/>
                  <a:gd name="T40" fmla="*/ 2831 w 2832"/>
                  <a:gd name="T41" fmla="*/ 0 h 2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32" h="2889">
                    <a:moveTo>
                      <a:pt x="2831" y="0"/>
                    </a:moveTo>
                    <a:lnTo>
                      <a:pt x="2832" y="254"/>
                    </a:lnTo>
                    <a:lnTo>
                      <a:pt x="2139" y="654"/>
                    </a:lnTo>
                    <a:lnTo>
                      <a:pt x="2140" y="920"/>
                    </a:lnTo>
                    <a:lnTo>
                      <a:pt x="1447" y="1319"/>
                    </a:lnTo>
                    <a:lnTo>
                      <a:pt x="1448" y="1585"/>
                    </a:lnTo>
                    <a:lnTo>
                      <a:pt x="756" y="1985"/>
                    </a:lnTo>
                    <a:lnTo>
                      <a:pt x="756" y="2249"/>
                    </a:lnTo>
                    <a:lnTo>
                      <a:pt x="64" y="2649"/>
                    </a:lnTo>
                    <a:lnTo>
                      <a:pt x="64" y="2852"/>
                    </a:lnTo>
                    <a:lnTo>
                      <a:pt x="0" y="2889"/>
                    </a:lnTo>
                    <a:lnTo>
                      <a:pt x="0" y="2613"/>
                    </a:lnTo>
                    <a:lnTo>
                      <a:pt x="692" y="2213"/>
                    </a:lnTo>
                    <a:lnTo>
                      <a:pt x="691" y="1948"/>
                    </a:lnTo>
                    <a:lnTo>
                      <a:pt x="1384" y="1548"/>
                    </a:lnTo>
                    <a:lnTo>
                      <a:pt x="1383" y="1282"/>
                    </a:lnTo>
                    <a:lnTo>
                      <a:pt x="2076" y="883"/>
                    </a:lnTo>
                    <a:lnTo>
                      <a:pt x="2075" y="617"/>
                    </a:lnTo>
                    <a:lnTo>
                      <a:pt x="2767" y="217"/>
                    </a:lnTo>
                    <a:lnTo>
                      <a:pt x="2767" y="37"/>
                    </a:lnTo>
                    <a:lnTo>
                      <a:pt x="283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3833019" y="5064773"/>
                <a:ext cx="1639305" cy="950305"/>
              </a:xfrm>
              <a:custGeom>
                <a:avLst/>
                <a:gdLst>
                  <a:gd name="T0" fmla="*/ 638 w 1330"/>
                  <a:gd name="T1" fmla="*/ 771 h 771"/>
                  <a:gd name="T2" fmla="*/ 0 w 1330"/>
                  <a:gd name="T3" fmla="*/ 400 h 771"/>
                  <a:gd name="T4" fmla="*/ 692 w 1330"/>
                  <a:gd name="T5" fmla="*/ 0 h 771"/>
                  <a:gd name="T6" fmla="*/ 1330 w 1330"/>
                  <a:gd name="T7" fmla="*/ 371 h 771"/>
                  <a:gd name="T8" fmla="*/ 638 w 1330"/>
                  <a:gd name="T9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1">
                    <a:moveTo>
                      <a:pt x="638" y="771"/>
                    </a:moveTo>
                    <a:lnTo>
                      <a:pt x="0" y="400"/>
                    </a:lnTo>
                    <a:lnTo>
                      <a:pt x="692" y="0"/>
                    </a:lnTo>
                    <a:lnTo>
                      <a:pt x="1330" y="371"/>
                    </a:lnTo>
                    <a:lnTo>
                      <a:pt x="638" y="771"/>
                    </a:lnTo>
                    <a:close/>
                  </a:path>
                </a:pathLst>
              </a:custGeom>
              <a:solidFill>
                <a:srgbClr val="FBD2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7641631" y="1832999"/>
                <a:ext cx="717350" cy="1158607"/>
              </a:xfrm>
              <a:custGeom>
                <a:avLst/>
                <a:gdLst>
                  <a:gd name="T0" fmla="*/ 59 w 582"/>
                  <a:gd name="T1" fmla="*/ 0 h 940"/>
                  <a:gd name="T2" fmla="*/ 0 w 582"/>
                  <a:gd name="T3" fmla="*/ 34 h 940"/>
                  <a:gd name="T4" fmla="*/ 523 w 582"/>
                  <a:gd name="T5" fmla="*/ 940 h 940"/>
                  <a:gd name="T6" fmla="*/ 582 w 582"/>
                  <a:gd name="T7" fmla="*/ 906 h 940"/>
                  <a:gd name="T8" fmla="*/ 59 w 582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2" h="940">
                    <a:moveTo>
                      <a:pt x="59" y="0"/>
                    </a:moveTo>
                    <a:lnTo>
                      <a:pt x="0" y="34"/>
                    </a:lnTo>
                    <a:lnTo>
                      <a:pt x="523" y="940"/>
                    </a:lnTo>
                    <a:lnTo>
                      <a:pt x="582" y="906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6992071" y="1874906"/>
                <a:ext cx="1294188" cy="1186956"/>
              </a:xfrm>
              <a:custGeom>
                <a:avLst/>
                <a:gdLst>
                  <a:gd name="T0" fmla="*/ 1050 w 1050"/>
                  <a:gd name="T1" fmla="*/ 906 h 963"/>
                  <a:gd name="T2" fmla="*/ 527 w 1050"/>
                  <a:gd name="T3" fmla="*/ 0 h 963"/>
                  <a:gd name="T4" fmla="*/ 0 w 1050"/>
                  <a:gd name="T5" fmla="*/ 300 h 963"/>
                  <a:gd name="T6" fmla="*/ 205 w 1050"/>
                  <a:gd name="T7" fmla="*/ 418 h 963"/>
                  <a:gd name="T8" fmla="*/ 206 w 1050"/>
                  <a:gd name="T9" fmla="*/ 593 h 963"/>
                  <a:gd name="T10" fmla="*/ 842 w 1050"/>
                  <a:gd name="T11" fmla="*/ 963 h 963"/>
                  <a:gd name="T12" fmla="*/ 842 w 1050"/>
                  <a:gd name="T13" fmla="*/ 786 h 963"/>
                  <a:gd name="T14" fmla="*/ 1050 w 1050"/>
                  <a:gd name="T15" fmla="*/ 906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0" h="963">
                    <a:moveTo>
                      <a:pt x="1050" y="906"/>
                    </a:moveTo>
                    <a:lnTo>
                      <a:pt x="527" y="0"/>
                    </a:lnTo>
                    <a:lnTo>
                      <a:pt x="0" y="300"/>
                    </a:lnTo>
                    <a:lnTo>
                      <a:pt x="205" y="418"/>
                    </a:lnTo>
                    <a:lnTo>
                      <a:pt x="206" y="593"/>
                    </a:lnTo>
                    <a:lnTo>
                      <a:pt x="842" y="963"/>
                    </a:lnTo>
                    <a:lnTo>
                      <a:pt x="842" y="786"/>
                    </a:lnTo>
                    <a:lnTo>
                      <a:pt x="1050" y="906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7654" y="6619"/>
              <a:ext cx="575" cy="359"/>
              <a:chOff x="4746346" y="4203213"/>
              <a:chExt cx="364838" cy="228024"/>
            </a:xfrm>
          </p:grpSpPr>
          <p:sp>
            <p:nvSpPr>
              <p:cNvPr id="22" name="Freeform 18"/>
              <p:cNvSpPr/>
              <p:nvPr/>
            </p:nvSpPr>
            <p:spPr bwMode="auto">
              <a:xfrm>
                <a:off x="4746346" y="4203213"/>
                <a:ext cx="335256" cy="195978"/>
              </a:xfrm>
              <a:custGeom>
                <a:avLst/>
                <a:gdLst>
                  <a:gd name="T0" fmla="*/ 226 w 229"/>
                  <a:gd name="T1" fmla="*/ 134 h 134"/>
                  <a:gd name="T2" fmla="*/ 225 w 229"/>
                  <a:gd name="T3" fmla="*/ 134 h 134"/>
                  <a:gd name="T4" fmla="*/ 2 w 229"/>
                  <a:gd name="T5" fmla="*/ 5 h 134"/>
                  <a:gd name="T6" fmla="*/ 1 w 229"/>
                  <a:gd name="T7" fmla="*/ 1 h 134"/>
                  <a:gd name="T8" fmla="*/ 4 w 229"/>
                  <a:gd name="T9" fmla="*/ 1 h 134"/>
                  <a:gd name="T10" fmla="*/ 227 w 229"/>
                  <a:gd name="T11" fmla="*/ 129 h 134"/>
                  <a:gd name="T12" fmla="*/ 228 w 229"/>
                  <a:gd name="T13" fmla="*/ 133 h 134"/>
                  <a:gd name="T14" fmla="*/ 226 w 229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5" y="13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27" y="129"/>
                      <a:pt x="227" y="129"/>
                      <a:pt x="227" y="129"/>
                    </a:cubicBezTo>
                    <a:cubicBezTo>
                      <a:pt x="228" y="130"/>
                      <a:pt x="229" y="132"/>
                      <a:pt x="228" y="133"/>
                    </a:cubicBezTo>
                    <a:cubicBezTo>
                      <a:pt x="227" y="133"/>
                      <a:pt x="227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9"/>
              <p:cNvSpPr/>
              <p:nvPr/>
            </p:nvSpPr>
            <p:spPr bwMode="auto">
              <a:xfrm>
                <a:off x="5038463" y="4359748"/>
                <a:ext cx="72721" cy="71489"/>
              </a:xfrm>
              <a:custGeom>
                <a:avLst/>
                <a:gdLst>
                  <a:gd name="T0" fmla="*/ 6 w 49"/>
                  <a:gd name="T1" fmla="*/ 13 h 49"/>
                  <a:gd name="T2" fmla="*/ 35 w 49"/>
                  <a:gd name="T3" fmla="*/ 6 h 49"/>
                  <a:gd name="T4" fmla="*/ 43 w 49"/>
                  <a:gd name="T5" fmla="*/ 35 h 49"/>
                  <a:gd name="T6" fmla="*/ 13 w 49"/>
                  <a:gd name="T7" fmla="*/ 43 h 49"/>
                  <a:gd name="T8" fmla="*/ 6 w 49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6" y="13"/>
                    </a:moveTo>
                    <a:cubicBezTo>
                      <a:pt x="12" y="3"/>
                      <a:pt x="25" y="0"/>
                      <a:pt x="35" y="6"/>
                    </a:cubicBezTo>
                    <a:cubicBezTo>
                      <a:pt x="45" y="12"/>
                      <a:pt x="49" y="25"/>
                      <a:pt x="43" y="35"/>
                    </a:cubicBezTo>
                    <a:cubicBezTo>
                      <a:pt x="37" y="46"/>
                      <a:pt x="23" y="49"/>
                      <a:pt x="13" y="43"/>
                    </a:cubicBezTo>
                    <a:cubicBezTo>
                      <a:pt x="3" y="37"/>
                      <a:pt x="0" y="24"/>
                      <a:pt x="6" y="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9003" y="5334"/>
              <a:ext cx="569" cy="359"/>
              <a:chOff x="5716658" y="3387258"/>
              <a:chExt cx="361140" cy="228024"/>
            </a:xfrm>
          </p:grpSpPr>
          <p:sp>
            <p:nvSpPr>
              <p:cNvPr id="24" name="Freeform 17"/>
              <p:cNvSpPr/>
              <p:nvPr/>
            </p:nvSpPr>
            <p:spPr bwMode="auto">
              <a:xfrm>
                <a:off x="5716658" y="3387258"/>
                <a:ext cx="332791" cy="195978"/>
              </a:xfrm>
              <a:custGeom>
                <a:avLst/>
                <a:gdLst>
                  <a:gd name="T0" fmla="*/ 225 w 228"/>
                  <a:gd name="T1" fmla="*/ 134 h 134"/>
                  <a:gd name="T2" fmla="*/ 224 w 228"/>
                  <a:gd name="T3" fmla="*/ 133 h 134"/>
                  <a:gd name="T4" fmla="*/ 1 w 228"/>
                  <a:gd name="T5" fmla="*/ 4 h 134"/>
                  <a:gd name="T6" fmla="*/ 0 w 228"/>
                  <a:gd name="T7" fmla="*/ 1 h 134"/>
                  <a:gd name="T8" fmla="*/ 4 w 228"/>
                  <a:gd name="T9" fmla="*/ 0 h 134"/>
                  <a:gd name="T10" fmla="*/ 226 w 228"/>
                  <a:gd name="T11" fmla="*/ 129 h 134"/>
                  <a:gd name="T12" fmla="*/ 227 w 228"/>
                  <a:gd name="T13" fmla="*/ 132 h 134"/>
                  <a:gd name="T14" fmla="*/ 225 w 228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134">
                    <a:moveTo>
                      <a:pt x="225" y="134"/>
                    </a:moveTo>
                    <a:cubicBezTo>
                      <a:pt x="225" y="134"/>
                      <a:pt x="224" y="134"/>
                      <a:pt x="224" y="13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226" y="129"/>
                      <a:pt x="226" y="129"/>
                      <a:pt x="226" y="129"/>
                    </a:cubicBezTo>
                    <a:cubicBezTo>
                      <a:pt x="228" y="130"/>
                      <a:pt x="228" y="131"/>
                      <a:pt x="227" y="132"/>
                    </a:cubicBezTo>
                    <a:cubicBezTo>
                      <a:pt x="227" y="133"/>
                      <a:pt x="226" y="134"/>
                      <a:pt x="225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6003844" y="3543793"/>
                <a:ext cx="73954" cy="71489"/>
              </a:xfrm>
              <a:custGeom>
                <a:avLst/>
                <a:gdLst>
                  <a:gd name="T0" fmla="*/ 6 w 50"/>
                  <a:gd name="T1" fmla="*/ 13 h 49"/>
                  <a:gd name="T2" fmla="*/ 36 w 50"/>
                  <a:gd name="T3" fmla="*/ 6 h 49"/>
                  <a:gd name="T4" fmla="*/ 44 w 50"/>
                  <a:gd name="T5" fmla="*/ 35 h 49"/>
                  <a:gd name="T6" fmla="*/ 14 w 50"/>
                  <a:gd name="T7" fmla="*/ 43 h 49"/>
                  <a:gd name="T8" fmla="*/ 6 w 50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6" y="13"/>
                    </a:moveTo>
                    <a:cubicBezTo>
                      <a:pt x="13" y="3"/>
                      <a:pt x="26" y="0"/>
                      <a:pt x="36" y="6"/>
                    </a:cubicBezTo>
                    <a:cubicBezTo>
                      <a:pt x="46" y="12"/>
                      <a:pt x="50" y="25"/>
                      <a:pt x="44" y="35"/>
                    </a:cubicBezTo>
                    <a:cubicBezTo>
                      <a:pt x="37" y="45"/>
                      <a:pt x="24" y="49"/>
                      <a:pt x="14" y="43"/>
                    </a:cubicBezTo>
                    <a:cubicBezTo>
                      <a:pt x="4" y="37"/>
                      <a:pt x="0" y="23"/>
                      <a:pt x="6" y="1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0361" y="4032"/>
              <a:ext cx="578" cy="359"/>
              <a:chOff x="6465768" y="2560210"/>
              <a:chExt cx="367303" cy="228024"/>
            </a:xfrm>
          </p:grpSpPr>
          <p:sp>
            <p:nvSpPr>
              <p:cNvPr id="26" name="Freeform 16"/>
              <p:cNvSpPr/>
              <p:nvPr/>
            </p:nvSpPr>
            <p:spPr bwMode="auto">
              <a:xfrm>
                <a:off x="6465768" y="2560210"/>
                <a:ext cx="335256" cy="195978"/>
              </a:xfrm>
              <a:custGeom>
                <a:avLst/>
                <a:gdLst>
                  <a:gd name="T0" fmla="*/ 226 w 229"/>
                  <a:gd name="T1" fmla="*/ 134 h 134"/>
                  <a:gd name="T2" fmla="*/ 225 w 229"/>
                  <a:gd name="T3" fmla="*/ 134 h 134"/>
                  <a:gd name="T4" fmla="*/ 2 w 229"/>
                  <a:gd name="T5" fmla="*/ 5 h 134"/>
                  <a:gd name="T6" fmla="*/ 1 w 229"/>
                  <a:gd name="T7" fmla="*/ 2 h 134"/>
                  <a:gd name="T8" fmla="*/ 4 w 229"/>
                  <a:gd name="T9" fmla="*/ 1 h 134"/>
                  <a:gd name="T10" fmla="*/ 227 w 229"/>
                  <a:gd name="T11" fmla="*/ 130 h 134"/>
                  <a:gd name="T12" fmla="*/ 228 w 229"/>
                  <a:gd name="T13" fmla="*/ 133 h 134"/>
                  <a:gd name="T14" fmla="*/ 226 w 229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5" y="13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27" y="130"/>
                      <a:pt x="227" y="130"/>
                      <a:pt x="227" y="130"/>
                    </a:cubicBezTo>
                    <a:cubicBezTo>
                      <a:pt x="228" y="130"/>
                      <a:pt x="229" y="132"/>
                      <a:pt x="228" y="133"/>
                    </a:cubicBezTo>
                    <a:cubicBezTo>
                      <a:pt x="228" y="134"/>
                      <a:pt x="227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6760350" y="2716745"/>
                <a:ext cx="72721" cy="71489"/>
              </a:xfrm>
              <a:custGeom>
                <a:avLst/>
                <a:gdLst>
                  <a:gd name="T0" fmla="*/ 6 w 50"/>
                  <a:gd name="T1" fmla="*/ 14 h 49"/>
                  <a:gd name="T2" fmla="*/ 36 w 50"/>
                  <a:gd name="T3" fmla="*/ 6 h 49"/>
                  <a:gd name="T4" fmla="*/ 43 w 50"/>
                  <a:gd name="T5" fmla="*/ 36 h 49"/>
                  <a:gd name="T6" fmla="*/ 14 w 50"/>
                  <a:gd name="T7" fmla="*/ 43 h 49"/>
                  <a:gd name="T8" fmla="*/ 6 w 50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6" y="14"/>
                    </a:moveTo>
                    <a:cubicBezTo>
                      <a:pt x="12" y="3"/>
                      <a:pt x="26" y="0"/>
                      <a:pt x="36" y="6"/>
                    </a:cubicBezTo>
                    <a:cubicBezTo>
                      <a:pt x="46" y="12"/>
                      <a:pt x="50" y="25"/>
                      <a:pt x="43" y="36"/>
                    </a:cubicBezTo>
                    <a:cubicBezTo>
                      <a:pt x="37" y="46"/>
                      <a:pt x="24" y="49"/>
                      <a:pt x="14" y="43"/>
                    </a:cubicBezTo>
                    <a:cubicBezTo>
                      <a:pt x="4" y="37"/>
                      <a:pt x="0" y="24"/>
                      <a:pt x="6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287" y="7935"/>
              <a:ext cx="576" cy="359"/>
              <a:chOff x="3878623" y="5038889"/>
              <a:chExt cx="366072" cy="228024"/>
            </a:xfrm>
          </p:grpSpPr>
          <p:sp>
            <p:nvSpPr>
              <p:cNvPr id="28" name="Freeform 22"/>
              <p:cNvSpPr/>
              <p:nvPr/>
            </p:nvSpPr>
            <p:spPr bwMode="auto">
              <a:xfrm>
                <a:off x="3878623" y="5038889"/>
                <a:ext cx="334024" cy="195978"/>
              </a:xfrm>
              <a:custGeom>
                <a:avLst/>
                <a:gdLst>
                  <a:gd name="T0" fmla="*/ 226 w 228"/>
                  <a:gd name="T1" fmla="*/ 134 h 134"/>
                  <a:gd name="T2" fmla="*/ 224 w 228"/>
                  <a:gd name="T3" fmla="*/ 133 h 134"/>
                  <a:gd name="T4" fmla="*/ 2 w 228"/>
                  <a:gd name="T5" fmla="*/ 5 h 134"/>
                  <a:gd name="T6" fmla="*/ 1 w 228"/>
                  <a:gd name="T7" fmla="*/ 1 h 134"/>
                  <a:gd name="T8" fmla="*/ 4 w 228"/>
                  <a:gd name="T9" fmla="*/ 0 h 134"/>
                  <a:gd name="T10" fmla="*/ 227 w 228"/>
                  <a:gd name="T11" fmla="*/ 129 h 134"/>
                  <a:gd name="T12" fmla="*/ 228 w 228"/>
                  <a:gd name="T13" fmla="*/ 133 h 134"/>
                  <a:gd name="T14" fmla="*/ 226 w 228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4" y="13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227" y="129"/>
                      <a:pt x="227" y="129"/>
                      <a:pt x="227" y="129"/>
                    </a:cubicBezTo>
                    <a:cubicBezTo>
                      <a:pt x="228" y="130"/>
                      <a:pt x="228" y="131"/>
                      <a:pt x="228" y="133"/>
                    </a:cubicBezTo>
                    <a:cubicBezTo>
                      <a:pt x="227" y="133"/>
                      <a:pt x="226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23"/>
              <p:cNvSpPr/>
              <p:nvPr/>
            </p:nvSpPr>
            <p:spPr bwMode="auto">
              <a:xfrm>
                <a:off x="4173206" y="5195424"/>
                <a:ext cx="71489" cy="71489"/>
              </a:xfrm>
              <a:custGeom>
                <a:avLst/>
                <a:gdLst>
                  <a:gd name="T0" fmla="*/ 6 w 49"/>
                  <a:gd name="T1" fmla="*/ 13 h 49"/>
                  <a:gd name="T2" fmla="*/ 36 w 49"/>
                  <a:gd name="T3" fmla="*/ 6 h 49"/>
                  <a:gd name="T4" fmla="*/ 43 w 49"/>
                  <a:gd name="T5" fmla="*/ 35 h 49"/>
                  <a:gd name="T6" fmla="*/ 14 w 49"/>
                  <a:gd name="T7" fmla="*/ 43 h 49"/>
                  <a:gd name="T8" fmla="*/ 6 w 49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6" y="13"/>
                    </a:moveTo>
                    <a:cubicBezTo>
                      <a:pt x="12" y="3"/>
                      <a:pt x="25" y="0"/>
                      <a:pt x="36" y="6"/>
                    </a:cubicBezTo>
                    <a:cubicBezTo>
                      <a:pt x="46" y="12"/>
                      <a:pt x="49" y="25"/>
                      <a:pt x="43" y="35"/>
                    </a:cubicBezTo>
                    <a:cubicBezTo>
                      <a:pt x="37" y="46"/>
                      <a:pt x="24" y="49"/>
                      <a:pt x="14" y="43"/>
                    </a:cubicBezTo>
                    <a:cubicBezTo>
                      <a:pt x="3" y="37"/>
                      <a:pt x="0" y="24"/>
                      <a:pt x="6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6955" y="8355"/>
              <a:ext cx="1151" cy="662"/>
              <a:chOff x="4302624" y="5305122"/>
              <a:chExt cx="730909" cy="420303"/>
            </a:xfrm>
          </p:grpSpPr>
          <p:sp>
            <p:nvSpPr>
              <p:cNvPr id="30" name="Freeform 24"/>
              <p:cNvSpPr/>
              <p:nvPr/>
            </p:nvSpPr>
            <p:spPr bwMode="auto">
              <a:xfrm>
                <a:off x="4613229" y="5305122"/>
                <a:ext cx="420304" cy="236652"/>
              </a:xfrm>
              <a:custGeom>
                <a:avLst/>
                <a:gdLst>
                  <a:gd name="T0" fmla="*/ 287 w 287"/>
                  <a:gd name="T1" fmla="*/ 133 h 162"/>
                  <a:gd name="T2" fmla="*/ 238 w 287"/>
                  <a:gd name="T3" fmla="*/ 162 h 162"/>
                  <a:gd name="T4" fmla="*/ 104 w 287"/>
                  <a:gd name="T5" fmla="*/ 84 h 162"/>
                  <a:gd name="T6" fmla="*/ 83 w 287"/>
                  <a:gd name="T7" fmla="*/ 71 h 162"/>
                  <a:gd name="T8" fmla="*/ 59 w 287"/>
                  <a:gd name="T9" fmla="*/ 57 h 162"/>
                  <a:gd name="T10" fmla="*/ 58 w 287"/>
                  <a:gd name="T11" fmla="*/ 76 h 162"/>
                  <a:gd name="T12" fmla="*/ 53 w 287"/>
                  <a:gd name="T13" fmla="*/ 104 h 162"/>
                  <a:gd name="T14" fmla="*/ 0 w 287"/>
                  <a:gd name="T15" fmla="*/ 100 h 162"/>
                  <a:gd name="T16" fmla="*/ 15 w 287"/>
                  <a:gd name="T17" fmla="*/ 23 h 162"/>
                  <a:gd name="T18" fmla="*/ 55 w 287"/>
                  <a:gd name="T19" fmla="*/ 0 h 162"/>
                  <a:gd name="T20" fmla="*/ 287 w 287"/>
                  <a:gd name="T2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62">
                    <a:moveTo>
                      <a:pt x="287" y="133"/>
                    </a:moveTo>
                    <a:cubicBezTo>
                      <a:pt x="238" y="162"/>
                      <a:pt x="238" y="162"/>
                      <a:pt x="238" y="162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66"/>
                      <a:pt x="59" y="73"/>
                      <a:pt x="58" y="7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87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25"/>
              <p:cNvSpPr>
                <a:spLocks noEditPoints="1"/>
              </p:cNvSpPr>
              <p:nvPr/>
            </p:nvSpPr>
            <p:spPr bwMode="auto">
              <a:xfrm>
                <a:off x="4302624" y="5461657"/>
                <a:ext cx="460978" cy="263768"/>
              </a:xfrm>
              <a:custGeom>
                <a:avLst/>
                <a:gdLst>
                  <a:gd name="T0" fmla="*/ 308 w 315"/>
                  <a:gd name="T1" fmla="*/ 107 h 180"/>
                  <a:gd name="T2" fmla="*/ 277 w 315"/>
                  <a:gd name="T3" fmla="*/ 159 h 180"/>
                  <a:gd name="T4" fmla="*/ 186 w 315"/>
                  <a:gd name="T5" fmla="*/ 177 h 180"/>
                  <a:gd name="T6" fmla="*/ 77 w 315"/>
                  <a:gd name="T7" fmla="*/ 137 h 180"/>
                  <a:gd name="T8" fmla="*/ 7 w 315"/>
                  <a:gd name="T9" fmla="*/ 73 h 180"/>
                  <a:gd name="T10" fmla="*/ 38 w 315"/>
                  <a:gd name="T11" fmla="*/ 21 h 180"/>
                  <a:gd name="T12" fmla="*/ 129 w 315"/>
                  <a:gd name="T13" fmla="*/ 4 h 180"/>
                  <a:gd name="T14" fmla="*/ 238 w 315"/>
                  <a:gd name="T15" fmla="*/ 44 h 180"/>
                  <a:gd name="T16" fmla="*/ 308 w 315"/>
                  <a:gd name="T17" fmla="*/ 107 h 180"/>
                  <a:gd name="T18" fmla="*/ 194 w 315"/>
                  <a:gd name="T19" fmla="*/ 140 h 180"/>
                  <a:gd name="T20" fmla="*/ 237 w 315"/>
                  <a:gd name="T21" fmla="*/ 136 h 180"/>
                  <a:gd name="T22" fmla="*/ 243 w 315"/>
                  <a:gd name="T23" fmla="*/ 111 h 180"/>
                  <a:gd name="T24" fmla="*/ 190 w 315"/>
                  <a:gd name="T25" fmla="*/ 72 h 180"/>
                  <a:gd name="T26" fmla="*/ 121 w 315"/>
                  <a:gd name="T27" fmla="*/ 41 h 180"/>
                  <a:gd name="T28" fmla="*/ 78 w 315"/>
                  <a:gd name="T29" fmla="*/ 44 h 180"/>
                  <a:gd name="T30" fmla="*/ 72 w 315"/>
                  <a:gd name="T31" fmla="*/ 69 h 180"/>
                  <a:gd name="T32" fmla="*/ 126 w 315"/>
                  <a:gd name="T33" fmla="*/ 109 h 180"/>
                  <a:gd name="T34" fmla="*/ 194 w 315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5" h="180">
                    <a:moveTo>
                      <a:pt x="308" y="107"/>
                    </a:moveTo>
                    <a:cubicBezTo>
                      <a:pt x="315" y="126"/>
                      <a:pt x="304" y="143"/>
                      <a:pt x="277" y="159"/>
                    </a:cubicBezTo>
                    <a:cubicBezTo>
                      <a:pt x="250" y="175"/>
                      <a:pt x="220" y="180"/>
                      <a:pt x="186" y="177"/>
                    </a:cubicBezTo>
                    <a:cubicBezTo>
                      <a:pt x="153" y="173"/>
                      <a:pt x="116" y="160"/>
                      <a:pt x="77" y="137"/>
                    </a:cubicBezTo>
                    <a:cubicBezTo>
                      <a:pt x="36" y="113"/>
                      <a:pt x="13" y="92"/>
                      <a:pt x="7" y="73"/>
                    </a:cubicBezTo>
                    <a:cubicBezTo>
                      <a:pt x="0" y="55"/>
                      <a:pt x="11" y="37"/>
                      <a:pt x="38" y="21"/>
                    </a:cubicBezTo>
                    <a:cubicBezTo>
                      <a:pt x="65" y="6"/>
                      <a:pt x="95" y="0"/>
                      <a:pt x="129" y="4"/>
                    </a:cubicBezTo>
                    <a:cubicBezTo>
                      <a:pt x="163" y="8"/>
                      <a:pt x="199" y="21"/>
                      <a:pt x="238" y="44"/>
                    </a:cubicBezTo>
                    <a:cubicBezTo>
                      <a:pt x="279" y="67"/>
                      <a:pt x="302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6" y="143"/>
                      <a:pt x="237" y="136"/>
                    </a:cubicBezTo>
                    <a:cubicBezTo>
                      <a:pt x="249" y="130"/>
                      <a:pt x="250" y="121"/>
                      <a:pt x="243" y="111"/>
                    </a:cubicBezTo>
                    <a:cubicBezTo>
                      <a:pt x="236" y="101"/>
                      <a:pt x="218" y="88"/>
                      <a:pt x="190" y="72"/>
                    </a:cubicBezTo>
                    <a:cubicBezTo>
                      <a:pt x="161" y="55"/>
                      <a:pt x="138" y="45"/>
                      <a:pt x="121" y="41"/>
                    </a:cubicBezTo>
                    <a:cubicBezTo>
                      <a:pt x="103" y="37"/>
                      <a:pt x="89" y="38"/>
                      <a:pt x="78" y="44"/>
                    </a:cubicBezTo>
                    <a:cubicBezTo>
                      <a:pt x="66" y="51"/>
                      <a:pt x="64" y="59"/>
                      <a:pt x="72" y="69"/>
                    </a:cubicBezTo>
                    <a:cubicBezTo>
                      <a:pt x="79" y="79"/>
                      <a:pt x="97" y="93"/>
                      <a:pt x="126" y="109"/>
                    </a:cubicBezTo>
                    <a:cubicBezTo>
                      <a:pt x="154" y="125"/>
                      <a:pt x="177" y="136"/>
                      <a:pt x="194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8277" y="7073"/>
              <a:ext cx="1240" cy="666"/>
              <a:chOff x="5141998" y="4491632"/>
              <a:chExt cx="787606" cy="422768"/>
            </a:xfrm>
          </p:grpSpPr>
          <p:sp>
            <p:nvSpPr>
              <p:cNvPr id="33" name="Freeform 26"/>
              <p:cNvSpPr/>
              <p:nvPr/>
            </p:nvSpPr>
            <p:spPr bwMode="auto">
              <a:xfrm>
                <a:off x="5397138" y="4491632"/>
                <a:ext cx="532466" cy="299513"/>
              </a:xfrm>
              <a:custGeom>
                <a:avLst/>
                <a:gdLst>
                  <a:gd name="T0" fmla="*/ 364 w 364"/>
                  <a:gd name="T1" fmla="*/ 112 h 205"/>
                  <a:gd name="T2" fmla="*/ 203 w 364"/>
                  <a:gd name="T3" fmla="*/ 205 h 205"/>
                  <a:gd name="T4" fmla="*/ 169 w 364"/>
                  <a:gd name="T5" fmla="*/ 185 h 205"/>
                  <a:gd name="T6" fmla="*/ 168 w 364"/>
                  <a:gd name="T7" fmla="*/ 118 h 205"/>
                  <a:gd name="T8" fmla="*/ 165 w 364"/>
                  <a:gd name="T9" fmla="*/ 77 h 205"/>
                  <a:gd name="T10" fmla="*/ 157 w 364"/>
                  <a:gd name="T11" fmla="*/ 60 h 205"/>
                  <a:gd name="T12" fmla="*/ 142 w 364"/>
                  <a:gd name="T13" fmla="*/ 47 h 205"/>
                  <a:gd name="T14" fmla="*/ 114 w 364"/>
                  <a:gd name="T15" fmla="*/ 40 h 205"/>
                  <a:gd name="T16" fmla="*/ 87 w 364"/>
                  <a:gd name="T17" fmla="*/ 48 h 205"/>
                  <a:gd name="T18" fmla="*/ 67 w 364"/>
                  <a:gd name="T19" fmla="*/ 66 h 205"/>
                  <a:gd name="T20" fmla="*/ 58 w 364"/>
                  <a:gd name="T21" fmla="*/ 92 h 205"/>
                  <a:gd name="T22" fmla="*/ 0 w 364"/>
                  <a:gd name="T23" fmla="*/ 89 h 205"/>
                  <a:gd name="T24" fmla="*/ 8 w 364"/>
                  <a:gd name="T25" fmla="*/ 61 h 205"/>
                  <a:gd name="T26" fmla="*/ 23 w 364"/>
                  <a:gd name="T27" fmla="*/ 41 h 205"/>
                  <a:gd name="T28" fmla="*/ 49 w 364"/>
                  <a:gd name="T29" fmla="*/ 22 h 205"/>
                  <a:gd name="T30" fmla="*/ 95 w 364"/>
                  <a:gd name="T31" fmla="*/ 4 h 205"/>
                  <a:gd name="T32" fmla="*/ 143 w 364"/>
                  <a:gd name="T33" fmla="*/ 2 h 205"/>
                  <a:gd name="T34" fmla="*/ 185 w 364"/>
                  <a:gd name="T35" fmla="*/ 16 h 205"/>
                  <a:gd name="T36" fmla="*/ 210 w 364"/>
                  <a:gd name="T37" fmla="*/ 36 h 205"/>
                  <a:gd name="T38" fmla="*/ 221 w 364"/>
                  <a:gd name="T39" fmla="*/ 63 h 205"/>
                  <a:gd name="T40" fmla="*/ 222 w 364"/>
                  <a:gd name="T41" fmla="*/ 111 h 205"/>
                  <a:gd name="T42" fmla="*/ 220 w 364"/>
                  <a:gd name="T43" fmla="*/ 145 h 205"/>
                  <a:gd name="T44" fmla="*/ 222 w 364"/>
                  <a:gd name="T45" fmla="*/ 146 h 205"/>
                  <a:gd name="T46" fmla="*/ 323 w 364"/>
                  <a:gd name="T47" fmla="*/ 88 h 205"/>
                  <a:gd name="T48" fmla="*/ 364 w 364"/>
                  <a:gd name="T49" fmla="*/ 11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4" h="205">
                    <a:moveTo>
                      <a:pt x="364" y="112"/>
                    </a:moveTo>
                    <a:cubicBezTo>
                      <a:pt x="203" y="205"/>
                      <a:pt x="203" y="205"/>
                      <a:pt x="203" y="205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98"/>
                      <a:pt x="166" y="84"/>
                      <a:pt x="165" y="77"/>
                    </a:cubicBezTo>
                    <a:cubicBezTo>
                      <a:pt x="163" y="70"/>
                      <a:pt x="161" y="64"/>
                      <a:pt x="157" y="60"/>
                    </a:cubicBezTo>
                    <a:cubicBezTo>
                      <a:pt x="154" y="55"/>
                      <a:pt x="149" y="51"/>
                      <a:pt x="142" y="47"/>
                    </a:cubicBezTo>
                    <a:cubicBezTo>
                      <a:pt x="133" y="42"/>
                      <a:pt x="124" y="39"/>
                      <a:pt x="114" y="40"/>
                    </a:cubicBezTo>
                    <a:cubicBezTo>
                      <a:pt x="104" y="40"/>
                      <a:pt x="95" y="43"/>
                      <a:pt x="87" y="48"/>
                    </a:cubicBezTo>
                    <a:cubicBezTo>
                      <a:pt x="78" y="53"/>
                      <a:pt x="71" y="59"/>
                      <a:pt x="67" y="66"/>
                    </a:cubicBezTo>
                    <a:cubicBezTo>
                      <a:pt x="63" y="74"/>
                      <a:pt x="60" y="82"/>
                      <a:pt x="58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" y="77"/>
                      <a:pt x="4" y="67"/>
                      <a:pt x="8" y="61"/>
                    </a:cubicBezTo>
                    <a:cubicBezTo>
                      <a:pt x="11" y="54"/>
                      <a:pt x="16" y="47"/>
                      <a:pt x="23" y="41"/>
                    </a:cubicBezTo>
                    <a:cubicBezTo>
                      <a:pt x="30" y="35"/>
                      <a:pt x="38" y="28"/>
                      <a:pt x="49" y="22"/>
                    </a:cubicBezTo>
                    <a:cubicBezTo>
                      <a:pt x="64" y="14"/>
                      <a:pt x="79" y="8"/>
                      <a:pt x="95" y="4"/>
                    </a:cubicBezTo>
                    <a:cubicBezTo>
                      <a:pt x="112" y="1"/>
                      <a:pt x="128" y="0"/>
                      <a:pt x="143" y="2"/>
                    </a:cubicBezTo>
                    <a:cubicBezTo>
                      <a:pt x="159" y="4"/>
                      <a:pt x="173" y="9"/>
                      <a:pt x="185" y="16"/>
                    </a:cubicBezTo>
                    <a:cubicBezTo>
                      <a:pt x="196" y="22"/>
                      <a:pt x="204" y="29"/>
                      <a:pt x="210" y="36"/>
                    </a:cubicBezTo>
                    <a:cubicBezTo>
                      <a:pt x="215" y="44"/>
                      <a:pt x="219" y="53"/>
                      <a:pt x="221" y="63"/>
                    </a:cubicBezTo>
                    <a:cubicBezTo>
                      <a:pt x="223" y="73"/>
                      <a:pt x="223" y="89"/>
                      <a:pt x="222" y="111"/>
                    </a:cubicBezTo>
                    <a:cubicBezTo>
                      <a:pt x="220" y="145"/>
                      <a:pt x="220" y="145"/>
                      <a:pt x="220" y="145"/>
                    </a:cubicBezTo>
                    <a:cubicBezTo>
                      <a:pt x="222" y="146"/>
                      <a:pt x="222" y="146"/>
                      <a:pt x="222" y="146"/>
                    </a:cubicBezTo>
                    <a:cubicBezTo>
                      <a:pt x="323" y="88"/>
                      <a:pt x="323" y="88"/>
                      <a:pt x="323" y="88"/>
                    </a:cubicBezTo>
                    <a:lnTo>
                      <a:pt x="364" y="1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27"/>
              <p:cNvSpPr>
                <a:spLocks noEditPoints="1"/>
              </p:cNvSpPr>
              <p:nvPr/>
            </p:nvSpPr>
            <p:spPr bwMode="auto">
              <a:xfrm>
                <a:off x="5141998" y="4650632"/>
                <a:ext cx="458512" cy="263768"/>
              </a:xfrm>
              <a:custGeom>
                <a:avLst/>
                <a:gdLst>
                  <a:gd name="T0" fmla="*/ 308 w 314"/>
                  <a:gd name="T1" fmla="*/ 107 h 180"/>
                  <a:gd name="T2" fmla="*/ 276 w 314"/>
                  <a:gd name="T3" fmla="*/ 159 h 180"/>
                  <a:gd name="T4" fmla="*/ 186 w 314"/>
                  <a:gd name="T5" fmla="*/ 177 h 180"/>
                  <a:gd name="T6" fmla="*/ 77 w 314"/>
                  <a:gd name="T7" fmla="*/ 137 h 180"/>
                  <a:gd name="T8" fmla="*/ 6 w 314"/>
                  <a:gd name="T9" fmla="*/ 73 h 180"/>
                  <a:gd name="T10" fmla="*/ 37 w 314"/>
                  <a:gd name="T11" fmla="*/ 21 h 180"/>
                  <a:gd name="T12" fmla="*/ 128 w 314"/>
                  <a:gd name="T13" fmla="*/ 4 h 180"/>
                  <a:gd name="T14" fmla="*/ 238 w 314"/>
                  <a:gd name="T15" fmla="*/ 43 h 180"/>
                  <a:gd name="T16" fmla="*/ 308 w 314"/>
                  <a:gd name="T17" fmla="*/ 107 h 180"/>
                  <a:gd name="T18" fmla="*/ 193 w 314"/>
                  <a:gd name="T19" fmla="*/ 140 h 180"/>
                  <a:gd name="T20" fmla="*/ 237 w 314"/>
                  <a:gd name="T21" fmla="*/ 136 h 180"/>
                  <a:gd name="T22" fmla="*/ 242 w 314"/>
                  <a:gd name="T23" fmla="*/ 111 h 180"/>
                  <a:gd name="T24" fmla="*/ 189 w 314"/>
                  <a:gd name="T25" fmla="*/ 72 h 180"/>
                  <a:gd name="T26" fmla="*/ 120 w 314"/>
                  <a:gd name="T27" fmla="*/ 41 h 180"/>
                  <a:gd name="T28" fmla="*/ 77 w 314"/>
                  <a:gd name="T29" fmla="*/ 44 h 180"/>
                  <a:gd name="T30" fmla="*/ 71 w 314"/>
                  <a:gd name="T31" fmla="*/ 69 h 180"/>
                  <a:gd name="T32" fmla="*/ 125 w 314"/>
                  <a:gd name="T33" fmla="*/ 109 h 180"/>
                  <a:gd name="T34" fmla="*/ 193 w 314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180">
                    <a:moveTo>
                      <a:pt x="308" y="107"/>
                    </a:moveTo>
                    <a:cubicBezTo>
                      <a:pt x="314" y="126"/>
                      <a:pt x="303" y="143"/>
                      <a:pt x="276" y="159"/>
                    </a:cubicBezTo>
                    <a:cubicBezTo>
                      <a:pt x="249" y="174"/>
                      <a:pt x="219" y="180"/>
                      <a:pt x="186" y="177"/>
                    </a:cubicBezTo>
                    <a:cubicBezTo>
                      <a:pt x="152" y="173"/>
                      <a:pt x="116" y="160"/>
                      <a:pt x="77" y="137"/>
                    </a:cubicBezTo>
                    <a:cubicBezTo>
                      <a:pt x="36" y="113"/>
                      <a:pt x="12" y="92"/>
                      <a:pt x="6" y="73"/>
                    </a:cubicBezTo>
                    <a:cubicBezTo>
                      <a:pt x="0" y="54"/>
                      <a:pt x="10" y="37"/>
                      <a:pt x="37" y="21"/>
                    </a:cubicBezTo>
                    <a:cubicBezTo>
                      <a:pt x="64" y="6"/>
                      <a:pt x="94" y="0"/>
                      <a:pt x="128" y="4"/>
                    </a:cubicBezTo>
                    <a:cubicBezTo>
                      <a:pt x="162" y="8"/>
                      <a:pt x="199" y="21"/>
                      <a:pt x="238" y="43"/>
                    </a:cubicBezTo>
                    <a:cubicBezTo>
                      <a:pt x="278" y="67"/>
                      <a:pt x="301" y="88"/>
                      <a:pt x="308" y="107"/>
                    </a:cubicBezTo>
                    <a:close/>
                    <a:moveTo>
                      <a:pt x="193" y="140"/>
                    </a:moveTo>
                    <a:cubicBezTo>
                      <a:pt x="211" y="144"/>
                      <a:pt x="225" y="143"/>
                      <a:pt x="237" y="136"/>
                    </a:cubicBezTo>
                    <a:cubicBezTo>
                      <a:pt x="248" y="130"/>
                      <a:pt x="250" y="121"/>
                      <a:pt x="242" y="111"/>
                    </a:cubicBezTo>
                    <a:cubicBezTo>
                      <a:pt x="235" y="101"/>
                      <a:pt x="217" y="88"/>
                      <a:pt x="189" y="72"/>
                    </a:cubicBezTo>
                    <a:cubicBezTo>
                      <a:pt x="161" y="55"/>
                      <a:pt x="138" y="45"/>
                      <a:pt x="120" y="41"/>
                    </a:cubicBezTo>
                    <a:cubicBezTo>
                      <a:pt x="103" y="36"/>
                      <a:pt x="88" y="38"/>
                      <a:pt x="77" y="44"/>
                    </a:cubicBezTo>
                    <a:cubicBezTo>
                      <a:pt x="66" y="51"/>
                      <a:pt x="64" y="59"/>
                      <a:pt x="71" y="69"/>
                    </a:cubicBezTo>
                    <a:cubicBezTo>
                      <a:pt x="79" y="79"/>
                      <a:pt x="97" y="92"/>
                      <a:pt x="125" y="109"/>
                    </a:cubicBezTo>
                    <a:cubicBezTo>
                      <a:pt x="153" y="125"/>
                      <a:pt x="176" y="136"/>
                      <a:pt x="193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9" name="Group 37"/>
            <p:cNvGrpSpPr/>
            <p:nvPr/>
          </p:nvGrpSpPr>
          <p:grpSpPr>
            <a:xfrm>
              <a:off x="9612" y="5755"/>
              <a:ext cx="1155" cy="670"/>
              <a:chOff x="5990000" y="3654723"/>
              <a:chExt cx="733373" cy="425234"/>
            </a:xfrm>
          </p:grpSpPr>
          <p:sp>
            <p:nvSpPr>
              <p:cNvPr id="41" name="Freeform 28"/>
              <p:cNvSpPr/>
              <p:nvPr/>
            </p:nvSpPr>
            <p:spPr bwMode="auto">
              <a:xfrm>
                <a:off x="6232814" y="3654723"/>
                <a:ext cx="490559" cy="294582"/>
              </a:xfrm>
              <a:custGeom>
                <a:avLst/>
                <a:gdLst>
                  <a:gd name="T0" fmla="*/ 304 w 335"/>
                  <a:gd name="T1" fmla="*/ 75 h 201"/>
                  <a:gd name="T2" fmla="*/ 332 w 335"/>
                  <a:gd name="T3" fmla="*/ 119 h 201"/>
                  <a:gd name="T4" fmla="*/ 281 w 335"/>
                  <a:gd name="T5" fmla="*/ 170 h 201"/>
                  <a:gd name="T6" fmla="*/ 202 w 335"/>
                  <a:gd name="T7" fmla="*/ 201 h 201"/>
                  <a:gd name="T8" fmla="*/ 161 w 335"/>
                  <a:gd name="T9" fmla="*/ 177 h 201"/>
                  <a:gd name="T10" fmla="*/ 201 w 335"/>
                  <a:gd name="T11" fmla="*/ 167 h 201"/>
                  <a:gd name="T12" fmla="*/ 237 w 335"/>
                  <a:gd name="T13" fmla="*/ 151 h 201"/>
                  <a:gd name="T14" fmla="*/ 265 w 335"/>
                  <a:gd name="T15" fmla="*/ 125 h 201"/>
                  <a:gd name="T16" fmla="*/ 250 w 335"/>
                  <a:gd name="T17" fmla="*/ 103 h 201"/>
                  <a:gd name="T18" fmla="*/ 213 w 335"/>
                  <a:gd name="T19" fmla="*/ 98 h 201"/>
                  <a:gd name="T20" fmla="*/ 164 w 335"/>
                  <a:gd name="T21" fmla="*/ 118 h 201"/>
                  <a:gd name="T22" fmla="*/ 147 w 335"/>
                  <a:gd name="T23" fmla="*/ 128 h 201"/>
                  <a:gd name="T24" fmla="*/ 109 w 335"/>
                  <a:gd name="T25" fmla="*/ 107 h 201"/>
                  <a:gd name="T26" fmla="*/ 127 w 335"/>
                  <a:gd name="T27" fmla="*/ 96 h 201"/>
                  <a:gd name="T28" fmla="*/ 159 w 335"/>
                  <a:gd name="T29" fmla="*/ 69 h 201"/>
                  <a:gd name="T30" fmla="*/ 147 w 335"/>
                  <a:gd name="T31" fmla="*/ 48 h 201"/>
                  <a:gd name="T32" fmla="*/ 88 w 335"/>
                  <a:gd name="T33" fmla="*/ 52 h 201"/>
                  <a:gd name="T34" fmla="*/ 69 w 335"/>
                  <a:gd name="T35" fmla="*/ 68 h 201"/>
                  <a:gd name="T36" fmla="*/ 56 w 335"/>
                  <a:gd name="T37" fmla="*/ 90 h 201"/>
                  <a:gd name="T38" fmla="*/ 0 w 335"/>
                  <a:gd name="T39" fmla="*/ 84 h 201"/>
                  <a:gd name="T40" fmla="*/ 52 w 335"/>
                  <a:gd name="T41" fmla="*/ 27 h 201"/>
                  <a:gd name="T42" fmla="*/ 123 w 335"/>
                  <a:gd name="T43" fmla="*/ 3 h 201"/>
                  <a:gd name="T44" fmla="*/ 185 w 335"/>
                  <a:gd name="T45" fmla="*/ 14 h 201"/>
                  <a:gd name="T46" fmla="*/ 208 w 335"/>
                  <a:gd name="T47" fmla="*/ 43 h 201"/>
                  <a:gd name="T48" fmla="*/ 193 w 335"/>
                  <a:gd name="T49" fmla="*/ 77 h 201"/>
                  <a:gd name="T50" fmla="*/ 194 w 335"/>
                  <a:gd name="T51" fmla="*/ 77 h 201"/>
                  <a:gd name="T52" fmla="*/ 253 w 335"/>
                  <a:gd name="T53" fmla="*/ 62 h 201"/>
                  <a:gd name="T54" fmla="*/ 304 w 335"/>
                  <a:gd name="T55" fmla="*/ 75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5" h="201">
                    <a:moveTo>
                      <a:pt x="304" y="75"/>
                    </a:moveTo>
                    <a:cubicBezTo>
                      <a:pt x="326" y="88"/>
                      <a:pt x="335" y="103"/>
                      <a:pt x="332" y="119"/>
                    </a:cubicBezTo>
                    <a:cubicBezTo>
                      <a:pt x="328" y="136"/>
                      <a:pt x="311" y="153"/>
                      <a:pt x="281" y="170"/>
                    </a:cubicBezTo>
                    <a:cubicBezTo>
                      <a:pt x="256" y="185"/>
                      <a:pt x="230" y="195"/>
                      <a:pt x="202" y="201"/>
                    </a:cubicBezTo>
                    <a:cubicBezTo>
                      <a:pt x="161" y="177"/>
                      <a:pt x="161" y="177"/>
                      <a:pt x="161" y="177"/>
                    </a:cubicBezTo>
                    <a:cubicBezTo>
                      <a:pt x="174" y="175"/>
                      <a:pt x="188" y="171"/>
                      <a:pt x="201" y="167"/>
                    </a:cubicBezTo>
                    <a:cubicBezTo>
                      <a:pt x="215" y="162"/>
                      <a:pt x="227" y="157"/>
                      <a:pt x="237" y="151"/>
                    </a:cubicBezTo>
                    <a:cubicBezTo>
                      <a:pt x="253" y="141"/>
                      <a:pt x="263" y="133"/>
                      <a:pt x="265" y="125"/>
                    </a:cubicBezTo>
                    <a:cubicBezTo>
                      <a:pt x="267" y="118"/>
                      <a:pt x="262" y="110"/>
                      <a:pt x="250" y="103"/>
                    </a:cubicBezTo>
                    <a:cubicBezTo>
                      <a:pt x="239" y="97"/>
                      <a:pt x="227" y="95"/>
                      <a:pt x="213" y="98"/>
                    </a:cubicBezTo>
                    <a:cubicBezTo>
                      <a:pt x="200" y="100"/>
                      <a:pt x="184" y="107"/>
                      <a:pt x="164" y="118"/>
                    </a:cubicBezTo>
                    <a:cubicBezTo>
                      <a:pt x="147" y="128"/>
                      <a:pt x="147" y="128"/>
                      <a:pt x="147" y="128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27" y="96"/>
                      <a:pt x="127" y="96"/>
                      <a:pt x="127" y="96"/>
                    </a:cubicBezTo>
                    <a:cubicBezTo>
                      <a:pt x="145" y="86"/>
                      <a:pt x="156" y="77"/>
                      <a:pt x="159" y="69"/>
                    </a:cubicBezTo>
                    <a:cubicBezTo>
                      <a:pt x="163" y="62"/>
                      <a:pt x="159" y="55"/>
                      <a:pt x="147" y="48"/>
                    </a:cubicBezTo>
                    <a:cubicBezTo>
                      <a:pt x="130" y="38"/>
                      <a:pt x="110" y="39"/>
                      <a:pt x="88" y="52"/>
                    </a:cubicBezTo>
                    <a:cubicBezTo>
                      <a:pt x="81" y="57"/>
                      <a:pt x="74" y="62"/>
                      <a:pt x="69" y="68"/>
                    </a:cubicBezTo>
                    <a:cubicBezTo>
                      <a:pt x="64" y="74"/>
                      <a:pt x="59" y="81"/>
                      <a:pt x="56" y="9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6" y="63"/>
                      <a:pt x="23" y="44"/>
                      <a:pt x="52" y="27"/>
                    </a:cubicBezTo>
                    <a:cubicBezTo>
                      <a:pt x="76" y="13"/>
                      <a:pt x="100" y="5"/>
                      <a:pt x="123" y="3"/>
                    </a:cubicBezTo>
                    <a:cubicBezTo>
                      <a:pt x="147" y="0"/>
                      <a:pt x="167" y="4"/>
                      <a:pt x="185" y="14"/>
                    </a:cubicBezTo>
                    <a:cubicBezTo>
                      <a:pt x="199" y="23"/>
                      <a:pt x="207" y="32"/>
                      <a:pt x="208" y="43"/>
                    </a:cubicBezTo>
                    <a:cubicBezTo>
                      <a:pt x="210" y="54"/>
                      <a:pt x="205" y="65"/>
                      <a:pt x="193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214" y="68"/>
                      <a:pt x="234" y="63"/>
                      <a:pt x="253" y="62"/>
                    </a:cubicBezTo>
                    <a:cubicBezTo>
                      <a:pt x="271" y="62"/>
                      <a:pt x="288" y="66"/>
                      <a:pt x="304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29"/>
              <p:cNvSpPr>
                <a:spLocks noEditPoints="1"/>
              </p:cNvSpPr>
              <p:nvPr/>
            </p:nvSpPr>
            <p:spPr bwMode="auto">
              <a:xfrm>
                <a:off x="5990000" y="3814956"/>
                <a:ext cx="460978" cy="265001"/>
              </a:xfrm>
              <a:custGeom>
                <a:avLst/>
                <a:gdLst>
                  <a:gd name="T0" fmla="*/ 308 w 315"/>
                  <a:gd name="T1" fmla="*/ 107 h 181"/>
                  <a:gd name="T2" fmla="*/ 277 w 315"/>
                  <a:gd name="T3" fmla="*/ 159 h 181"/>
                  <a:gd name="T4" fmla="*/ 186 w 315"/>
                  <a:gd name="T5" fmla="*/ 177 h 181"/>
                  <a:gd name="T6" fmla="*/ 77 w 315"/>
                  <a:gd name="T7" fmla="*/ 137 h 181"/>
                  <a:gd name="T8" fmla="*/ 6 w 315"/>
                  <a:gd name="T9" fmla="*/ 74 h 181"/>
                  <a:gd name="T10" fmla="*/ 38 w 315"/>
                  <a:gd name="T11" fmla="*/ 22 h 181"/>
                  <a:gd name="T12" fmla="*/ 129 w 315"/>
                  <a:gd name="T13" fmla="*/ 4 h 181"/>
                  <a:gd name="T14" fmla="*/ 238 w 315"/>
                  <a:gd name="T15" fmla="*/ 44 h 181"/>
                  <a:gd name="T16" fmla="*/ 308 w 315"/>
                  <a:gd name="T17" fmla="*/ 107 h 181"/>
                  <a:gd name="T18" fmla="*/ 194 w 315"/>
                  <a:gd name="T19" fmla="*/ 140 h 181"/>
                  <a:gd name="T20" fmla="*/ 237 w 315"/>
                  <a:gd name="T21" fmla="*/ 137 h 181"/>
                  <a:gd name="T22" fmla="*/ 243 w 315"/>
                  <a:gd name="T23" fmla="*/ 111 h 181"/>
                  <a:gd name="T24" fmla="*/ 190 w 315"/>
                  <a:gd name="T25" fmla="*/ 72 h 181"/>
                  <a:gd name="T26" fmla="*/ 121 w 315"/>
                  <a:gd name="T27" fmla="*/ 41 h 181"/>
                  <a:gd name="T28" fmla="*/ 78 w 315"/>
                  <a:gd name="T29" fmla="*/ 44 h 181"/>
                  <a:gd name="T30" fmla="*/ 72 w 315"/>
                  <a:gd name="T31" fmla="*/ 69 h 181"/>
                  <a:gd name="T32" fmla="*/ 126 w 315"/>
                  <a:gd name="T33" fmla="*/ 109 h 181"/>
                  <a:gd name="T34" fmla="*/ 194 w 315"/>
                  <a:gd name="T35" fmla="*/ 14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5" h="181">
                    <a:moveTo>
                      <a:pt x="308" y="107"/>
                    </a:moveTo>
                    <a:cubicBezTo>
                      <a:pt x="315" y="126"/>
                      <a:pt x="304" y="143"/>
                      <a:pt x="277" y="159"/>
                    </a:cubicBezTo>
                    <a:cubicBezTo>
                      <a:pt x="250" y="175"/>
                      <a:pt x="220" y="181"/>
                      <a:pt x="186" y="177"/>
                    </a:cubicBezTo>
                    <a:cubicBezTo>
                      <a:pt x="153" y="173"/>
                      <a:pt x="116" y="160"/>
                      <a:pt x="77" y="137"/>
                    </a:cubicBezTo>
                    <a:cubicBezTo>
                      <a:pt x="36" y="114"/>
                      <a:pt x="13" y="92"/>
                      <a:pt x="6" y="74"/>
                    </a:cubicBezTo>
                    <a:cubicBezTo>
                      <a:pt x="0" y="55"/>
                      <a:pt x="11" y="37"/>
                      <a:pt x="38" y="22"/>
                    </a:cubicBezTo>
                    <a:cubicBezTo>
                      <a:pt x="65" y="6"/>
                      <a:pt x="95" y="0"/>
                      <a:pt x="129" y="4"/>
                    </a:cubicBezTo>
                    <a:cubicBezTo>
                      <a:pt x="163" y="8"/>
                      <a:pt x="199" y="21"/>
                      <a:pt x="238" y="44"/>
                    </a:cubicBezTo>
                    <a:cubicBezTo>
                      <a:pt x="279" y="67"/>
                      <a:pt x="302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6" y="143"/>
                      <a:pt x="237" y="137"/>
                    </a:cubicBezTo>
                    <a:cubicBezTo>
                      <a:pt x="248" y="130"/>
                      <a:pt x="250" y="122"/>
                      <a:pt x="243" y="111"/>
                    </a:cubicBezTo>
                    <a:cubicBezTo>
                      <a:pt x="236" y="101"/>
                      <a:pt x="218" y="88"/>
                      <a:pt x="190" y="72"/>
                    </a:cubicBezTo>
                    <a:cubicBezTo>
                      <a:pt x="161" y="55"/>
                      <a:pt x="138" y="45"/>
                      <a:pt x="121" y="41"/>
                    </a:cubicBezTo>
                    <a:cubicBezTo>
                      <a:pt x="103" y="37"/>
                      <a:pt x="89" y="38"/>
                      <a:pt x="78" y="44"/>
                    </a:cubicBezTo>
                    <a:cubicBezTo>
                      <a:pt x="66" y="51"/>
                      <a:pt x="64" y="59"/>
                      <a:pt x="72" y="69"/>
                    </a:cubicBezTo>
                    <a:cubicBezTo>
                      <a:pt x="79" y="80"/>
                      <a:pt x="97" y="93"/>
                      <a:pt x="126" y="109"/>
                    </a:cubicBezTo>
                    <a:cubicBezTo>
                      <a:pt x="154" y="126"/>
                      <a:pt x="177" y="136"/>
                      <a:pt x="194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43" name="Group 38"/>
            <p:cNvGrpSpPr/>
            <p:nvPr/>
          </p:nvGrpSpPr>
          <p:grpSpPr>
            <a:xfrm>
              <a:off x="10988" y="4443"/>
              <a:ext cx="1188" cy="687"/>
              <a:chOff x="6863885" y="2821513"/>
              <a:chExt cx="754328" cy="436327"/>
            </a:xfrm>
          </p:grpSpPr>
          <p:sp>
            <p:nvSpPr>
              <p:cNvPr id="44" name="Freeform 30"/>
              <p:cNvSpPr>
                <a:spLocks noEditPoints="1"/>
              </p:cNvSpPr>
              <p:nvPr/>
            </p:nvSpPr>
            <p:spPr bwMode="auto">
              <a:xfrm>
                <a:off x="7215165" y="2821513"/>
                <a:ext cx="403048" cy="279792"/>
              </a:xfrm>
              <a:custGeom>
                <a:avLst/>
                <a:gdLst>
                  <a:gd name="T0" fmla="*/ 228 w 276"/>
                  <a:gd name="T1" fmla="*/ 106 h 191"/>
                  <a:gd name="T2" fmla="*/ 276 w 276"/>
                  <a:gd name="T3" fmla="*/ 134 h 191"/>
                  <a:gd name="T4" fmla="*/ 229 w 276"/>
                  <a:gd name="T5" fmla="*/ 161 h 191"/>
                  <a:gd name="T6" fmla="*/ 181 w 276"/>
                  <a:gd name="T7" fmla="*/ 134 h 191"/>
                  <a:gd name="T8" fmla="*/ 83 w 276"/>
                  <a:gd name="T9" fmla="*/ 191 h 191"/>
                  <a:gd name="T10" fmla="*/ 48 w 276"/>
                  <a:gd name="T11" fmla="*/ 171 h 191"/>
                  <a:gd name="T12" fmla="*/ 0 w 276"/>
                  <a:gd name="T13" fmla="*/ 26 h 191"/>
                  <a:gd name="T14" fmla="*/ 45 w 276"/>
                  <a:gd name="T15" fmla="*/ 0 h 191"/>
                  <a:gd name="T16" fmla="*/ 190 w 276"/>
                  <a:gd name="T17" fmla="*/ 84 h 191"/>
                  <a:gd name="T18" fmla="*/ 218 w 276"/>
                  <a:gd name="T19" fmla="*/ 68 h 191"/>
                  <a:gd name="T20" fmla="*/ 256 w 276"/>
                  <a:gd name="T21" fmla="*/ 90 h 191"/>
                  <a:gd name="T22" fmla="*/ 228 w 276"/>
                  <a:gd name="T23" fmla="*/ 106 h 191"/>
                  <a:gd name="T24" fmla="*/ 87 w 276"/>
                  <a:gd name="T25" fmla="*/ 144 h 191"/>
                  <a:gd name="T26" fmla="*/ 143 w 276"/>
                  <a:gd name="T27" fmla="*/ 112 h 191"/>
                  <a:gd name="T28" fmla="*/ 103 w 276"/>
                  <a:gd name="T29" fmla="*/ 89 h 191"/>
                  <a:gd name="T30" fmla="*/ 76 w 276"/>
                  <a:gd name="T31" fmla="*/ 72 h 191"/>
                  <a:gd name="T32" fmla="*/ 55 w 276"/>
                  <a:gd name="T33" fmla="*/ 59 h 191"/>
                  <a:gd name="T34" fmla="*/ 54 w 276"/>
                  <a:gd name="T35" fmla="*/ 59 h 191"/>
                  <a:gd name="T36" fmla="*/ 65 w 276"/>
                  <a:gd name="T37" fmla="*/ 82 h 191"/>
                  <a:gd name="T38" fmla="*/ 87 w 276"/>
                  <a:gd name="T39" fmla="*/ 14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6" h="191">
                    <a:moveTo>
                      <a:pt x="228" y="106"/>
                    </a:moveTo>
                    <a:cubicBezTo>
                      <a:pt x="276" y="134"/>
                      <a:pt x="276" y="134"/>
                      <a:pt x="276" y="134"/>
                    </a:cubicBezTo>
                    <a:cubicBezTo>
                      <a:pt x="229" y="161"/>
                      <a:pt x="229" y="161"/>
                      <a:pt x="229" y="161"/>
                    </a:cubicBezTo>
                    <a:cubicBezTo>
                      <a:pt x="181" y="134"/>
                      <a:pt x="181" y="134"/>
                      <a:pt x="181" y="134"/>
                    </a:cubicBezTo>
                    <a:cubicBezTo>
                      <a:pt x="83" y="191"/>
                      <a:pt x="83" y="191"/>
                      <a:pt x="83" y="191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90" y="84"/>
                      <a:pt x="190" y="84"/>
                      <a:pt x="190" y="84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56" y="90"/>
                      <a:pt x="256" y="90"/>
                      <a:pt x="256" y="90"/>
                    </a:cubicBezTo>
                    <a:lnTo>
                      <a:pt x="228" y="106"/>
                    </a:lnTo>
                    <a:close/>
                    <a:moveTo>
                      <a:pt x="87" y="144"/>
                    </a:moveTo>
                    <a:cubicBezTo>
                      <a:pt x="143" y="112"/>
                      <a:pt x="143" y="112"/>
                      <a:pt x="143" y="112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7" y="85"/>
                      <a:pt x="88" y="80"/>
                      <a:pt x="76" y="72"/>
                    </a:cubicBezTo>
                    <a:cubicBezTo>
                      <a:pt x="64" y="65"/>
                      <a:pt x="57" y="60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9" y="67"/>
                      <a:pt x="63" y="74"/>
                      <a:pt x="65" y="82"/>
                    </a:cubicBezTo>
                    <a:cubicBezTo>
                      <a:pt x="87" y="144"/>
                      <a:pt x="87" y="144"/>
                      <a:pt x="87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31"/>
              <p:cNvSpPr>
                <a:spLocks noEditPoints="1"/>
              </p:cNvSpPr>
              <p:nvPr/>
            </p:nvSpPr>
            <p:spPr bwMode="auto">
              <a:xfrm>
                <a:off x="6863885" y="2995304"/>
                <a:ext cx="459745" cy="262536"/>
              </a:xfrm>
              <a:custGeom>
                <a:avLst/>
                <a:gdLst>
                  <a:gd name="T0" fmla="*/ 308 w 314"/>
                  <a:gd name="T1" fmla="*/ 107 h 180"/>
                  <a:gd name="T2" fmla="*/ 276 w 314"/>
                  <a:gd name="T3" fmla="*/ 159 h 180"/>
                  <a:gd name="T4" fmla="*/ 186 w 314"/>
                  <a:gd name="T5" fmla="*/ 177 h 180"/>
                  <a:gd name="T6" fmla="*/ 77 w 314"/>
                  <a:gd name="T7" fmla="*/ 137 h 180"/>
                  <a:gd name="T8" fmla="*/ 6 w 314"/>
                  <a:gd name="T9" fmla="*/ 73 h 180"/>
                  <a:gd name="T10" fmla="*/ 37 w 314"/>
                  <a:gd name="T11" fmla="*/ 21 h 180"/>
                  <a:gd name="T12" fmla="*/ 128 w 314"/>
                  <a:gd name="T13" fmla="*/ 4 h 180"/>
                  <a:gd name="T14" fmla="*/ 238 w 314"/>
                  <a:gd name="T15" fmla="*/ 43 h 180"/>
                  <a:gd name="T16" fmla="*/ 308 w 314"/>
                  <a:gd name="T17" fmla="*/ 107 h 180"/>
                  <a:gd name="T18" fmla="*/ 194 w 314"/>
                  <a:gd name="T19" fmla="*/ 140 h 180"/>
                  <a:gd name="T20" fmla="*/ 237 w 314"/>
                  <a:gd name="T21" fmla="*/ 136 h 180"/>
                  <a:gd name="T22" fmla="*/ 242 w 314"/>
                  <a:gd name="T23" fmla="*/ 111 h 180"/>
                  <a:gd name="T24" fmla="*/ 189 w 314"/>
                  <a:gd name="T25" fmla="*/ 72 h 180"/>
                  <a:gd name="T26" fmla="*/ 120 w 314"/>
                  <a:gd name="T27" fmla="*/ 41 h 180"/>
                  <a:gd name="T28" fmla="*/ 77 w 314"/>
                  <a:gd name="T29" fmla="*/ 44 h 180"/>
                  <a:gd name="T30" fmla="*/ 71 w 314"/>
                  <a:gd name="T31" fmla="*/ 69 h 180"/>
                  <a:gd name="T32" fmla="*/ 125 w 314"/>
                  <a:gd name="T33" fmla="*/ 109 h 180"/>
                  <a:gd name="T34" fmla="*/ 194 w 314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180">
                    <a:moveTo>
                      <a:pt x="308" y="107"/>
                    </a:moveTo>
                    <a:cubicBezTo>
                      <a:pt x="314" y="126"/>
                      <a:pt x="303" y="143"/>
                      <a:pt x="276" y="159"/>
                    </a:cubicBezTo>
                    <a:cubicBezTo>
                      <a:pt x="249" y="174"/>
                      <a:pt x="219" y="180"/>
                      <a:pt x="186" y="177"/>
                    </a:cubicBezTo>
                    <a:cubicBezTo>
                      <a:pt x="152" y="173"/>
                      <a:pt x="116" y="160"/>
                      <a:pt x="77" y="137"/>
                    </a:cubicBezTo>
                    <a:cubicBezTo>
                      <a:pt x="36" y="113"/>
                      <a:pt x="12" y="92"/>
                      <a:pt x="6" y="73"/>
                    </a:cubicBezTo>
                    <a:cubicBezTo>
                      <a:pt x="0" y="54"/>
                      <a:pt x="10" y="37"/>
                      <a:pt x="37" y="21"/>
                    </a:cubicBezTo>
                    <a:cubicBezTo>
                      <a:pt x="64" y="6"/>
                      <a:pt x="94" y="0"/>
                      <a:pt x="128" y="4"/>
                    </a:cubicBezTo>
                    <a:cubicBezTo>
                      <a:pt x="162" y="8"/>
                      <a:pt x="199" y="21"/>
                      <a:pt x="238" y="43"/>
                    </a:cubicBezTo>
                    <a:cubicBezTo>
                      <a:pt x="278" y="67"/>
                      <a:pt x="301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5" y="143"/>
                      <a:pt x="237" y="136"/>
                    </a:cubicBezTo>
                    <a:cubicBezTo>
                      <a:pt x="248" y="130"/>
                      <a:pt x="250" y="121"/>
                      <a:pt x="242" y="111"/>
                    </a:cubicBezTo>
                    <a:cubicBezTo>
                      <a:pt x="235" y="101"/>
                      <a:pt x="217" y="88"/>
                      <a:pt x="189" y="72"/>
                    </a:cubicBezTo>
                    <a:cubicBezTo>
                      <a:pt x="161" y="55"/>
                      <a:pt x="138" y="45"/>
                      <a:pt x="120" y="41"/>
                    </a:cubicBezTo>
                    <a:cubicBezTo>
                      <a:pt x="103" y="36"/>
                      <a:pt x="88" y="38"/>
                      <a:pt x="77" y="44"/>
                    </a:cubicBezTo>
                    <a:cubicBezTo>
                      <a:pt x="66" y="51"/>
                      <a:pt x="64" y="59"/>
                      <a:pt x="71" y="69"/>
                    </a:cubicBezTo>
                    <a:cubicBezTo>
                      <a:pt x="79" y="79"/>
                      <a:pt x="97" y="92"/>
                      <a:pt x="125" y="109"/>
                    </a:cubicBezTo>
                    <a:cubicBezTo>
                      <a:pt x="153" y="125"/>
                      <a:pt x="176" y="136"/>
                      <a:pt x="194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AutoShape 25"/>
          <p:cNvSpPr/>
          <p:nvPr/>
        </p:nvSpPr>
        <p:spPr bwMode="auto">
          <a:xfrm>
            <a:off x="3773170" y="180848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14800" y="144907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5" name="AutoShape 25"/>
          <p:cNvSpPr/>
          <p:nvPr/>
        </p:nvSpPr>
        <p:spPr bwMode="auto">
          <a:xfrm>
            <a:off x="2866390" y="277241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208020" y="241300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7" name="AutoShape 25"/>
          <p:cNvSpPr/>
          <p:nvPr/>
        </p:nvSpPr>
        <p:spPr bwMode="auto">
          <a:xfrm>
            <a:off x="2023110" y="371475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364740" y="335534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9" name="AutoShape 25"/>
          <p:cNvSpPr/>
          <p:nvPr/>
        </p:nvSpPr>
        <p:spPr bwMode="auto">
          <a:xfrm>
            <a:off x="850265" y="475234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191895" y="439293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75" name="Inhaltsplatzhalter 4"/>
          <p:cNvSpPr txBox="1"/>
          <p:nvPr/>
        </p:nvSpPr>
        <p:spPr>
          <a:xfrm>
            <a:off x="9467850" y="2367915"/>
            <a:ext cx="1075690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F4AC7F"/>
                </a:solidFill>
                <a:latin typeface="+mj-lt"/>
              </a:rPr>
              <a:t>40%</a:t>
            </a:r>
            <a:endParaRPr lang="en-US" sz="3600" b="1" dirty="0">
              <a:solidFill>
                <a:srgbClr val="F4AC7F"/>
              </a:solidFill>
              <a:latin typeface="+mj-lt"/>
            </a:endParaRPr>
          </a:p>
        </p:txBody>
      </p:sp>
      <p:sp>
        <p:nvSpPr>
          <p:cNvPr id="76" name="Inhaltsplatzhalter 4"/>
          <p:cNvSpPr txBox="1"/>
          <p:nvPr/>
        </p:nvSpPr>
        <p:spPr>
          <a:xfrm>
            <a:off x="9467850" y="3249930"/>
            <a:ext cx="1075690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F4AC7F"/>
                </a:solidFill>
                <a:latin typeface="+mj-lt"/>
              </a:rPr>
              <a:t>50%</a:t>
            </a:r>
            <a:endParaRPr lang="en-US" sz="3600" b="1" dirty="0">
              <a:solidFill>
                <a:srgbClr val="F4AC7F"/>
              </a:solidFill>
              <a:latin typeface="+mj-lt"/>
            </a:endParaRPr>
          </a:p>
        </p:txBody>
      </p:sp>
      <p:sp>
        <p:nvSpPr>
          <p:cNvPr id="77" name="Inhaltsplatzhalter 4"/>
          <p:cNvSpPr txBox="1"/>
          <p:nvPr/>
        </p:nvSpPr>
        <p:spPr>
          <a:xfrm>
            <a:off x="9467850" y="4131945"/>
            <a:ext cx="1075690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F4AC7F"/>
                </a:solidFill>
                <a:latin typeface="+mj-lt"/>
              </a:rPr>
              <a:t>70%</a:t>
            </a:r>
            <a:endParaRPr lang="en-US" sz="3600" b="1" dirty="0">
              <a:solidFill>
                <a:srgbClr val="F4AC7F"/>
              </a:solidFill>
              <a:latin typeface="+mj-lt"/>
            </a:endParaRPr>
          </a:p>
        </p:txBody>
      </p:sp>
      <p:sp>
        <p:nvSpPr>
          <p:cNvPr id="78" name="Inhaltsplatzhalter 4"/>
          <p:cNvSpPr txBox="1"/>
          <p:nvPr/>
        </p:nvSpPr>
        <p:spPr>
          <a:xfrm>
            <a:off x="9467850" y="5017770"/>
            <a:ext cx="1075690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rgbClr val="F4AC7F"/>
                </a:solidFill>
                <a:latin typeface="+mj-lt"/>
              </a:rPr>
              <a:t>50%</a:t>
            </a:r>
            <a:endParaRPr lang="en-US" sz="3600" b="1" dirty="0">
              <a:solidFill>
                <a:srgbClr val="F4AC7F"/>
              </a:solidFill>
              <a:latin typeface="+mj-lt"/>
            </a:endParaRPr>
          </a:p>
        </p:txBody>
      </p:sp>
      <p:grpSp>
        <p:nvGrpSpPr>
          <p:cNvPr id="79" name="Group 48"/>
          <p:cNvGrpSpPr/>
          <p:nvPr/>
        </p:nvGrpSpPr>
        <p:grpSpPr>
          <a:xfrm>
            <a:off x="8423554" y="4208855"/>
            <a:ext cx="477837" cy="398463"/>
            <a:chOff x="10987088" y="1993900"/>
            <a:chExt cx="477837" cy="398463"/>
          </a:xfrm>
          <a:solidFill>
            <a:srgbClr val="E99B7F"/>
          </a:solidFill>
        </p:grpSpPr>
        <p:sp>
          <p:nvSpPr>
            <p:cNvPr id="80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2" name="Group 51"/>
          <p:cNvGrpSpPr/>
          <p:nvPr/>
        </p:nvGrpSpPr>
        <p:grpSpPr>
          <a:xfrm>
            <a:off x="8430697" y="3355311"/>
            <a:ext cx="463550" cy="407988"/>
            <a:chOff x="10059988" y="2759075"/>
            <a:chExt cx="463550" cy="407988"/>
          </a:xfrm>
          <a:solidFill>
            <a:srgbClr val="E99B7F"/>
          </a:solidFill>
        </p:grpSpPr>
        <p:sp>
          <p:nvSpPr>
            <p:cNvPr id="83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7" name="Group 56"/>
          <p:cNvGrpSpPr/>
          <p:nvPr/>
        </p:nvGrpSpPr>
        <p:grpSpPr>
          <a:xfrm>
            <a:off x="8440222" y="5052875"/>
            <a:ext cx="444500" cy="439738"/>
            <a:chOff x="2587625" y="4291013"/>
            <a:chExt cx="444500" cy="439738"/>
          </a:xfrm>
          <a:solidFill>
            <a:srgbClr val="E99B7F"/>
          </a:solidFill>
        </p:grpSpPr>
        <p:sp>
          <p:nvSpPr>
            <p:cNvPr id="88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4" name="Group 63"/>
          <p:cNvGrpSpPr/>
          <p:nvPr/>
        </p:nvGrpSpPr>
        <p:grpSpPr>
          <a:xfrm>
            <a:off x="8482696" y="2380890"/>
            <a:ext cx="359552" cy="528864"/>
            <a:chOff x="9209088" y="5059363"/>
            <a:chExt cx="300038" cy="441324"/>
          </a:xfrm>
          <a:solidFill>
            <a:srgbClr val="E99B7F"/>
          </a:solidFill>
        </p:grpSpPr>
        <p:sp>
          <p:nvSpPr>
            <p:cNvPr id="95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 bldLvl="0" animBg="1"/>
      <p:bldP spid="54" grpId="0"/>
      <p:bldP spid="65" grpId="0" bldLvl="0" animBg="1"/>
      <p:bldP spid="66" grpId="0"/>
      <p:bldP spid="67" grpId="0" bldLvl="0" animBg="1"/>
      <p:bldP spid="68" grpId="0"/>
      <p:bldP spid="69" grpId="0" bldLvl="0" animBg="1"/>
      <p:bldP spid="70" grpId="0"/>
      <p:bldP spid="75" grpId="0"/>
      <p:bldP spid="76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9"/>
          <p:cNvGrpSpPr/>
          <p:nvPr/>
        </p:nvGrpSpPr>
        <p:grpSpPr>
          <a:xfrm>
            <a:off x="3563330" y="2161750"/>
            <a:ext cx="4960030" cy="3316061"/>
            <a:chOff x="3601430" y="2333200"/>
            <a:chExt cx="4960030" cy="3316061"/>
          </a:xfrm>
        </p:grpSpPr>
        <p:cxnSp>
          <p:nvCxnSpPr>
            <p:cNvPr id="12" name="Straight Connector 5"/>
            <p:cNvCxnSpPr>
              <a:stCxn id="28" idx="1"/>
              <a:endCxn id="29" idx="6"/>
            </p:cNvCxnSpPr>
            <p:nvPr/>
          </p:nvCxnSpPr>
          <p:spPr>
            <a:xfrm flipH="1">
              <a:off x="6521145" y="4476766"/>
              <a:ext cx="1158026" cy="272171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6"/>
            <p:cNvSpPr/>
            <p:nvPr/>
          </p:nvSpPr>
          <p:spPr>
            <a:xfrm flipV="1">
              <a:off x="4058606" y="2668167"/>
              <a:ext cx="220528" cy="220528"/>
            </a:xfrm>
            <a:prstGeom prst="ellipse">
              <a:avLst/>
            </a:prstGeom>
            <a:solidFill>
              <a:srgbClr val="FBB3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Oval 8"/>
            <p:cNvSpPr/>
            <p:nvPr/>
          </p:nvSpPr>
          <p:spPr>
            <a:xfrm>
              <a:off x="6238126" y="3496295"/>
              <a:ext cx="538068" cy="538068"/>
            </a:xfrm>
            <a:prstGeom prst="ellipse">
              <a:avLst/>
            </a:prstGeom>
            <a:solidFill>
              <a:srgbClr val="FBD2B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/>
            <p:cNvSpPr/>
            <p:nvPr/>
          </p:nvSpPr>
          <p:spPr>
            <a:xfrm flipV="1">
              <a:off x="3601430" y="4308369"/>
              <a:ext cx="220528" cy="220528"/>
            </a:xfrm>
            <a:prstGeom prst="ellipse">
              <a:avLst/>
            </a:prstGeom>
            <a:solidFill>
              <a:srgbClr val="F4AC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/>
            <p:cNvSpPr/>
            <p:nvPr/>
          </p:nvSpPr>
          <p:spPr>
            <a:xfrm flipV="1">
              <a:off x="5922869" y="5428733"/>
              <a:ext cx="220528" cy="220528"/>
            </a:xfrm>
            <a:prstGeom prst="ellipse">
              <a:avLst/>
            </a:prstGeom>
            <a:solidFill>
              <a:srgbClr val="E99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/>
            <p:cNvSpPr/>
            <p:nvPr/>
          </p:nvSpPr>
          <p:spPr>
            <a:xfrm flipV="1">
              <a:off x="8340932" y="4687295"/>
              <a:ext cx="220528" cy="220528"/>
            </a:xfrm>
            <a:prstGeom prst="ellipse">
              <a:avLst/>
            </a:prstGeom>
            <a:solidFill>
              <a:srgbClr val="F9B3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Oval 22"/>
            <p:cNvSpPr/>
            <p:nvPr/>
          </p:nvSpPr>
          <p:spPr>
            <a:xfrm flipV="1">
              <a:off x="8268785" y="2828959"/>
              <a:ext cx="220528" cy="220528"/>
            </a:xfrm>
            <a:prstGeom prst="ellipse">
              <a:avLst/>
            </a:prstGeom>
            <a:solidFill>
              <a:srgbClr val="FBB3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Oval 23"/>
            <p:cNvSpPr/>
            <p:nvPr/>
          </p:nvSpPr>
          <p:spPr>
            <a:xfrm flipV="1">
              <a:off x="4498322" y="3799484"/>
              <a:ext cx="355974" cy="355974"/>
            </a:xfrm>
            <a:prstGeom prst="ellipse">
              <a:avLst/>
            </a:prstGeom>
            <a:solidFill>
              <a:srgbClr val="F4AC7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5359549" y="2333200"/>
              <a:ext cx="355974" cy="355974"/>
            </a:xfrm>
            <a:prstGeom prst="ellipse">
              <a:avLst/>
            </a:prstGeom>
            <a:solidFill>
              <a:srgbClr val="FBB38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7585957" y="3016617"/>
              <a:ext cx="355974" cy="355974"/>
            </a:xfrm>
            <a:prstGeom prst="ellipse">
              <a:avLst/>
            </a:prstGeom>
            <a:solidFill>
              <a:srgbClr val="FBB38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7627040" y="4172923"/>
              <a:ext cx="355974" cy="355974"/>
            </a:xfrm>
            <a:prstGeom prst="ellipse">
              <a:avLst/>
            </a:prstGeom>
            <a:solidFill>
              <a:srgbClr val="F9B38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/>
            <p:cNvSpPr/>
            <p:nvPr/>
          </p:nvSpPr>
          <p:spPr>
            <a:xfrm flipV="1">
              <a:off x="6165171" y="4570950"/>
              <a:ext cx="355974" cy="355974"/>
            </a:xfrm>
            <a:prstGeom prst="ellipse">
              <a:avLst/>
            </a:prstGeom>
            <a:solidFill>
              <a:srgbClr val="E99B7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32" name="Straight Connector 31"/>
            <p:cNvCxnSpPr>
              <a:stCxn id="29" idx="1"/>
              <a:endCxn id="24" idx="7"/>
            </p:cNvCxnSpPr>
            <p:nvPr/>
          </p:nvCxnSpPr>
          <p:spPr>
            <a:xfrm flipH="1" flipV="1">
              <a:off x="4802165" y="4103327"/>
              <a:ext cx="1415137" cy="771466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4" idx="4"/>
              <a:endCxn id="26" idx="1"/>
            </p:cNvCxnSpPr>
            <p:nvPr/>
          </p:nvCxnSpPr>
          <p:spPr>
            <a:xfrm flipV="1">
              <a:off x="4676309" y="2637043"/>
              <a:ext cx="735371" cy="1162441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26" idx="5"/>
              <a:endCxn id="27" idx="2"/>
            </p:cNvCxnSpPr>
            <p:nvPr/>
          </p:nvCxnSpPr>
          <p:spPr>
            <a:xfrm>
              <a:off x="5663392" y="2385331"/>
              <a:ext cx="1922565" cy="809273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27" idx="0"/>
              <a:endCxn id="28" idx="5"/>
            </p:cNvCxnSpPr>
            <p:nvPr/>
          </p:nvCxnSpPr>
          <p:spPr>
            <a:xfrm>
              <a:off x="7763944" y="3372591"/>
              <a:ext cx="166939" cy="852463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27" idx="1"/>
              <a:endCxn id="14" idx="7"/>
            </p:cNvCxnSpPr>
            <p:nvPr/>
          </p:nvCxnSpPr>
          <p:spPr>
            <a:xfrm flipH="1">
              <a:off x="6697396" y="3320460"/>
              <a:ext cx="940692" cy="254633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4" idx="4"/>
              <a:endCxn id="29" idx="4"/>
            </p:cNvCxnSpPr>
            <p:nvPr/>
          </p:nvCxnSpPr>
          <p:spPr>
            <a:xfrm flipH="1">
              <a:off x="6343158" y="4034363"/>
              <a:ext cx="164002" cy="536587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14" idx="1"/>
              <a:endCxn id="26" idx="7"/>
            </p:cNvCxnSpPr>
            <p:nvPr/>
          </p:nvCxnSpPr>
          <p:spPr>
            <a:xfrm flipH="1" flipV="1">
              <a:off x="5663392" y="2637043"/>
              <a:ext cx="653532" cy="93805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28" idx="3"/>
              <a:endCxn id="14" idx="5"/>
            </p:cNvCxnSpPr>
            <p:nvPr/>
          </p:nvCxnSpPr>
          <p:spPr>
            <a:xfrm flipH="1" flipV="1">
              <a:off x="6697396" y="3955565"/>
              <a:ext cx="981775" cy="269489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14" idx="2"/>
              <a:endCxn id="24" idx="6"/>
            </p:cNvCxnSpPr>
            <p:nvPr/>
          </p:nvCxnSpPr>
          <p:spPr>
            <a:xfrm flipH="1">
              <a:off x="4854296" y="3765329"/>
              <a:ext cx="1383830" cy="212142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23" idx="2"/>
              <a:endCxn id="27" idx="6"/>
            </p:cNvCxnSpPr>
            <p:nvPr/>
          </p:nvCxnSpPr>
          <p:spPr>
            <a:xfrm flipH="1">
              <a:off x="7941931" y="2939223"/>
              <a:ext cx="326854" cy="255381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22" idx="3"/>
              <a:endCxn id="28" idx="7"/>
            </p:cNvCxnSpPr>
            <p:nvPr/>
          </p:nvCxnSpPr>
          <p:spPr>
            <a:xfrm flipH="1" flipV="1">
              <a:off x="7930883" y="4476766"/>
              <a:ext cx="442345" cy="24282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stCxn id="26" idx="2"/>
              <a:endCxn id="13" idx="6"/>
            </p:cNvCxnSpPr>
            <p:nvPr/>
          </p:nvCxnSpPr>
          <p:spPr>
            <a:xfrm flipH="1">
              <a:off x="4279134" y="2511187"/>
              <a:ext cx="1080415" cy="267244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stCxn id="24" idx="1"/>
              <a:endCxn id="20" idx="6"/>
            </p:cNvCxnSpPr>
            <p:nvPr/>
          </p:nvCxnSpPr>
          <p:spPr>
            <a:xfrm flipH="1">
              <a:off x="3821958" y="4103327"/>
              <a:ext cx="728495" cy="315306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29" idx="0"/>
              <a:endCxn id="21" idx="5"/>
            </p:cNvCxnSpPr>
            <p:nvPr/>
          </p:nvCxnSpPr>
          <p:spPr>
            <a:xfrm flipH="1">
              <a:off x="6111101" y="4926924"/>
              <a:ext cx="232057" cy="53410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Oval 106"/>
          <p:cNvSpPr/>
          <p:nvPr/>
        </p:nvSpPr>
        <p:spPr>
          <a:xfrm>
            <a:off x="8480425" y="2167255"/>
            <a:ext cx="749935" cy="749935"/>
          </a:xfrm>
          <a:prstGeom prst="ellipse">
            <a:avLst/>
          </a:prstGeom>
          <a:solidFill>
            <a:srgbClr val="F4AC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0" name="Group 49"/>
          <p:cNvGrpSpPr/>
          <p:nvPr/>
        </p:nvGrpSpPr>
        <p:grpSpPr>
          <a:xfrm>
            <a:off x="8676640" y="2347595"/>
            <a:ext cx="357505" cy="388620"/>
            <a:chOff x="698500" y="361950"/>
            <a:chExt cx="809625" cy="879475"/>
          </a:xfrm>
          <a:solidFill>
            <a:schemeClr val="bg1"/>
          </a:solidFill>
        </p:grpSpPr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698500" y="638175"/>
              <a:ext cx="622300" cy="603250"/>
            </a:xfrm>
            <a:custGeom>
              <a:avLst/>
              <a:gdLst>
                <a:gd name="T0" fmla="*/ 392 w 392"/>
                <a:gd name="T1" fmla="*/ 188 h 380"/>
                <a:gd name="T2" fmla="*/ 384 w 392"/>
                <a:gd name="T3" fmla="*/ 142 h 380"/>
                <a:gd name="T4" fmla="*/ 366 w 392"/>
                <a:gd name="T5" fmla="*/ 98 h 380"/>
                <a:gd name="T6" fmla="*/ 316 w 392"/>
                <a:gd name="T7" fmla="*/ 114 h 380"/>
                <a:gd name="T8" fmla="*/ 284 w 392"/>
                <a:gd name="T9" fmla="*/ 82 h 380"/>
                <a:gd name="T10" fmla="*/ 242 w 392"/>
                <a:gd name="T11" fmla="*/ 60 h 380"/>
                <a:gd name="T12" fmla="*/ 242 w 392"/>
                <a:gd name="T13" fmla="*/ 6 h 380"/>
                <a:gd name="T14" fmla="*/ 196 w 392"/>
                <a:gd name="T15" fmla="*/ 0 h 380"/>
                <a:gd name="T16" fmla="*/ 172 w 392"/>
                <a:gd name="T17" fmla="*/ 2 h 380"/>
                <a:gd name="T18" fmla="*/ 150 w 392"/>
                <a:gd name="T19" fmla="*/ 60 h 380"/>
                <a:gd name="T20" fmla="*/ 128 w 392"/>
                <a:gd name="T21" fmla="*/ 70 h 380"/>
                <a:gd name="T22" fmla="*/ 90 w 392"/>
                <a:gd name="T23" fmla="*/ 96 h 380"/>
                <a:gd name="T24" fmla="*/ 26 w 392"/>
                <a:gd name="T25" fmla="*/ 98 h 380"/>
                <a:gd name="T26" fmla="*/ 14 w 392"/>
                <a:gd name="T27" fmla="*/ 120 h 380"/>
                <a:gd name="T28" fmla="*/ 2 w 392"/>
                <a:gd name="T29" fmla="*/ 164 h 380"/>
                <a:gd name="T30" fmla="*/ 46 w 392"/>
                <a:gd name="T31" fmla="*/ 204 h 380"/>
                <a:gd name="T32" fmla="*/ 48 w 392"/>
                <a:gd name="T33" fmla="*/ 228 h 380"/>
                <a:gd name="T34" fmla="*/ 62 w 392"/>
                <a:gd name="T35" fmla="*/ 272 h 380"/>
                <a:gd name="T36" fmla="*/ 48 w 392"/>
                <a:gd name="T37" fmla="*/ 326 h 380"/>
                <a:gd name="T38" fmla="*/ 64 w 392"/>
                <a:gd name="T39" fmla="*/ 344 h 380"/>
                <a:gd name="T40" fmla="*/ 104 w 392"/>
                <a:gd name="T41" fmla="*/ 370 h 380"/>
                <a:gd name="T42" fmla="*/ 150 w 392"/>
                <a:gd name="T43" fmla="*/ 346 h 380"/>
                <a:gd name="T44" fmla="*/ 172 w 392"/>
                <a:gd name="T45" fmla="*/ 352 h 380"/>
                <a:gd name="T46" fmla="*/ 196 w 392"/>
                <a:gd name="T47" fmla="*/ 352 h 380"/>
                <a:gd name="T48" fmla="*/ 242 w 392"/>
                <a:gd name="T49" fmla="*/ 346 h 380"/>
                <a:gd name="T50" fmla="*/ 266 w 392"/>
                <a:gd name="T51" fmla="*/ 380 h 380"/>
                <a:gd name="T52" fmla="*/ 308 w 392"/>
                <a:gd name="T53" fmla="*/ 358 h 380"/>
                <a:gd name="T54" fmla="*/ 344 w 392"/>
                <a:gd name="T55" fmla="*/ 326 h 380"/>
                <a:gd name="T56" fmla="*/ 318 w 392"/>
                <a:gd name="T57" fmla="*/ 290 h 380"/>
                <a:gd name="T58" fmla="*/ 338 w 392"/>
                <a:gd name="T59" fmla="*/ 250 h 380"/>
                <a:gd name="T60" fmla="*/ 346 w 392"/>
                <a:gd name="T61" fmla="*/ 204 h 380"/>
                <a:gd name="T62" fmla="*/ 196 w 392"/>
                <a:gd name="T63" fmla="*/ 266 h 380"/>
                <a:gd name="T64" fmla="*/ 182 w 392"/>
                <a:gd name="T65" fmla="*/ 266 h 380"/>
                <a:gd name="T66" fmla="*/ 160 w 392"/>
                <a:gd name="T67" fmla="*/ 256 h 380"/>
                <a:gd name="T68" fmla="*/ 144 w 392"/>
                <a:gd name="T69" fmla="*/ 238 h 380"/>
                <a:gd name="T70" fmla="*/ 134 w 392"/>
                <a:gd name="T71" fmla="*/ 216 h 380"/>
                <a:gd name="T72" fmla="*/ 132 w 392"/>
                <a:gd name="T73" fmla="*/ 202 h 380"/>
                <a:gd name="T74" fmla="*/ 138 w 392"/>
                <a:gd name="T75" fmla="*/ 178 h 380"/>
                <a:gd name="T76" fmla="*/ 150 w 392"/>
                <a:gd name="T77" fmla="*/ 158 h 380"/>
                <a:gd name="T78" fmla="*/ 172 w 392"/>
                <a:gd name="T79" fmla="*/ 144 h 380"/>
                <a:gd name="T80" fmla="*/ 196 w 392"/>
                <a:gd name="T81" fmla="*/ 140 h 380"/>
                <a:gd name="T82" fmla="*/ 208 w 392"/>
                <a:gd name="T83" fmla="*/ 140 h 380"/>
                <a:gd name="T84" fmla="*/ 232 w 392"/>
                <a:gd name="T85" fmla="*/ 150 h 380"/>
                <a:gd name="T86" fmla="*/ 248 w 392"/>
                <a:gd name="T87" fmla="*/ 168 h 380"/>
                <a:gd name="T88" fmla="*/ 258 w 392"/>
                <a:gd name="T89" fmla="*/ 190 h 380"/>
                <a:gd name="T90" fmla="*/ 260 w 392"/>
                <a:gd name="T91" fmla="*/ 202 h 380"/>
                <a:gd name="T92" fmla="*/ 254 w 392"/>
                <a:gd name="T93" fmla="*/ 228 h 380"/>
                <a:gd name="T94" fmla="*/ 240 w 392"/>
                <a:gd name="T95" fmla="*/ 248 h 380"/>
                <a:gd name="T96" fmla="*/ 220 w 392"/>
                <a:gd name="T97" fmla="*/ 262 h 380"/>
                <a:gd name="T98" fmla="*/ 196 w 392"/>
                <a:gd name="T99" fmla="*/ 26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2" h="380">
                  <a:moveTo>
                    <a:pt x="392" y="188"/>
                  </a:moveTo>
                  <a:lnTo>
                    <a:pt x="392" y="188"/>
                  </a:lnTo>
                  <a:lnTo>
                    <a:pt x="390" y="164"/>
                  </a:lnTo>
                  <a:lnTo>
                    <a:pt x="384" y="142"/>
                  </a:lnTo>
                  <a:lnTo>
                    <a:pt x="376" y="120"/>
                  </a:lnTo>
                  <a:lnTo>
                    <a:pt x="366" y="98"/>
                  </a:lnTo>
                  <a:lnTo>
                    <a:pt x="316" y="114"/>
                  </a:lnTo>
                  <a:lnTo>
                    <a:pt x="316" y="114"/>
                  </a:lnTo>
                  <a:lnTo>
                    <a:pt x="302" y="96"/>
                  </a:lnTo>
                  <a:lnTo>
                    <a:pt x="284" y="82"/>
                  </a:lnTo>
                  <a:lnTo>
                    <a:pt x="264" y="70"/>
                  </a:lnTo>
                  <a:lnTo>
                    <a:pt x="242" y="60"/>
                  </a:lnTo>
                  <a:lnTo>
                    <a:pt x="242" y="6"/>
                  </a:lnTo>
                  <a:lnTo>
                    <a:pt x="242" y="6"/>
                  </a:lnTo>
                  <a:lnTo>
                    <a:pt x="220" y="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2" y="2"/>
                  </a:lnTo>
                  <a:lnTo>
                    <a:pt x="150" y="6"/>
                  </a:lnTo>
                  <a:lnTo>
                    <a:pt x="150" y="60"/>
                  </a:lnTo>
                  <a:lnTo>
                    <a:pt x="150" y="60"/>
                  </a:lnTo>
                  <a:lnTo>
                    <a:pt x="128" y="70"/>
                  </a:lnTo>
                  <a:lnTo>
                    <a:pt x="108" y="82"/>
                  </a:lnTo>
                  <a:lnTo>
                    <a:pt x="90" y="96"/>
                  </a:lnTo>
                  <a:lnTo>
                    <a:pt x="74" y="114"/>
                  </a:lnTo>
                  <a:lnTo>
                    <a:pt x="26" y="98"/>
                  </a:lnTo>
                  <a:lnTo>
                    <a:pt x="26" y="98"/>
                  </a:lnTo>
                  <a:lnTo>
                    <a:pt x="14" y="120"/>
                  </a:lnTo>
                  <a:lnTo>
                    <a:pt x="8" y="142"/>
                  </a:lnTo>
                  <a:lnTo>
                    <a:pt x="2" y="164"/>
                  </a:lnTo>
                  <a:lnTo>
                    <a:pt x="0" y="188"/>
                  </a:lnTo>
                  <a:lnTo>
                    <a:pt x="46" y="204"/>
                  </a:lnTo>
                  <a:lnTo>
                    <a:pt x="46" y="204"/>
                  </a:lnTo>
                  <a:lnTo>
                    <a:pt x="48" y="228"/>
                  </a:lnTo>
                  <a:lnTo>
                    <a:pt x="54" y="250"/>
                  </a:lnTo>
                  <a:lnTo>
                    <a:pt x="62" y="272"/>
                  </a:lnTo>
                  <a:lnTo>
                    <a:pt x="74" y="290"/>
                  </a:lnTo>
                  <a:lnTo>
                    <a:pt x="48" y="326"/>
                  </a:lnTo>
                  <a:lnTo>
                    <a:pt x="48" y="326"/>
                  </a:lnTo>
                  <a:lnTo>
                    <a:pt x="64" y="344"/>
                  </a:lnTo>
                  <a:lnTo>
                    <a:pt x="84" y="358"/>
                  </a:lnTo>
                  <a:lnTo>
                    <a:pt x="104" y="370"/>
                  </a:lnTo>
                  <a:lnTo>
                    <a:pt x="124" y="380"/>
                  </a:lnTo>
                  <a:lnTo>
                    <a:pt x="150" y="346"/>
                  </a:lnTo>
                  <a:lnTo>
                    <a:pt x="150" y="346"/>
                  </a:lnTo>
                  <a:lnTo>
                    <a:pt x="172" y="352"/>
                  </a:lnTo>
                  <a:lnTo>
                    <a:pt x="196" y="352"/>
                  </a:lnTo>
                  <a:lnTo>
                    <a:pt x="196" y="352"/>
                  </a:lnTo>
                  <a:lnTo>
                    <a:pt x="220" y="352"/>
                  </a:lnTo>
                  <a:lnTo>
                    <a:pt x="242" y="346"/>
                  </a:lnTo>
                  <a:lnTo>
                    <a:pt x="266" y="380"/>
                  </a:lnTo>
                  <a:lnTo>
                    <a:pt x="266" y="380"/>
                  </a:lnTo>
                  <a:lnTo>
                    <a:pt x="288" y="370"/>
                  </a:lnTo>
                  <a:lnTo>
                    <a:pt x="308" y="358"/>
                  </a:lnTo>
                  <a:lnTo>
                    <a:pt x="326" y="344"/>
                  </a:lnTo>
                  <a:lnTo>
                    <a:pt x="344" y="326"/>
                  </a:lnTo>
                  <a:lnTo>
                    <a:pt x="318" y="290"/>
                  </a:lnTo>
                  <a:lnTo>
                    <a:pt x="318" y="290"/>
                  </a:lnTo>
                  <a:lnTo>
                    <a:pt x="330" y="272"/>
                  </a:lnTo>
                  <a:lnTo>
                    <a:pt x="338" y="250"/>
                  </a:lnTo>
                  <a:lnTo>
                    <a:pt x="344" y="228"/>
                  </a:lnTo>
                  <a:lnTo>
                    <a:pt x="346" y="204"/>
                  </a:lnTo>
                  <a:lnTo>
                    <a:pt x="392" y="188"/>
                  </a:lnTo>
                  <a:close/>
                  <a:moveTo>
                    <a:pt x="196" y="266"/>
                  </a:moveTo>
                  <a:lnTo>
                    <a:pt x="196" y="266"/>
                  </a:lnTo>
                  <a:lnTo>
                    <a:pt x="182" y="266"/>
                  </a:lnTo>
                  <a:lnTo>
                    <a:pt x="172" y="262"/>
                  </a:lnTo>
                  <a:lnTo>
                    <a:pt x="160" y="256"/>
                  </a:lnTo>
                  <a:lnTo>
                    <a:pt x="150" y="248"/>
                  </a:lnTo>
                  <a:lnTo>
                    <a:pt x="144" y="238"/>
                  </a:lnTo>
                  <a:lnTo>
                    <a:pt x="138" y="228"/>
                  </a:lnTo>
                  <a:lnTo>
                    <a:pt x="134" y="216"/>
                  </a:lnTo>
                  <a:lnTo>
                    <a:pt x="132" y="202"/>
                  </a:lnTo>
                  <a:lnTo>
                    <a:pt x="132" y="202"/>
                  </a:lnTo>
                  <a:lnTo>
                    <a:pt x="134" y="190"/>
                  </a:lnTo>
                  <a:lnTo>
                    <a:pt x="138" y="178"/>
                  </a:lnTo>
                  <a:lnTo>
                    <a:pt x="144" y="168"/>
                  </a:lnTo>
                  <a:lnTo>
                    <a:pt x="150" y="158"/>
                  </a:lnTo>
                  <a:lnTo>
                    <a:pt x="160" y="150"/>
                  </a:lnTo>
                  <a:lnTo>
                    <a:pt x="172" y="144"/>
                  </a:lnTo>
                  <a:lnTo>
                    <a:pt x="182" y="140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208" y="140"/>
                  </a:lnTo>
                  <a:lnTo>
                    <a:pt x="220" y="144"/>
                  </a:lnTo>
                  <a:lnTo>
                    <a:pt x="232" y="150"/>
                  </a:lnTo>
                  <a:lnTo>
                    <a:pt x="240" y="158"/>
                  </a:lnTo>
                  <a:lnTo>
                    <a:pt x="248" y="168"/>
                  </a:lnTo>
                  <a:lnTo>
                    <a:pt x="254" y="178"/>
                  </a:lnTo>
                  <a:lnTo>
                    <a:pt x="258" y="190"/>
                  </a:lnTo>
                  <a:lnTo>
                    <a:pt x="260" y="202"/>
                  </a:lnTo>
                  <a:lnTo>
                    <a:pt x="260" y="202"/>
                  </a:lnTo>
                  <a:lnTo>
                    <a:pt x="258" y="216"/>
                  </a:lnTo>
                  <a:lnTo>
                    <a:pt x="254" y="228"/>
                  </a:lnTo>
                  <a:lnTo>
                    <a:pt x="248" y="238"/>
                  </a:lnTo>
                  <a:lnTo>
                    <a:pt x="240" y="248"/>
                  </a:lnTo>
                  <a:lnTo>
                    <a:pt x="232" y="256"/>
                  </a:lnTo>
                  <a:lnTo>
                    <a:pt x="220" y="262"/>
                  </a:lnTo>
                  <a:lnTo>
                    <a:pt x="208" y="266"/>
                  </a:lnTo>
                  <a:lnTo>
                    <a:pt x="196" y="266"/>
                  </a:lnTo>
                  <a:lnTo>
                    <a:pt x="196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1085850" y="361950"/>
              <a:ext cx="422275" cy="409575"/>
            </a:xfrm>
            <a:custGeom>
              <a:avLst/>
              <a:gdLst>
                <a:gd name="T0" fmla="*/ 266 w 266"/>
                <a:gd name="T1" fmla="*/ 128 h 258"/>
                <a:gd name="T2" fmla="*/ 262 w 266"/>
                <a:gd name="T3" fmla="*/ 96 h 258"/>
                <a:gd name="T4" fmla="*/ 250 w 266"/>
                <a:gd name="T5" fmla="*/ 66 h 258"/>
                <a:gd name="T6" fmla="*/ 216 w 266"/>
                <a:gd name="T7" fmla="*/ 78 h 258"/>
                <a:gd name="T8" fmla="*/ 194 w 266"/>
                <a:gd name="T9" fmla="*/ 54 h 258"/>
                <a:gd name="T10" fmla="*/ 164 w 266"/>
                <a:gd name="T11" fmla="*/ 40 h 258"/>
                <a:gd name="T12" fmla="*/ 164 w 266"/>
                <a:gd name="T13" fmla="*/ 2 h 258"/>
                <a:gd name="T14" fmla="*/ 134 w 266"/>
                <a:gd name="T15" fmla="*/ 0 h 258"/>
                <a:gd name="T16" fmla="*/ 116 w 266"/>
                <a:gd name="T17" fmla="*/ 0 h 258"/>
                <a:gd name="T18" fmla="*/ 102 w 266"/>
                <a:gd name="T19" fmla="*/ 40 h 258"/>
                <a:gd name="T20" fmla="*/ 86 w 266"/>
                <a:gd name="T21" fmla="*/ 46 h 258"/>
                <a:gd name="T22" fmla="*/ 62 w 266"/>
                <a:gd name="T23" fmla="*/ 66 h 258"/>
                <a:gd name="T24" fmla="*/ 18 w 266"/>
                <a:gd name="T25" fmla="*/ 66 h 258"/>
                <a:gd name="T26" fmla="*/ 10 w 266"/>
                <a:gd name="T27" fmla="*/ 80 h 258"/>
                <a:gd name="T28" fmla="*/ 2 w 266"/>
                <a:gd name="T29" fmla="*/ 110 h 258"/>
                <a:gd name="T30" fmla="*/ 32 w 266"/>
                <a:gd name="T31" fmla="*/ 138 h 258"/>
                <a:gd name="T32" fmla="*/ 32 w 266"/>
                <a:gd name="T33" fmla="*/ 154 h 258"/>
                <a:gd name="T34" fmla="*/ 42 w 266"/>
                <a:gd name="T35" fmla="*/ 184 h 258"/>
                <a:gd name="T36" fmla="*/ 32 w 266"/>
                <a:gd name="T37" fmla="*/ 222 h 258"/>
                <a:gd name="T38" fmla="*/ 44 w 266"/>
                <a:gd name="T39" fmla="*/ 232 h 258"/>
                <a:gd name="T40" fmla="*/ 70 w 266"/>
                <a:gd name="T41" fmla="*/ 252 h 258"/>
                <a:gd name="T42" fmla="*/ 102 w 266"/>
                <a:gd name="T43" fmla="*/ 234 h 258"/>
                <a:gd name="T44" fmla="*/ 118 w 266"/>
                <a:gd name="T45" fmla="*/ 238 h 258"/>
                <a:gd name="T46" fmla="*/ 134 w 266"/>
                <a:gd name="T47" fmla="*/ 240 h 258"/>
                <a:gd name="T48" fmla="*/ 164 w 266"/>
                <a:gd name="T49" fmla="*/ 234 h 258"/>
                <a:gd name="T50" fmla="*/ 182 w 266"/>
                <a:gd name="T51" fmla="*/ 258 h 258"/>
                <a:gd name="T52" fmla="*/ 210 w 266"/>
                <a:gd name="T53" fmla="*/ 242 h 258"/>
                <a:gd name="T54" fmla="*/ 234 w 266"/>
                <a:gd name="T55" fmla="*/ 222 h 258"/>
                <a:gd name="T56" fmla="*/ 216 w 266"/>
                <a:gd name="T57" fmla="*/ 198 h 258"/>
                <a:gd name="T58" fmla="*/ 230 w 266"/>
                <a:gd name="T59" fmla="*/ 170 h 258"/>
                <a:gd name="T60" fmla="*/ 236 w 266"/>
                <a:gd name="T61" fmla="*/ 138 h 258"/>
                <a:gd name="T62" fmla="*/ 134 w 266"/>
                <a:gd name="T63" fmla="*/ 180 h 258"/>
                <a:gd name="T64" fmla="*/ 124 w 266"/>
                <a:gd name="T65" fmla="*/ 180 h 258"/>
                <a:gd name="T66" fmla="*/ 110 w 266"/>
                <a:gd name="T67" fmla="*/ 174 h 258"/>
                <a:gd name="T68" fmla="*/ 98 w 266"/>
                <a:gd name="T69" fmla="*/ 162 h 258"/>
                <a:gd name="T70" fmla="*/ 90 w 266"/>
                <a:gd name="T71" fmla="*/ 146 h 258"/>
                <a:gd name="T72" fmla="*/ 90 w 266"/>
                <a:gd name="T73" fmla="*/ 138 h 258"/>
                <a:gd name="T74" fmla="*/ 94 w 266"/>
                <a:gd name="T75" fmla="*/ 120 h 258"/>
                <a:gd name="T76" fmla="*/ 102 w 266"/>
                <a:gd name="T77" fmla="*/ 106 h 258"/>
                <a:gd name="T78" fmla="*/ 116 w 266"/>
                <a:gd name="T79" fmla="*/ 98 h 258"/>
                <a:gd name="T80" fmla="*/ 134 w 266"/>
                <a:gd name="T81" fmla="*/ 94 h 258"/>
                <a:gd name="T82" fmla="*/ 142 w 266"/>
                <a:gd name="T83" fmla="*/ 96 h 258"/>
                <a:gd name="T84" fmla="*/ 158 w 266"/>
                <a:gd name="T85" fmla="*/ 102 h 258"/>
                <a:gd name="T86" fmla="*/ 168 w 266"/>
                <a:gd name="T87" fmla="*/ 114 h 258"/>
                <a:gd name="T88" fmla="*/ 176 w 266"/>
                <a:gd name="T89" fmla="*/ 128 h 258"/>
                <a:gd name="T90" fmla="*/ 176 w 266"/>
                <a:gd name="T91" fmla="*/ 138 h 258"/>
                <a:gd name="T92" fmla="*/ 172 w 266"/>
                <a:gd name="T93" fmla="*/ 154 h 258"/>
                <a:gd name="T94" fmla="*/ 164 w 266"/>
                <a:gd name="T95" fmla="*/ 168 h 258"/>
                <a:gd name="T96" fmla="*/ 150 w 266"/>
                <a:gd name="T97" fmla="*/ 178 h 258"/>
                <a:gd name="T98" fmla="*/ 134 w 266"/>
                <a:gd name="T99" fmla="*/ 18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58">
                  <a:moveTo>
                    <a:pt x="266" y="128"/>
                  </a:moveTo>
                  <a:lnTo>
                    <a:pt x="266" y="128"/>
                  </a:lnTo>
                  <a:lnTo>
                    <a:pt x="266" y="110"/>
                  </a:lnTo>
                  <a:lnTo>
                    <a:pt x="262" y="96"/>
                  </a:lnTo>
                  <a:lnTo>
                    <a:pt x="256" y="80"/>
                  </a:lnTo>
                  <a:lnTo>
                    <a:pt x="250" y="66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06" y="66"/>
                  </a:lnTo>
                  <a:lnTo>
                    <a:pt x="194" y="54"/>
                  </a:lnTo>
                  <a:lnTo>
                    <a:pt x="180" y="46"/>
                  </a:lnTo>
                  <a:lnTo>
                    <a:pt x="164" y="40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50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16" y="0"/>
                  </a:lnTo>
                  <a:lnTo>
                    <a:pt x="102" y="2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86" y="46"/>
                  </a:lnTo>
                  <a:lnTo>
                    <a:pt x="74" y="54"/>
                  </a:lnTo>
                  <a:lnTo>
                    <a:pt x="62" y="66"/>
                  </a:lnTo>
                  <a:lnTo>
                    <a:pt x="50" y="78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0" y="80"/>
                  </a:lnTo>
                  <a:lnTo>
                    <a:pt x="4" y="96"/>
                  </a:lnTo>
                  <a:lnTo>
                    <a:pt x="2" y="110"/>
                  </a:lnTo>
                  <a:lnTo>
                    <a:pt x="0" y="128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2" y="154"/>
                  </a:lnTo>
                  <a:lnTo>
                    <a:pt x="36" y="170"/>
                  </a:lnTo>
                  <a:lnTo>
                    <a:pt x="42" y="184"/>
                  </a:lnTo>
                  <a:lnTo>
                    <a:pt x="50" y="198"/>
                  </a:lnTo>
                  <a:lnTo>
                    <a:pt x="32" y="222"/>
                  </a:lnTo>
                  <a:lnTo>
                    <a:pt x="32" y="222"/>
                  </a:lnTo>
                  <a:lnTo>
                    <a:pt x="44" y="232"/>
                  </a:lnTo>
                  <a:lnTo>
                    <a:pt x="56" y="242"/>
                  </a:lnTo>
                  <a:lnTo>
                    <a:pt x="70" y="252"/>
                  </a:lnTo>
                  <a:lnTo>
                    <a:pt x="84" y="258"/>
                  </a:lnTo>
                  <a:lnTo>
                    <a:pt x="102" y="234"/>
                  </a:lnTo>
                  <a:lnTo>
                    <a:pt x="102" y="234"/>
                  </a:lnTo>
                  <a:lnTo>
                    <a:pt x="118" y="238"/>
                  </a:lnTo>
                  <a:lnTo>
                    <a:pt x="134" y="240"/>
                  </a:lnTo>
                  <a:lnTo>
                    <a:pt x="134" y="240"/>
                  </a:lnTo>
                  <a:lnTo>
                    <a:pt x="150" y="238"/>
                  </a:lnTo>
                  <a:lnTo>
                    <a:pt x="164" y="234"/>
                  </a:lnTo>
                  <a:lnTo>
                    <a:pt x="182" y="258"/>
                  </a:lnTo>
                  <a:lnTo>
                    <a:pt x="182" y="258"/>
                  </a:lnTo>
                  <a:lnTo>
                    <a:pt x="196" y="252"/>
                  </a:lnTo>
                  <a:lnTo>
                    <a:pt x="210" y="242"/>
                  </a:lnTo>
                  <a:lnTo>
                    <a:pt x="222" y="232"/>
                  </a:lnTo>
                  <a:lnTo>
                    <a:pt x="234" y="222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4" y="184"/>
                  </a:lnTo>
                  <a:lnTo>
                    <a:pt x="230" y="170"/>
                  </a:lnTo>
                  <a:lnTo>
                    <a:pt x="234" y="154"/>
                  </a:lnTo>
                  <a:lnTo>
                    <a:pt x="236" y="138"/>
                  </a:lnTo>
                  <a:lnTo>
                    <a:pt x="266" y="128"/>
                  </a:lnTo>
                  <a:close/>
                  <a:moveTo>
                    <a:pt x="134" y="180"/>
                  </a:moveTo>
                  <a:lnTo>
                    <a:pt x="134" y="180"/>
                  </a:lnTo>
                  <a:lnTo>
                    <a:pt x="124" y="180"/>
                  </a:lnTo>
                  <a:lnTo>
                    <a:pt x="116" y="178"/>
                  </a:lnTo>
                  <a:lnTo>
                    <a:pt x="110" y="174"/>
                  </a:lnTo>
                  <a:lnTo>
                    <a:pt x="102" y="168"/>
                  </a:lnTo>
                  <a:lnTo>
                    <a:pt x="98" y="162"/>
                  </a:lnTo>
                  <a:lnTo>
                    <a:pt x="94" y="154"/>
                  </a:lnTo>
                  <a:lnTo>
                    <a:pt x="90" y="146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0" y="128"/>
                  </a:lnTo>
                  <a:lnTo>
                    <a:pt x="94" y="120"/>
                  </a:lnTo>
                  <a:lnTo>
                    <a:pt x="98" y="114"/>
                  </a:lnTo>
                  <a:lnTo>
                    <a:pt x="102" y="106"/>
                  </a:lnTo>
                  <a:lnTo>
                    <a:pt x="110" y="102"/>
                  </a:lnTo>
                  <a:lnTo>
                    <a:pt x="116" y="98"/>
                  </a:lnTo>
                  <a:lnTo>
                    <a:pt x="124" y="96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42" y="96"/>
                  </a:lnTo>
                  <a:lnTo>
                    <a:pt x="150" y="98"/>
                  </a:lnTo>
                  <a:lnTo>
                    <a:pt x="158" y="102"/>
                  </a:lnTo>
                  <a:lnTo>
                    <a:pt x="164" y="106"/>
                  </a:lnTo>
                  <a:lnTo>
                    <a:pt x="168" y="114"/>
                  </a:lnTo>
                  <a:lnTo>
                    <a:pt x="172" y="120"/>
                  </a:lnTo>
                  <a:lnTo>
                    <a:pt x="176" y="128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46"/>
                  </a:lnTo>
                  <a:lnTo>
                    <a:pt x="172" y="154"/>
                  </a:lnTo>
                  <a:lnTo>
                    <a:pt x="168" y="162"/>
                  </a:lnTo>
                  <a:lnTo>
                    <a:pt x="164" y="168"/>
                  </a:lnTo>
                  <a:lnTo>
                    <a:pt x="158" y="174"/>
                  </a:lnTo>
                  <a:lnTo>
                    <a:pt x="150" y="178"/>
                  </a:lnTo>
                  <a:lnTo>
                    <a:pt x="142" y="180"/>
                  </a:lnTo>
                  <a:lnTo>
                    <a:pt x="134" y="180"/>
                  </a:lnTo>
                  <a:lnTo>
                    <a:pt x="134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6" name="Oval 105"/>
          <p:cNvSpPr/>
          <p:nvPr/>
        </p:nvSpPr>
        <p:spPr>
          <a:xfrm>
            <a:off x="8606155" y="4296410"/>
            <a:ext cx="749935" cy="749935"/>
          </a:xfrm>
          <a:prstGeom prst="ellipse">
            <a:avLst/>
          </a:prstGeom>
          <a:solidFill>
            <a:srgbClr val="FBD2B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Freeform 240"/>
          <p:cNvSpPr>
            <a:spLocks noEditPoints="1"/>
          </p:cNvSpPr>
          <p:nvPr/>
        </p:nvSpPr>
        <p:spPr bwMode="auto">
          <a:xfrm>
            <a:off x="8778240" y="4469765"/>
            <a:ext cx="405130" cy="402590"/>
          </a:xfrm>
          <a:custGeom>
            <a:avLst/>
            <a:gdLst>
              <a:gd name="T0" fmla="*/ 1160 w 1356"/>
              <a:gd name="T1" fmla="*/ 1346 h 1348"/>
              <a:gd name="T2" fmla="*/ 1242 w 1356"/>
              <a:gd name="T3" fmla="*/ 1322 h 1348"/>
              <a:gd name="T4" fmla="*/ 1306 w 1356"/>
              <a:gd name="T5" fmla="*/ 1268 h 1348"/>
              <a:gd name="T6" fmla="*/ 1346 w 1356"/>
              <a:gd name="T7" fmla="*/ 1194 h 1348"/>
              <a:gd name="T8" fmla="*/ 1356 w 1356"/>
              <a:gd name="T9" fmla="*/ 218 h 1348"/>
              <a:gd name="T10" fmla="*/ 1346 w 1356"/>
              <a:gd name="T11" fmla="*/ 154 h 1348"/>
              <a:gd name="T12" fmla="*/ 1306 w 1356"/>
              <a:gd name="T13" fmla="*/ 80 h 1348"/>
              <a:gd name="T14" fmla="*/ 1242 w 1356"/>
              <a:gd name="T15" fmla="*/ 26 h 1348"/>
              <a:gd name="T16" fmla="*/ 1160 w 1356"/>
              <a:gd name="T17" fmla="*/ 0 h 1348"/>
              <a:gd name="T18" fmla="*/ 196 w 1356"/>
              <a:gd name="T19" fmla="*/ 0 h 1348"/>
              <a:gd name="T20" fmla="*/ 114 w 1356"/>
              <a:gd name="T21" fmla="*/ 26 h 1348"/>
              <a:gd name="T22" fmla="*/ 50 w 1356"/>
              <a:gd name="T23" fmla="*/ 80 h 1348"/>
              <a:gd name="T24" fmla="*/ 10 w 1356"/>
              <a:gd name="T25" fmla="*/ 154 h 1348"/>
              <a:gd name="T26" fmla="*/ 0 w 1356"/>
              <a:gd name="T27" fmla="*/ 1130 h 1348"/>
              <a:gd name="T28" fmla="*/ 10 w 1356"/>
              <a:gd name="T29" fmla="*/ 1194 h 1348"/>
              <a:gd name="T30" fmla="*/ 50 w 1356"/>
              <a:gd name="T31" fmla="*/ 1268 h 1348"/>
              <a:gd name="T32" fmla="*/ 114 w 1356"/>
              <a:gd name="T33" fmla="*/ 1322 h 1348"/>
              <a:gd name="T34" fmla="*/ 196 w 1356"/>
              <a:gd name="T35" fmla="*/ 1346 h 1348"/>
              <a:gd name="T36" fmla="*/ 110 w 1356"/>
              <a:gd name="T37" fmla="*/ 218 h 1348"/>
              <a:gd name="T38" fmla="*/ 142 w 1356"/>
              <a:gd name="T39" fmla="*/ 140 h 1348"/>
              <a:gd name="T40" fmla="*/ 218 w 1356"/>
              <a:gd name="T41" fmla="*/ 108 h 1348"/>
              <a:gd name="T42" fmla="*/ 1180 w 1356"/>
              <a:gd name="T43" fmla="*/ 118 h 1348"/>
              <a:gd name="T44" fmla="*/ 1238 w 1356"/>
              <a:gd name="T45" fmla="*/ 176 h 1348"/>
              <a:gd name="T46" fmla="*/ 1248 w 1356"/>
              <a:gd name="T47" fmla="*/ 1130 h 1348"/>
              <a:gd name="T48" fmla="*/ 1216 w 1356"/>
              <a:gd name="T49" fmla="*/ 1206 h 1348"/>
              <a:gd name="T50" fmla="*/ 1138 w 1356"/>
              <a:gd name="T51" fmla="*/ 1238 h 1348"/>
              <a:gd name="T52" fmla="*/ 176 w 1356"/>
              <a:gd name="T53" fmla="*/ 1230 h 1348"/>
              <a:gd name="T54" fmla="*/ 118 w 1356"/>
              <a:gd name="T55" fmla="*/ 1172 h 1348"/>
              <a:gd name="T56" fmla="*/ 948 w 1356"/>
              <a:gd name="T57" fmla="*/ 758 h 1348"/>
              <a:gd name="T58" fmla="*/ 948 w 1356"/>
              <a:gd name="T59" fmla="*/ 274 h 1348"/>
              <a:gd name="T60" fmla="*/ 966 w 1356"/>
              <a:gd name="T61" fmla="*/ 250 h 1348"/>
              <a:gd name="T62" fmla="*/ 996 w 1356"/>
              <a:gd name="T63" fmla="*/ 256 h 1348"/>
              <a:gd name="T64" fmla="*/ 1068 w 1356"/>
              <a:gd name="T65" fmla="*/ 594 h 1348"/>
              <a:gd name="T66" fmla="*/ 1004 w 1356"/>
              <a:gd name="T67" fmla="*/ 1072 h 1348"/>
              <a:gd name="T68" fmla="*/ 976 w 1356"/>
              <a:gd name="T69" fmla="*/ 1100 h 1348"/>
              <a:gd name="T70" fmla="*/ 952 w 1356"/>
              <a:gd name="T71" fmla="*/ 1084 h 1348"/>
              <a:gd name="T72" fmla="*/ 586 w 1356"/>
              <a:gd name="T73" fmla="*/ 968 h 1348"/>
              <a:gd name="T74" fmla="*/ 652 w 1356"/>
              <a:gd name="T75" fmla="*/ 274 h 1348"/>
              <a:gd name="T76" fmla="*/ 678 w 1356"/>
              <a:gd name="T77" fmla="*/ 248 h 1348"/>
              <a:gd name="T78" fmla="*/ 704 w 1356"/>
              <a:gd name="T79" fmla="*/ 264 h 1348"/>
              <a:gd name="T80" fmla="*/ 770 w 1356"/>
              <a:gd name="T81" fmla="*/ 968 h 1348"/>
              <a:gd name="T82" fmla="*/ 704 w 1356"/>
              <a:gd name="T83" fmla="*/ 1084 h 1348"/>
              <a:gd name="T84" fmla="*/ 678 w 1356"/>
              <a:gd name="T85" fmla="*/ 1100 h 1348"/>
              <a:gd name="T86" fmla="*/ 652 w 1356"/>
              <a:gd name="T87" fmla="*/ 1072 h 1348"/>
              <a:gd name="T88" fmla="*/ 288 w 1356"/>
              <a:gd name="T89" fmla="*/ 392 h 1348"/>
              <a:gd name="T90" fmla="*/ 356 w 1356"/>
              <a:gd name="T91" fmla="*/ 264 h 1348"/>
              <a:gd name="T92" fmla="*/ 380 w 1356"/>
              <a:gd name="T93" fmla="*/ 248 h 1348"/>
              <a:gd name="T94" fmla="*/ 408 w 1356"/>
              <a:gd name="T95" fmla="*/ 274 h 1348"/>
              <a:gd name="T96" fmla="*/ 408 w 1356"/>
              <a:gd name="T97" fmla="*/ 556 h 1348"/>
              <a:gd name="T98" fmla="*/ 400 w 1356"/>
              <a:gd name="T99" fmla="*/ 1092 h 1348"/>
              <a:gd name="T100" fmla="*/ 370 w 1356"/>
              <a:gd name="T101" fmla="*/ 1098 h 1348"/>
              <a:gd name="T102" fmla="*/ 354 w 1356"/>
              <a:gd name="T103" fmla="*/ 556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56" h="1348">
                <a:moveTo>
                  <a:pt x="218" y="1348"/>
                </a:moveTo>
                <a:lnTo>
                  <a:pt x="1138" y="1348"/>
                </a:lnTo>
                <a:lnTo>
                  <a:pt x="1138" y="1348"/>
                </a:lnTo>
                <a:lnTo>
                  <a:pt x="1160" y="1346"/>
                </a:lnTo>
                <a:lnTo>
                  <a:pt x="1182" y="1344"/>
                </a:lnTo>
                <a:lnTo>
                  <a:pt x="1202" y="1338"/>
                </a:lnTo>
                <a:lnTo>
                  <a:pt x="1222" y="1330"/>
                </a:lnTo>
                <a:lnTo>
                  <a:pt x="1242" y="1322"/>
                </a:lnTo>
                <a:lnTo>
                  <a:pt x="1260" y="1310"/>
                </a:lnTo>
                <a:lnTo>
                  <a:pt x="1276" y="1298"/>
                </a:lnTo>
                <a:lnTo>
                  <a:pt x="1292" y="1284"/>
                </a:lnTo>
                <a:lnTo>
                  <a:pt x="1306" y="1268"/>
                </a:lnTo>
                <a:lnTo>
                  <a:pt x="1318" y="1252"/>
                </a:lnTo>
                <a:lnTo>
                  <a:pt x="1330" y="1234"/>
                </a:lnTo>
                <a:lnTo>
                  <a:pt x="1340" y="1214"/>
                </a:lnTo>
                <a:lnTo>
                  <a:pt x="1346" y="1194"/>
                </a:lnTo>
                <a:lnTo>
                  <a:pt x="1352" y="1174"/>
                </a:lnTo>
                <a:lnTo>
                  <a:pt x="1356" y="1152"/>
                </a:lnTo>
                <a:lnTo>
                  <a:pt x="1356" y="1130"/>
                </a:lnTo>
                <a:lnTo>
                  <a:pt x="1356" y="218"/>
                </a:lnTo>
                <a:lnTo>
                  <a:pt x="1356" y="218"/>
                </a:lnTo>
                <a:lnTo>
                  <a:pt x="1356" y="196"/>
                </a:lnTo>
                <a:lnTo>
                  <a:pt x="1352" y="174"/>
                </a:lnTo>
                <a:lnTo>
                  <a:pt x="1346" y="154"/>
                </a:lnTo>
                <a:lnTo>
                  <a:pt x="1340" y="132"/>
                </a:lnTo>
                <a:lnTo>
                  <a:pt x="1330" y="114"/>
                </a:lnTo>
                <a:lnTo>
                  <a:pt x="1318" y="96"/>
                </a:lnTo>
                <a:lnTo>
                  <a:pt x="1306" y="80"/>
                </a:lnTo>
                <a:lnTo>
                  <a:pt x="1292" y="64"/>
                </a:lnTo>
                <a:lnTo>
                  <a:pt x="1276" y="50"/>
                </a:lnTo>
                <a:lnTo>
                  <a:pt x="1260" y="36"/>
                </a:lnTo>
                <a:lnTo>
                  <a:pt x="1242" y="26"/>
                </a:lnTo>
                <a:lnTo>
                  <a:pt x="1222" y="16"/>
                </a:lnTo>
                <a:lnTo>
                  <a:pt x="1202" y="10"/>
                </a:lnTo>
                <a:lnTo>
                  <a:pt x="1182" y="4"/>
                </a:lnTo>
                <a:lnTo>
                  <a:pt x="1160" y="0"/>
                </a:lnTo>
                <a:lnTo>
                  <a:pt x="1138" y="0"/>
                </a:lnTo>
                <a:lnTo>
                  <a:pt x="218" y="0"/>
                </a:lnTo>
                <a:lnTo>
                  <a:pt x="218" y="0"/>
                </a:lnTo>
                <a:lnTo>
                  <a:pt x="196" y="0"/>
                </a:lnTo>
                <a:lnTo>
                  <a:pt x="174" y="4"/>
                </a:lnTo>
                <a:lnTo>
                  <a:pt x="154" y="10"/>
                </a:lnTo>
                <a:lnTo>
                  <a:pt x="134" y="16"/>
                </a:lnTo>
                <a:lnTo>
                  <a:pt x="114" y="26"/>
                </a:lnTo>
                <a:lnTo>
                  <a:pt x="96" y="36"/>
                </a:lnTo>
                <a:lnTo>
                  <a:pt x="80" y="50"/>
                </a:lnTo>
                <a:lnTo>
                  <a:pt x="64" y="64"/>
                </a:lnTo>
                <a:lnTo>
                  <a:pt x="50" y="80"/>
                </a:lnTo>
                <a:lnTo>
                  <a:pt x="38" y="96"/>
                </a:lnTo>
                <a:lnTo>
                  <a:pt x="26" y="114"/>
                </a:lnTo>
                <a:lnTo>
                  <a:pt x="18" y="132"/>
                </a:lnTo>
                <a:lnTo>
                  <a:pt x="10" y="154"/>
                </a:lnTo>
                <a:lnTo>
                  <a:pt x="4" y="174"/>
                </a:lnTo>
                <a:lnTo>
                  <a:pt x="2" y="196"/>
                </a:lnTo>
                <a:lnTo>
                  <a:pt x="0" y="218"/>
                </a:lnTo>
                <a:lnTo>
                  <a:pt x="0" y="1130"/>
                </a:lnTo>
                <a:lnTo>
                  <a:pt x="0" y="1130"/>
                </a:lnTo>
                <a:lnTo>
                  <a:pt x="2" y="1152"/>
                </a:lnTo>
                <a:lnTo>
                  <a:pt x="4" y="1174"/>
                </a:lnTo>
                <a:lnTo>
                  <a:pt x="10" y="1194"/>
                </a:lnTo>
                <a:lnTo>
                  <a:pt x="18" y="1214"/>
                </a:lnTo>
                <a:lnTo>
                  <a:pt x="26" y="1234"/>
                </a:lnTo>
                <a:lnTo>
                  <a:pt x="38" y="1252"/>
                </a:lnTo>
                <a:lnTo>
                  <a:pt x="50" y="1268"/>
                </a:lnTo>
                <a:lnTo>
                  <a:pt x="64" y="1284"/>
                </a:lnTo>
                <a:lnTo>
                  <a:pt x="80" y="1298"/>
                </a:lnTo>
                <a:lnTo>
                  <a:pt x="96" y="1310"/>
                </a:lnTo>
                <a:lnTo>
                  <a:pt x="114" y="1322"/>
                </a:lnTo>
                <a:lnTo>
                  <a:pt x="134" y="1330"/>
                </a:lnTo>
                <a:lnTo>
                  <a:pt x="154" y="1338"/>
                </a:lnTo>
                <a:lnTo>
                  <a:pt x="174" y="1344"/>
                </a:lnTo>
                <a:lnTo>
                  <a:pt x="196" y="1346"/>
                </a:lnTo>
                <a:lnTo>
                  <a:pt x="218" y="1348"/>
                </a:lnTo>
                <a:lnTo>
                  <a:pt x="218" y="1348"/>
                </a:lnTo>
                <a:close/>
                <a:moveTo>
                  <a:pt x="110" y="218"/>
                </a:moveTo>
                <a:lnTo>
                  <a:pt x="110" y="218"/>
                </a:lnTo>
                <a:lnTo>
                  <a:pt x="112" y="196"/>
                </a:lnTo>
                <a:lnTo>
                  <a:pt x="118" y="176"/>
                </a:lnTo>
                <a:lnTo>
                  <a:pt x="128" y="156"/>
                </a:lnTo>
                <a:lnTo>
                  <a:pt x="142" y="140"/>
                </a:lnTo>
                <a:lnTo>
                  <a:pt x="158" y="128"/>
                </a:lnTo>
                <a:lnTo>
                  <a:pt x="176" y="118"/>
                </a:lnTo>
                <a:lnTo>
                  <a:pt x="196" y="110"/>
                </a:lnTo>
                <a:lnTo>
                  <a:pt x="218" y="108"/>
                </a:lnTo>
                <a:lnTo>
                  <a:pt x="1138" y="108"/>
                </a:lnTo>
                <a:lnTo>
                  <a:pt x="1138" y="108"/>
                </a:lnTo>
                <a:lnTo>
                  <a:pt x="1160" y="110"/>
                </a:lnTo>
                <a:lnTo>
                  <a:pt x="1180" y="118"/>
                </a:lnTo>
                <a:lnTo>
                  <a:pt x="1198" y="128"/>
                </a:lnTo>
                <a:lnTo>
                  <a:pt x="1216" y="140"/>
                </a:lnTo>
                <a:lnTo>
                  <a:pt x="1228" y="156"/>
                </a:lnTo>
                <a:lnTo>
                  <a:pt x="1238" y="176"/>
                </a:lnTo>
                <a:lnTo>
                  <a:pt x="1244" y="196"/>
                </a:lnTo>
                <a:lnTo>
                  <a:pt x="1248" y="218"/>
                </a:lnTo>
                <a:lnTo>
                  <a:pt x="1248" y="1130"/>
                </a:lnTo>
                <a:lnTo>
                  <a:pt x="1248" y="1130"/>
                </a:lnTo>
                <a:lnTo>
                  <a:pt x="1244" y="1152"/>
                </a:lnTo>
                <a:lnTo>
                  <a:pt x="1238" y="1172"/>
                </a:lnTo>
                <a:lnTo>
                  <a:pt x="1228" y="1190"/>
                </a:lnTo>
                <a:lnTo>
                  <a:pt x="1216" y="1206"/>
                </a:lnTo>
                <a:lnTo>
                  <a:pt x="1198" y="1220"/>
                </a:lnTo>
                <a:lnTo>
                  <a:pt x="1180" y="1230"/>
                </a:lnTo>
                <a:lnTo>
                  <a:pt x="1160" y="1236"/>
                </a:lnTo>
                <a:lnTo>
                  <a:pt x="1138" y="1238"/>
                </a:lnTo>
                <a:lnTo>
                  <a:pt x="218" y="1238"/>
                </a:lnTo>
                <a:lnTo>
                  <a:pt x="218" y="1238"/>
                </a:lnTo>
                <a:lnTo>
                  <a:pt x="196" y="1236"/>
                </a:lnTo>
                <a:lnTo>
                  <a:pt x="176" y="1230"/>
                </a:lnTo>
                <a:lnTo>
                  <a:pt x="158" y="1220"/>
                </a:lnTo>
                <a:lnTo>
                  <a:pt x="142" y="1206"/>
                </a:lnTo>
                <a:lnTo>
                  <a:pt x="128" y="1190"/>
                </a:lnTo>
                <a:lnTo>
                  <a:pt x="118" y="1172"/>
                </a:lnTo>
                <a:lnTo>
                  <a:pt x="112" y="1152"/>
                </a:lnTo>
                <a:lnTo>
                  <a:pt x="110" y="1130"/>
                </a:lnTo>
                <a:lnTo>
                  <a:pt x="110" y="218"/>
                </a:lnTo>
                <a:close/>
                <a:moveTo>
                  <a:pt x="948" y="758"/>
                </a:moveTo>
                <a:lnTo>
                  <a:pt x="884" y="758"/>
                </a:lnTo>
                <a:lnTo>
                  <a:pt x="884" y="594"/>
                </a:lnTo>
                <a:lnTo>
                  <a:pt x="948" y="594"/>
                </a:lnTo>
                <a:lnTo>
                  <a:pt x="948" y="274"/>
                </a:lnTo>
                <a:lnTo>
                  <a:pt x="948" y="274"/>
                </a:lnTo>
                <a:lnTo>
                  <a:pt x="952" y="264"/>
                </a:lnTo>
                <a:lnTo>
                  <a:pt x="956" y="256"/>
                </a:lnTo>
                <a:lnTo>
                  <a:pt x="966" y="250"/>
                </a:lnTo>
                <a:lnTo>
                  <a:pt x="976" y="248"/>
                </a:lnTo>
                <a:lnTo>
                  <a:pt x="976" y="248"/>
                </a:lnTo>
                <a:lnTo>
                  <a:pt x="986" y="250"/>
                </a:lnTo>
                <a:lnTo>
                  <a:pt x="996" y="256"/>
                </a:lnTo>
                <a:lnTo>
                  <a:pt x="1002" y="264"/>
                </a:lnTo>
                <a:lnTo>
                  <a:pt x="1004" y="274"/>
                </a:lnTo>
                <a:lnTo>
                  <a:pt x="1004" y="594"/>
                </a:lnTo>
                <a:lnTo>
                  <a:pt x="1068" y="594"/>
                </a:lnTo>
                <a:lnTo>
                  <a:pt x="1068" y="758"/>
                </a:lnTo>
                <a:lnTo>
                  <a:pt x="1004" y="758"/>
                </a:lnTo>
                <a:lnTo>
                  <a:pt x="1004" y="1072"/>
                </a:lnTo>
                <a:lnTo>
                  <a:pt x="1004" y="1072"/>
                </a:lnTo>
                <a:lnTo>
                  <a:pt x="1002" y="1084"/>
                </a:lnTo>
                <a:lnTo>
                  <a:pt x="996" y="1092"/>
                </a:lnTo>
                <a:lnTo>
                  <a:pt x="986" y="1098"/>
                </a:lnTo>
                <a:lnTo>
                  <a:pt x="976" y="1100"/>
                </a:lnTo>
                <a:lnTo>
                  <a:pt x="976" y="1100"/>
                </a:lnTo>
                <a:lnTo>
                  <a:pt x="966" y="1098"/>
                </a:lnTo>
                <a:lnTo>
                  <a:pt x="956" y="1092"/>
                </a:lnTo>
                <a:lnTo>
                  <a:pt x="952" y="1084"/>
                </a:lnTo>
                <a:lnTo>
                  <a:pt x="948" y="1072"/>
                </a:lnTo>
                <a:lnTo>
                  <a:pt x="948" y="758"/>
                </a:lnTo>
                <a:close/>
                <a:moveTo>
                  <a:pt x="652" y="968"/>
                </a:moveTo>
                <a:lnTo>
                  <a:pt x="586" y="968"/>
                </a:lnTo>
                <a:lnTo>
                  <a:pt x="586" y="804"/>
                </a:lnTo>
                <a:lnTo>
                  <a:pt x="652" y="804"/>
                </a:lnTo>
                <a:lnTo>
                  <a:pt x="652" y="274"/>
                </a:lnTo>
                <a:lnTo>
                  <a:pt x="652" y="274"/>
                </a:lnTo>
                <a:lnTo>
                  <a:pt x="654" y="264"/>
                </a:lnTo>
                <a:lnTo>
                  <a:pt x="660" y="256"/>
                </a:lnTo>
                <a:lnTo>
                  <a:pt x="668" y="250"/>
                </a:lnTo>
                <a:lnTo>
                  <a:pt x="678" y="248"/>
                </a:lnTo>
                <a:lnTo>
                  <a:pt x="678" y="248"/>
                </a:lnTo>
                <a:lnTo>
                  <a:pt x="688" y="250"/>
                </a:lnTo>
                <a:lnTo>
                  <a:pt x="698" y="256"/>
                </a:lnTo>
                <a:lnTo>
                  <a:pt x="704" y="264"/>
                </a:lnTo>
                <a:lnTo>
                  <a:pt x="706" y="274"/>
                </a:lnTo>
                <a:lnTo>
                  <a:pt x="706" y="804"/>
                </a:lnTo>
                <a:lnTo>
                  <a:pt x="770" y="804"/>
                </a:lnTo>
                <a:lnTo>
                  <a:pt x="770" y="968"/>
                </a:lnTo>
                <a:lnTo>
                  <a:pt x="706" y="968"/>
                </a:lnTo>
                <a:lnTo>
                  <a:pt x="706" y="1072"/>
                </a:lnTo>
                <a:lnTo>
                  <a:pt x="706" y="1072"/>
                </a:lnTo>
                <a:lnTo>
                  <a:pt x="704" y="1084"/>
                </a:lnTo>
                <a:lnTo>
                  <a:pt x="698" y="1092"/>
                </a:lnTo>
                <a:lnTo>
                  <a:pt x="688" y="1098"/>
                </a:lnTo>
                <a:lnTo>
                  <a:pt x="678" y="1100"/>
                </a:lnTo>
                <a:lnTo>
                  <a:pt x="678" y="1100"/>
                </a:lnTo>
                <a:lnTo>
                  <a:pt x="668" y="1098"/>
                </a:lnTo>
                <a:lnTo>
                  <a:pt x="660" y="1092"/>
                </a:lnTo>
                <a:lnTo>
                  <a:pt x="654" y="1084"/>
                </a:lnTo>
                <a:lnTo>
                  <a:pt x="652" y="1072"/>
                </a:lnTo>
                <a:lnTo>
                  <a:pt x="652" y="968"/>
                </a:lnTo>
                <a:close/>
                <a:moveTo>
                  <a:pt x="354" y="556"/>
                </a:moveTo>
                <a:lnTo>
                  <a:pt x="288" y="556"/>
                </a:lnTo>
                <a:lnTo>
                  <a:pt x="288" y="392"/>
                </a:lnTo>
                <a:lnTo>
                  <a:pt x="354" y="392"/>
                </a:lnTo>
                <a:lnTo>
                  <a:pt x="354" y="274"/>
                </a:lnTo>
                <a:lnTo>
                  <a:pt x="354" y="274"/>
                </a:lnTo>
                <a:lnTo>
                  <a:pt x="356" y="264"/>
                </a:lnTo>
                <a:lnTo>
                  <a:pt x="362" y="256"/>
                </a:lnTo>
                <a:lnTo>
                  <a:pt x="370" y="250"/>
                </a:lnTo>
                <a:lnTo>
                  <a:pt x="380" y="248"/>
                </a:lnTo>
                <a:lnTo>
                  <a:pt x="380" y="248"/>
                </a:lnTo>
                <a:lnTo>
                  <a:pt x="392" y="250"/>
                </a:lnTo>
                <a:lnTo>
                  <a:pt x="400" y="256"/>
                </a:lnTo>
                <a:lnTo>
                  <a:pt x="406" y="264"/>
                </a:lnTo>
                <a:lnTo>
                  <a:pt x="408" y="274"/>
                </a:lnTo>
                <a:lnTo>
                  <a:pt x="408" y="392"/>
                </a:lnTo>
                <a:lnTo>
                  <a:pt x="472" y="392"/>
                </a:lnTo>
                <a:lnTo>
                  <a:pt x="472" y="556"/>
                </a:lnTo>
                <a:lnTo>
                  <a:pt x="408" y="556"/>
                </a:lnTo>
                <a:lnTo>
                  <a:pt x="408" y="1072"/>
                </a:lnTo>
                <a:lnTo>
                  <a:pt x="408" y="1072"/>
                </a:lnTo>
                <a:lnTo>
                  <a:pt x="406" y="1084"/>
                </a:lnTo>
                <a:lnTo>
                  <a:pt x="400" y="1092"/>
                </a:lnTo>
                <a:lnTo>
                  <a:pt x="392" y="1098"/>
                </a:lnTo>
                <a:lnTo>
                  <a:pt x="380" y="1100"/>
                </a:lnTo>
                <a:lnTo>
                  <a:pt x="380" y="1100"/>
                </a:lnTo>
                <a:lnTo>
                  <a:pt x="370" y="1098"/>
                </a:lnTo>
                <a:lnTo>
                  <a:pt x="362" y="1092"/>
                </a:lnTo>
                <a:lnTo>
                  <a:pt x="356" y="1084"/>
                </a:lnTo>
                <a:lnTo>
                  <a:pt x="354" y="1072"/>
                </a:lnTo>
                <a:lnTo>
                  <a:pt x="354" y="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5" name="Oval 104"/>
          <p:cNvSpPr/>
          <p:nvPr/>
        </p:nvSpPr>
        <p:spPr>
          <a:xfrm>
            <a:off x="4883785" y="5036820"/>
            <a:ext cx="749935" cy="749935"/>
          </a:xfrm>
          <a:prstGeom prst="ellipse">
            <a:avLst/>
          </a:prstGeom>
          <a:solidFill>
            <a:srgbClr val="F4AC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8" name="Freeform 252"/>
          <p:cNvSpPr>
            <a:spLocks noEditPoints="1"/>
          </p:cNvSpPr>
          <p:nvPr/>
        </p:nvSpPr>
        <p:spPr bwMode="auto">
          <a:xfrm>
            <a:off x="5102860" y="5209540"/>
            <a:ext cx="311785" cy="405130"/>
          </a:xfrm>
          <a:custGeom>
            <a:avLst/>
            <a:gdLst>
              <a:gd name="T0" fmla="*/ 810 w 1054"/>
              <a:gd name="T1" fmla="*/ 1364 h 1370"/>
              <a:gd name="T2" fmla="*/ 906 w 1054"/>
              <a:gd name="T3" fmla="*/ 1320 h 1370"/>
              <a:gd name="T4" fmla="*/ 968 w 1054"/>
              <a:gd name="T5" fmla="*/ 1236 h 1370"/>
              <a:gd name="T6" fmla="*/ 986 w 1054"/>
              <a:gd name="T7" fmla="*/ 450 h 1370"/>
              <a:gd name="T8" fmla="*/ 1030 w 1054"/>
              <a:gd name="T9" fmla="*/ 440 h 1370"/>
              <a:gd name="T10" fmla="*/ 1054 w 1054"/>
              <a:gd name="T11" fmla="*/ 394 h 1370"/>
              <a:gd name="T12" fmla="*/ 1044 w 1054"/>
              <a:gd name="T13" fmla="*/ 228 h 1370"/>
              <a:gd name="T14" fmla="*/ 992 w 1054"/>
              <a:gd name="T15" fmla="*/ 158 h 1370"/>
              <a:gd name="T16" fmla="*/ 902 w 1054"/>
              <a:gd name="T17" fmla="*/ 116 h 1370"/>
              <a:gd name="T18" fmla="*/ 618 w 1054"/>
              <a:gd name="T19" fmla="*/ 104 h 1370"/>
              <a:gd name="T20" fmla="*/ 588 w 1054"/>
              <a:gd name="T21" fmla="*/ 30 h 1370"/>
              <a:gd name="T22" fmla="*/ 514 w 1054"/>
              <a:gd name="T23" fmla="*/ 0 h 1370"/>
              <a:gd name="T24" fmla="*/ 430 w 1054"/>
              <a:gd name="T25" fmla="*/ 46 h 1370"/>
              <a:gd name="T26" fmla="*/ 218 w 1054"/>
              <a:gd name="T27" fmla="*/ 108 h 1370"/>
              <a:gd name="T28" fmla="*/ 132 w 1054"/>
              <a:gd name="T29" fmla="*/ 122 h 1370"/>
              <a:gd name="T30" fmla="*/ 48 w 1054"/>
              <a:gd name="T31" fmla="*/ 170 h 1370"/>
              <a:gd name="T32" fmla="*/ 4 w 1054"/>
              <a:gd name="T33" fmla="*/ 244 h 1370"/>
              <a:gd name="T34" fmla="*/ 0 w 1054"/>
              <a:gd name="T35" fmla="*/ 406 h 1370"/>
              <a:gd name="T36" fmla="*/ 32 w 1054"/>
              <a:gd name="T37" fmla="*/ 444 h 1370"/>
              <a:gd name="T38" fmla="*/ 68 w 1054"/>
              <a:gd name="T39" fmla="*/ 1150 h 1370"/>
              <a:gd name="T40" fmla="*/ 94 w 1054"/>
              <a:gd name="T41" fmla="*/ 1254 h 1370"/>
              <a:gd name="T42" fmla="*/ 164 w 1054"/>
              <a:gd name="T43" fmla="*/ 1332 h 1370"/>
              <a:gd name="T44" fmla="*/ 264 w 1054"/>
              <a:gd name="T45" fmla="*/ 1368 h 1370"/>
              <a:gd name="T46" fmla="*/ 874 w 1054"/>
              <a:gd name="T47" fmla="*/ 1172 h 1370"/>
              <a:gd name="T48" fmla="*/ 810 w 1054"/>
              <a:gd name="T49" fmla="*/ 1252 h 1370"/>
              <a:gd name="T50" fmla="*/ 264 w 1054"/>
              <a:gd name="T51" fmla="*/ 1258 h 1370"/>
              <a:gd name="T52" fmla="*/ 186 w 1054"/>
              <a:gd name="T53" fmla="*/ 1194 h 1370"/>
              <a:gd name="T54" fmla="*/ 876 w 1054"/>
              <a:gd name="T55" fmla="*/ 1150 h 1370"/>
              <a:gd name="T56" fmla="*/ 474 w 1054"/>
              <a:gd name="T57" fmla="*/ 76 h 1370"/>
              <a:gd name="T58" fmla="*/ 514 w 1054"/>
              <a:gd name="T59" fmla="*/ 54 h 1370"/>
              <a:gd name="T60" fmla="*/ 550 w 1054"/>
              <a:gd name="T61" fmla="*/ 68 h 1370"/>
              <a:gd name="T62" fmla="*/ 564 w 1054"/>
              <a:gd name="T63" fmla="*/ 108 h 1370"/>
              <a:gd name="T64" fmla="*/ 110 w 1054"/>
              <a:gd name="T65" fmla="*/ 268 h 1370"/>
              <a:gd name="T66" fmla="*/ 174 w 1054"/>
              <a:gd name="T67" fmla="*/ 224 h 1370"/>
              <a:gd name="T68" fmla="*/ 858 w 1054"/>
              <a:gd name="T69" fmla="*/ 220 h 1370"/>
              <a:gd name="T70" fmla="*/ 938 w 1054"/>
              <a:gd name="T71" fmla="*/ 258 h 1370"/>
              <a:gd name="T72" fmla="*/ 122 w 1054"/>
              <a:gd name="T73" fmla="*/ 340 h 1370"/>
              <a:gd name="T74" fmla="*/ 680 w 1054"/>
              <a:gd name="T75" fmla="*/ 566 h 1370"/>
              <a:gd name="T76" fmla="*/ 708 w 1054"/>
              <a:gd name="T77" fmla="*/ 538 h 1370"/>
              <a:gd name="T78" fmla="*/ 734 w 1054"/>
              <a:gd name="T79" fmla="*/ 1166 h 1370"/>
              <a:gd name="T80" fmla="*/ 708 w 1054"/>
              <a:gd name="T81" fmla="*/ 1194 h 1370"/>
              <a:gd name="T82" fmla="*/ 680 w 1054"/>
              <a:gd name="T83" fmla="*/ 1166 h 1370"/>
              <a:gd name="T84" fmla="*/ 502 w 1054"/>
              <a:gd name="T85" fmla="*/ 556 h 1370"/>
              <a:gd name="T86" fmla="*/ 538 w 1054"/>
              <a:gd name="T87" fmla="*/ 540 h 1370"/>
              <a:gd name="T88" fmla="*/ 554 w 1054"/>
              <a:gd name="T89" fmla="*/ 1166 h 1370"/>
              <a:gd name="T90" fmla="*/ 526 w 1054"/>
              <a:gd name="T91" fmla="*/ 1194 h 1370"/>
              <a:gd name="T92" fmla="*/ 500 w 1054"/>
              <a:gd name="T93" fmla="*/ 1166 h 1370"/>
              <a:gd name="T94" fmla="*/ 326 w 1054"/>
              <a:gd name="T95" fmla="*/ 546 h 1370"/>
              <a:gd name="T96" fmla="*/ 366 w 1054"/>
              <a:gd name="T97" fmla="*/ 546 h 1370"/>
              <a:gd name="T98" fmla="*/ 372 w 1054"/>
              <a:gd name="T99" fmla="*/ 1178 h 1370"/>
              <a:gd name="T100" fmla="*/ 336 w 1054"/>
              <a:gd name="T101" fmla="*/ 1192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54" h="1370">
                <a:moveTo>
                  <a:pt x="286" y="1370"/>
                </a:moveTo>
                <a:lnTo>
                  <a:pt x="766" y="1370"/>
                </a:lnTo>
                <a:lnTo>
                  <a:pt x="766" y="1370"/>
                </a:lnTo>
                <a:lnTo>
                  <a:pt x="790" y="1368"/>
                </a:lnTo>
                <a:lnTo>
                  <a:pt x="810" y="1364"/>
                </a:lnTo>
                <a:lnTo>
                  <a:pt x="832" y="1360"/>
                </a:lnTo>
                <a:lnTo>
                  <a:pt x="852" y="1352"/>
                </a:lnTo>
                <a:lnTo>
                  <a:pt x="870" y="1342"/>
                </a:lnTo>
                <a:lnTo>
                  <a:pt x="888" y="1332"/>
                </a:lnTo>
                <a:lnTo>
                  <a:pt x="906" y="1320"/>
                </a:lnTo>
                <a:lnTo>
                  <a:pt x="922" y="1306"/>
                </a:lnTo>
                <a:lnTo>
                  <a:pt x="936" y="1290"/>
                </a:lnTo>
                <a:lnTo>
                  <a:pt x="948" y="1272"/>
                </a:lnTo>
                <a:lnTo>
                  <a:pt x="958" y="1254"/>
                </a:lnTo>
                <a:lnTo>
                  <a:pt x="968" y="1236"/>
                </a:lnTo>
                <a:lnTo>
                  <a:pt x="976" y="1216"/>
                </a:lnTo>
                <a:lnTo>
                  <a:pt x="980" y="1194"/>
                </a:lnTo>
                <a:lnTo>
                  <a:pt x="984" y="1174"/>
                </a:lnTo>
                <a:lnTo>
                  <a:pt x="986" y="1150"/>
                </a:lnTo>
                <a:lnTo>
                  <a:pt x="986" y="450"/>
                </a:lnTo>
                <a:lnTo>
                  <a:pt x="1000" y="450"/>
                </a:lnTo>
                <a:lnTo>
                  <a:pt x="1000" y="450"/>
                </a:lnTo>
                <a:lnTo>
                  <a:pt x="1010" y="448"/>
                </a:lnTo>
                <a:lnTo>
                  <a:pt x="1022" y="444"/>
                </a:lnTo>
                <a:lnTo>
                  <a:pt x="1030" y="440"/>
                </a:lnTo>
                <a:lnTo>
                  <a:pt x="1038" y="434"/>
                </a:lnTo>
                <a:lnTo>
                  <a:pt x="1046" y="426"/>
                </a:lnTo>
                <a:lnTo>
                  <a:pt x="1050" y="416"/>
                </a:lnTo>
                <a:lnTo>
                  <a:pt x="1054" y="406"/>
                </a:lnTo>
                <a:lnTo>
                  <a:pt x="1054" y="394"/>
                </a:lnTo>
                <a:lnTo>
                  <a:pt x="1054" y="278"/>
                </a:lnTo>
                <a:lnTo>
                  <a:pt x="1054" y="278"/>
                </a:lnTo>
                <a:lnTo>
                  <a:pt x="1054" y="262"/>
                </a:lnTo>
                <a:lnTo>
                  <a:pt x="1050" y="244"/>
                </a:lnTo>
                <a:lnTo>
                  <a:pt x="1044" y="228"/>
                </a:lnTo>
                <a:lnTo>
                  <a:pt x="1038" y="212"/>
                </a:lnTo>
                <a:lnTo>
                  <a:pt x="1028" y="198"/>
                </a:lnTo>
                <a:lnTo>
                  <a:pt x="1018" y="182"/>
                </a:lnTo>
                <a:lnTo>
                  <a:pt x="1006" y="170"/>
                </a:lnTo>
                <a:lnTo>
                  <a:pt x="992" y="158"/>
                </a:lnTo>
                <a:lnTo>
                  <a:pt x="976" y="146"/>
                </a:lnTo>
                <a:lnTo>
                  <a:pt x="960" y="138"/>
                </a:lnTo>
                <a:lnTo>
                  <a:pt x="942" y="128"/>
                </a:lnTo>
                <a:lnTo>
                  <a:pt x="922" y="122"/>
                </a:lnTo>
                <a:lnTo>
                  <a:pt x="902" y="116"/>
                </a:lnTo>
                <a:lnTo>
                  <a:pt x="880" y="112"/>
                </a:lnTo>
                <a:lnTo>
                  <a:pt x="858" y="110"/>
                </a:lnTo>
                <a:lnTo>
                  <a:pt x="836" y="108"/>
                </a:lnTo>
                <a:lnTo>
                  <a:pt x="618" y="108"/>
                </a:lnTo>
                <a:lnTo>
                  <a:pt x="618" y="104"/>
                </a:lnTo>
                <a:lnTo>
                  <a:pt x="618" y="104"/>
                </a:lnTo>
                <a:lnTo>
                  <a:pt x="616" y="82"/>
                </a:lnTo>
                <a:lnTo>
                  <a:pt x="610" y="64"/>
                </a:lnTo>
                <a:lnTo>
                  <a:pt x="600" y="46"/>
                </a:lnTo>
                <a:lnTo>
                  <a:pt x="588" y="30"/>
                </a:lnTo>
                <a:lnTo>
                  <a:pt x="572" y="18"/>
                </a:lnTo>
                <a:lnTo>
                  <a:pt x="556" y="8"/>
                </a:lnTo>
                <a:lnTo>
                  <a:pt x="536" y="2"/>
                </a:lnTo>
                <a:lnTo>
                  <a:pt x="514" y="0"/>
                </a:lnTo>
                <a:lnTo>
                  <a:pt x="514" y="0"/>
                </a:lnTo>
                <a:lnTo>
                  <a:pt x="494" y="2"/>
                </a:lnTo>
                <a:lnTo>
                  <a:pt x="474" y="8"/>
                </a:lnTo>
                <a:lnTo>
                  <a:pt x="458" y="18"/>
                </a:lnTo>
                <a:lnTo>
                  <a:pt x="442" y="30"/>
                </a:lnTo>
                <a:lnTo>
                  <a:pt x="430" y="46"/>
                </a:lnTo>
                <a:lnTo>
                  <a:pt x="420" y="64"/>
                </a:lnTo>
                <a:lnTo>
                  <a:pt x="414" y="82"/>
                </a:lnTo>
                <a:lnTo>
                  <a:pt x="412" y="104"/>
                </a:lnTo>
                <a:lnTo>
                  <a:pt x="412" y="108"/>
                </a:lnTo>
                <a:lnTo>
                  <a:pt x="218" y="108"/>
                </a:lnTo>
                <a:lnTo>
                  <a:pt x="218" y="108"/>
                </a:lnTo>
                <a:lnTo>
                  <a:pt x="194" y="110"/>
                </a:lnTo>
                <a:lnTo>
                  <a:pt x="172" y="112"/>
                </a:lnTo>
                <a:lnTo>
                  <a:pt x="152" y="116"/>
                </a:lnTo>
                <a:lnTo>
                  <a:pt x="132" y="122"/>
                </a:lnTo>
                <a:lnTo>
                  <a:pt x="112" y="128"/>
                </a:lnTo>
                <a:lnTo>
                  <a:pt x="94" y="138"/>
                </a:lnTo>
                <a:lnTo>
                  <a:pt x="78" y="146"/>
                </a:lnTo>
                <a:lnTo>
                  <a:pt x="62" y="158"/>
                </a:lnTo>
                <a:lnTo>
                  <a:pt x="48" y="170"/>
                </a:lnTo>
                <a:lnTo>
                  <a:pt x="36" y="182"/>
                </a:lnTo>
                <a:lnTo>
                  <a:pt x="26" y="198"/>
                </a:lnTo>
                <a:lnTo>
                  <a:pt x="16" y="212"/>
                </a:lnTo>
                <a:lnTo>
                  <a:pt x="8" y="228"/>
                </a:lnTo>
                <a:lnTo>
                  <a:pt x="4" y="244"/>
                </a:lnTo>
                <a:lnTo>
                  <a:pt x="0" y="262"/>
                </a:lnTo>
                <a:lnTo>
                  <a:pt x="0" y="278"/>
                </a:lnTo>
                <a:lnTo>
                  <a:pt x="0" y="394"/>
                </a:lnTo>
                <a:lnTo>
                  <a:pt x="0" y="394"/>
                </a:lnTo>
                <a:lnTo>
                  <a:pt x="0" y="406"/>
                </a:lnTo>
                <a:lnTo>
                  <a:pt x="4" y="416"/>
                </a:lnTo>
                <a:lnTo>
                  <a:pt x="8" y="426"/>
                </a:lnTo>
                <a:lnTo>
                  <a:pt x="16" y="434"/>
                </a:lnTo>
                <a:lnTo>
                  <a:pt x="24" y="440"/>
                </a:lnTo>
                <a:lnTo>
                  <a:pt x="32" y="444"/>
                </a:lnTo>
                <a:lnTo>
                  <a:pt x="42" y="448"/>
                </a:lnTo>
                <a:lnTo>
                  <a:pt x="54" y="450"/>
                </a:lnTo>
                <a:lnTo>
                  <a:pt x="68" y="450"/>
                </a:lnTo>
                <a:lnTo>
                  <a:pt x="68" y="1150"/>
                </a:lnTo>
                <a:lnTo>
                  <a:pt x="68" y="1150"/>
                </a:lnTo>
                <a:lnTo>
                  <a:pt x="70" y="1174"/>
                </a:lnTo>
                <a:lnTo>
                  <a:pt x="72" y="1194"/>
                </a:lnTo>
                <a:lnTo>
                  <a:pt x="78" y="1216"/>
                </a:lnTo>
                <a:lnTo>
                  <a:pt x="86" y="1236"/>
                </a:lnTo>
                <a:lnTo>
                  <a:pt x="94" y="1254"/>
                </a:lnTo>
                <a:lnTo>
                  <a:pt x="106" y="1272"/>
                </a:lnTo>
                <a:lnTo>
                  <a:pt x="118" y="1290"/>
                </a:lnTo>
                <a:lnTo>
                  <a:pt x="132" y="1306"/>
                </a:lnTo>
                <a:lnTo>
                  <a:pt x="148" y="1320"/>
                </a:lnTo>
                <a:lnTo>
                  <a:pt x="164" y="1332"/>
                </a:lnTo>
                <a:lnTo>
                  <a:pt x="182" y="1342"/>
                </a:lnTo>
                <a:lnTo>
                  <a:pt x="202" y="1352"/>
                </a:lnTo>
                <a:lnTo>
                  <a:pt x="222" y="1360"/>
                </a:lnTo>
                <a:lnTo>
                  <a:pt x="242" y="1364"/>
                </a:lnTo>
                <a:lnTo>
                  <a:pt x="264" y="1368"/>
                </a:lnTo>
                <a:lnTo>
                  <a:pt x="286" y="1370"/>
                </a:lnTo>
                <a:lnTo>
                  <a:pt x="286" y="1370"/>
                </a:lnTo>
                <a:close/>
                <a:moveTo>
                  <a:pt x="876" y="1150"/>
                </a:moveTo>
                <a:lnTo>
                  <a:pt x="876" y="1150"/>
                </a:lnTo>
                <a:lnTo>
                  <a:pt x="874" y="1172"/>
                </a:lnTo>
                <a:lnTo>
                  <a:pt x="868" y="1194"/>
                </a:lnTo>
                <a:lnTo>
                  <a:pt x="858" y="1212"/>
                </a:lnTo>
                <a:lnTo>
                  <a:pt x="844" y="1228"/>
                </a:lnTo>
                <a:lnTo>
                  <a:pt x="828" y="1242"/>
                </a:lnTo>
                <a:lnTo>
                  <a:pt x="810" y="1252"/>
                </a:lnTo>
                <a:lnTo>
                  <a:pt x="788" y="1258"/>
                </a:lnTo>
                <a:lnTo>
                  <a:pt x="766" y="1260"/>
                </a:lnTo>
                <a:lnTo>
                  <a:pt x="286" y="1260"/>
                </a:lnTo>
                <a:lnTo>
                  <a:pt x="286" y="1260"/>
                </a:lnTo>
                <a:lnTo>
                  <a:pt x="264" y="1258"/>
                </a:lnTo>
                <a:lnTo>
                  <a:pt x="244" y="1252"/>
                </a:lnTo>
                <a:lnTo>
                  <a:pt x="226" y="1242"/>
                </a:lnTo>
                <a:lnTo>
                  <a:pt x="210" y="1228"/>
                </a:lnTo>
                <a:lnTo>
                  <a:pt x="196" y="1212"/>
                </a:lnTo>
                <a:lnTo>
                  <a:pt x="186" y="1194"/>
                </a:lnTo>
                <a:lnTo>
                  <a:pt x="180" y="1172"/>
                </a:lnTo>
                <a:lnTo>
                  <a:pt x="178" y="1150"/>
                </a:lnTo>
                <a:lnTo>
                  <a:pt x="178" y="450"/>
                </a:lnTo>
                <a:lnTo>
                  <a:pt x="876" y="450"/>
                </a:lnTo>
                <a:lnTo>
                  <a:pt x="876" y="1150"/>
                </a:lnTo>
                <a:close/>
                <a:moveTo>
                  <a:pt x="466" y="104"/>
                </a:moveTo>
                <a:lnTo>
                  <a:pt x="466" y="104"/>
                </a:lnTo>
                <a:lnTo>
                  <a:pt x="468" y="94"/>
                </a:lnTo>
                <a:lnTo>
                  <a:pt x="470" y="84"/>
                </a:lnTo>
                <a:lnTo>
                  <a:pt x="474" y="76"/>
                </a:lnTo>
                <a:lnTo>
                  <a:pt x="480" y="68"/>
                </a:lnTo>
                <a:lnTo>
                  <a:pt x="488" y="64"/>
                </a:lnTo>
                <a:lnTo>
                  <a:pt x="496" y="58"/>
                </a:lnTo>
                <a:lnTo>
                  <a:pt x="506" y="56"/>
                </a:lnTo>
                <a:lnTo>
                  <a:pt x="514" y="54"/>
                </a:lnTo>
                <a:lnTo>
                  <a:pt x="514" y="54"/>
                </a:lnTo>
                <a:lnTo>
                  <a:pt x="524" y="56"/>
                </a:lnTo>
                <a:lnTo>
                  <a:pt x="534" y="58"/>
                </a:lnTo>
                <a:lnTo>
                  <a:pt x="542" y="64"/>
                </a:lnTo>
                <a:lnTo>
                  <a:pt x="550" y="68"/>
                </a:lnTo>
                <a:lnTo>
                  <a:pt x="556" y="76"/>
                </a:lnTo>
                <a:lnTo>
                  <a:pt x="560" y="84"/>
                </a:lnTo>
                <a:lnTo>
                  <a:pt x="562" y="94"/>
                </a:lnTo>
                <a:lnTo>
                  <a:pt x="564" y="104"/>
                </a:lnTo>
                <a:lnTo>
                  <a:pt x="564" y="108"/>
                </a:lnTo>
                <a:lnTo>
                  <a:pt x="466" y="108"/>
                </a:lnTo>
                <a:lnTo>
                  <a:pt x="466" y="104"/>
                </a:lnTo>
                <a:close/>
                <a:moveTo>
                  <a:pt x="108" y="278"/>
                </a:moveTo>
                <a:lnTo>
                  <a:pt x="108" y="278"/>
                </a:lnTo>
                <a:lnTo>
                  <a:pt x="110" y="268"/>
                </a:lnTo>
                <a:lnTo>
                  <a:pt x="116" y="258"/>
                </a:lnTo>
                <a:lnTo>
                  <a:pt x="126" y="246"/>
                </a:lnTo>
                <a:lnTo>
                  <a:pt x="140" y="238"/>
                </a:lnTo>
                <a:lnTo>
                  <a:pt x="156" y="230"/>
                </a:lnTo>
                <a:lnTo>
                  <a:pt x="174" y="224"/>
                </a:lnTo>
                <a:lnTo>
                  <a:pt x="194" y="220"/>
                </a:lnTo>
                <a:lnTo>
                  <a:pt x="218" y="218"/>
                </a:lnTo>
                <a:lnTo>
                  <a:pt x="836" y="218"/>
                </a:lnTo>
                <a:lnTo>
                  <a:pt x="836" y="218"/>
                </a:lnTo>
                <a:lnTo>
                  <a:pt x="858" y="220"/>
                </a:lnTo>
                <a:lnTo>
                  <a:pt x="880" y="224"/>
                </a:lnTo>
                <a:lnTo>
                  <a:pt x="898" y="230"/>
                </a:lnTo>
                <a:lnTo>
                  <a:pt x="914" y="238"/>
                </a:lnTo>
                <a:lnTo>
                  <a:pt x="928" y="246"/>
                </a:lnTo>
                <a:lnTo>
                  <a:pt x="938" y="258"/>
                </a:lnTo>
                <a:lnTo>
                  <a:pt x="944" y="268"/>
                </a:lnTo>
                <a:lnTo>
                  <a:pt x="946" y="278"/>
                </a:lnTo>
                <a:lnTo>
                  <a:pt x="946" y="340"/>
                </a:lnTo>
                <a:lnTo>
                  <a:pt x="930" y="340"/>
                </a:lnTo>
                <a:lnTo>
                  <a:pt x="122" y="340"/>
                </a:lnTo>
                <a:lnTo>
                  <a:pt x="108" y="340"/>
                </a:lnTo>
                <a:lnTo>
                  <a:pt x="108" y="278"/>
                </a:lnTo>
                <a:close/>
                <a:moveTo>
                  <a:pt x="680" y="1166"/>
                </a:moveTo>
                <a:lnTo>
                  <a:pt x="680" y="566"/>
                </a:lnTo>
                <a:lnTo>
                  <a:pt x="680" y="566"/>
                </a:lnTo>
                <a:lnTo>
                  <a:pt x="682" y="556"/>
                </a:lnTo>
                <a:lnTo>
                  <a:pt x="688" y="546"/>
                </a:lnTo>
                <a:lnTo>
                  <a:pt x="696" y="540"/>
                </a:lnTo>
                <a:lnTo>
                  <a:pt x="708" y="538"/>
                </a:lnTo>
                <a:lnTo>
                  <a:pt x="708" y="538"/>
                </a:lnTo>
                <a:lnTo>
                  <a:pt x="718" y="540"/>
                </a:lnTo>
                <a:lnTo>
                  <a:pt x="726" y="546"/>
                </a:lnTo>
                <a:lnTo>
                  <a:pt x="732" y="556"/>
                </a:lnTo>
                <a:lnTo>
                  <a:pt x="734" y="566"/>
                </a:lnTo>
                <a:lnTo>
                  <a:pt x="734" y="1166"/>
                </a:lnTo>
                <a:lnTo>
                  <a:pt x="734" y="1166"/>
                </a:lnTo>
                <a:lnTo>
                  <a:pt x="732" y="1178"/>
                </a:lnTo>
                <a:lnTo>
                  <a:pt x="726" y="1186"/>
                </a:lnTo>
                <a:lnTo>
                  <a:pt x="718" y="1192"/>
                </a:lnTo>
                <a:lnTo>
                  <a:pt x="708" y="1194"/>
                </a:lnTo>
                <a:lnTo>
                  <a:pt x="708" y="1194"/>
                </a:lnTo>
                <a:lnTo>
                  <a:pt x="696" y="1192"/>
                </a:lnTo>
                <a:lnTo>
                  <a:pt x="688" y="1186"/>
                </a:lnTo>
                <a:lnTo>
                  <a:pt x="682" y="1178"/>
                </a:lnTo>
                <a:lnTo>
                  <a:pt x="680" y="1166"/>
                </a:lnTo>
                <a:lnTo>
                  <a:pt x="680" y="1166"/>
                </a:lnTo>
                <a:close/>
                <a:moveTo>
                  <a:pt x="500" y="1166"/>
                </a:moveTo>
                <a:lnTo>
                  <a:pt x="500" y="566"/>
                </a:lnTo>
                <a:lnTo>
                  <a:pt x="500" y="566"/>
                </a:lnTo>
                <a:lnTo>
                  <a:pt x="502" y="556"/>
                </a:lnTo>
                <a:lnTo>
                  <a:pt x="508" y="546"/>
                </a:lnTo>
                <a:lnTo>
                  <a:pt x="516" y="540"/>
                </a:lnTo>
                <a:lnTo>
                  <a:pt x="526" y="538"/>
                </a:lnTo>
                <a:lnTo>
                  <a:pt x="526" y="538"/>
                </a:lnTo>
                <a:lnTo>
                  <a:pt x="538" y="540"/>
                </a:lnTo>
                <a:lnTo>
                  <a:pt x="546" y="546"/>
                </a:lnTo>
                <a:lnTo>
                  <a:pt x="552" y="556"/>
                </a:lnTo>
                <a:lnTo>
                  <a:pt x="554" y="566"/>
                </a:lnTo>
                <a:lnTo>
                  <a:pt x="554" y="1166"/>
                </a:lnTo>
                <a:lnTo>
                  <a:pt x="554" y="1166"/>
                </a:lnTo>
                <a:lnTo>
                  <a:pt x="552" y="1178"/>
                </a:lnTo>
                <a:lnTo>
                  <a:pt x="546" y="1186"/>
                </a:lnTo>
                <a:lnTo>
                  <a:pt x="538" y="1192"/>
                </a:lnTo>
                <a:lnTo>
                  <a:pt x="526" y="1194"/>
                </a:lnTo>
                <a:lnTo>
                  <a:pt x="526" y="1194"/>
                </a:lnTo>
                <a:lnTo>
                  <a:pt x="516" y="1192"/>
                </a:lnTo>
                <a:lnTo>
                  <a:pt x="508" y="1186"/>
                </a:lnTo>
                <a:lnTo>
                  <a:pt x="502" y="1178"/>
                </a:lnTo>
                <a:lnTo>
                  <a:pt x="500" y="1166"/>
                </a:lnTo>
                <a:lnTo>
                  <a:pt x="500" y="1166"/>
                </a:lnTo>
                <a:close/>
                <a:moveTo>
                  <a:pt x="318" y="1166"/>
                </a:moveTo>
                <a:lnTo>
                  <a:pt x="318" y="566"/>
                </a:lnTo>
                <a:lnTo>
                  <a:pt x="318" y="566"/>
                </a:lnTo>
                <a:lnTo>
                  <a:pt x="322" y="556"/>
                </a:lnTo>
                <a:lnTo>
                  <a:pt x="326" y="546"/>
                </a:lnTo>
                <a:lnTo>
                  <a:pt x="336" y="540"/>
                </a:lnTo>
                <a:lnTo>
                  <a:pt x="346" y="538"/>
                </a:lnTo>
                <a:lnTo>
                  <a:pt x="346" y="538"/>
                </a:lnTo>
                <a:lnTo>
                  <a:pt x="356" y="540"/>
                </a:lnTo>
                <a:lnTo>
                  <a:pt x="366" y="546"/>
                </a:lnTo>
                <a:lnTo>
                  <a:pt x="372" y="556"/>
                </a:lnTo>
                <a:lnTo>
                  <a:pt x="374" y="566"/>
                </a:lnTo>
                <a:lnTo>
                  <a:pt x="374" y="1166"/>
                </a:lnTo>
                <a:lnTo>
                  <a:pt x="374" y="1166"/>
                </a:lnTo>
                <a:lnTo>
                  <a:pt x="372" y="1178"/>
                </a:lnTo>
                <a:lnTo>
                  <a:pt x="366" y="1186"/>
                </a:lnTo>
                <a:lnTo>
                  <a:pt x="356" y="1192"/>
                </a:lnTo>
                <a:lnTo>
                  <a:pt x="346" y="1194"/>
                </a:lnTo>
                <a:lnTo>
                  <a:pt x="346" y="1194"/>
                </a:lnTo>
                <a:lnTo>
                  <a:pt x="336" y="1192"/>
                </a:lnTo>
                <a:lnTo>
                  <a:pt x="326" y="1186"/>
                </a:lnTo>
                <a:lnTo>
                  <a:pt x="322" y="1178"/>
                </a:lnTo>
                <a:lnTo>
                  <a:pt x="318" y="1166"/>
                </a:lnTo>
                <a:lnTo>
                  <a:pt x="318" y="1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4" name="Oval 103"/>
          <p:cNvSpPr/>
          <p:nvPr/>
        </p:nvSpPr>
        <p:spPr>
          <a:xfrm>
            <a:off x="2618105" y="3872230"/>
            <a:ext cx="749935" cy="749935"/>
          </a:xfrm>
          <a:prstGeom prst="ellipse">
            <a:avLst/>
          </a:prstGeom>
          <a:solidFill>
            <a:srgbClr val="FBD2B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Freeform 248"/>
          <p:cNvSpPr>
            <a:spLocks noEditPoints="1"/>
          </p:cNvSpPr>
          <p:nvPr/>
        </p:nvSpPr>
        <p:spPr bwMode="auto">
          <a:xfrm>
            <a:off x="2771140" y="4030345"/>
            <a:ext cx="443865" cy="434340"/>
          </a:xfrm>
          <a:custGeom>
            <a:avLst/>
            <a:gdLst>
              <a:gd name="T0" fmla="*/ 1316 w 1356"/>
              <a:gd name="T1" fmla="*/ 314 h 1328"/>
              <a:gd name="T2" fmla="*/ 1086 w 1356"/>
              <a:gd name="T3" fmla="*/ 524 h 1328"/>
              <a:gd name="T4" fmla="*/ 978 w 1356"/>
              <a:gd name="T5" fmla="*/ 538 h 1328"/>
              <a:gd name="T6" fmla="*/ 886 w 1356"/>
              <a:gd name="T7" fmla="*/ 482 h 1328"/>
              <a:gd name="T8" fmla="*/ 850 w 1356"/>
              <a:gd name="T9" fmla="*/ 366 h 1328"/>
              <a:gd name="T10" fmla="*/ 1068 w 1356"/>
              <a:gd name="T11" fmla="*/ 96 h 1328"/>
              <a:gd name="T12" fmla="*/ 1068 w 1356"/>
              <a:gd name="T13" fmla="*/ 56 h 1328"/>
              <a:gd name="T14" fmla="*/ 956 w 1356"/>
              <a:gd name="T15" fmla="*/ 36 h 1328"/>
              <a:gd name="T16" fmla="*/ 672 w 1356"/>
              <a:gd name="T17" fmla="*/ 154 h 1328"/>
              <a:gd name="T18" fmla="*/ 562 w 1356"/>
              <a:gd name="T19" fmla="*/ 372 h 1328"/>
              <a:gd name="T20" fmla="*/ 450 w 1356"/>
              <a:gd name="T21" fmla="*/ 598 h 1328"/>
              <a:gd name="T22" fmla="*/ 74 w 1356"/>
              <a:gd name="T23" fmla="*/ 1016 h 1328"/>
              <a:gd name="T24" fmla="*/ 82 w 1356"/>
              <a:gd name="T25" fmla="*/ 1178 h 1328"/>
              <a:gd name="T26" fmla="*/ 192 w 1356"/>
              <a:gd name="T27" fmla="*/ 1300 h 1328"/>
              <a:gd name="T28" fmla="*/ 354 w 1356"/>
              <a:gd name="T29" fmla="*/ 1324 h 1328"/>
              <a:gd name="T30" fmla="*/ 704 w 1356"/>
              <a:gd name="T31" fmla="*/ 1030 h 1328"/>
              <a:gd name="T32" fmla="*/ 1026 w 1356"/>
              <a:gd name="T33" fmla="*/ 1298 h 1328"/>
              <a:gd name="T34" fmla="*/ 1180 w 1356"/>
              <a:gd name="T35" fmla="*/ 1274 h 1328"/>
              <a:gd name="T36" fmla="*/ 1284 w 1356"/>
              <a:gd name="T37" fmla="*/ 1158 h 1328"/>
              <a:gd name="T38" fmla="*/ 1284 w 1356"/>
              <a:gd name="T39" fmla="*/ 984 h 1328"/>
              <a:gd name="T40" fmla="*/ 1184 w 1356"/>
              <a:gd name="T41" fmla="*/ 764 h 1328"/>
              <a:gd name="T42" fmla="*/ 1314 w 1356"/>
              <a:gd name="T43" fmla="*/ 614 h 1328"/>
              <a:gd name="T44" fmla="*/ 1354 w 1356"/>
              <a:gd name="T45" fmla="*/ 412 h 1328"/>
              <a:gd name="T46" fmla="*/ 144 w 1356"/>
              <a:gd name="T47" fmla="*/ 72 h 1328"/>
              <a:gd name="T48" fmla="*/ 636 w 1356"/>
              <a:gd name="T49" fmla="*/ 566 h 1328"/>
              <a:gd name="T50" fmla="*/ 400 w 1356"/>
              <a:gd name="T51" fmla="*/ 1180 h 1328"/>
              <a:gd name="T52" fmla="*/ 306 w 1356"/>
              <a:gd name="T53" fmla="*/ 1220 h 1328"/>
              <a:gd name="T54" fmla="*/ 222 w 1356"/>
              <a:gd name="T55" fmla="*/ 1190 h 1328"/>
              <a:gd name="T56" fmla="*/ 174 w 1356"/>
              <a:gd name="T57" fmla="*/ 1112 h 1328"/>
              <a:gd name="T58" fmla="*/ 188 w 1356"/>
              <a:gd name="T59" fmla="*/ 1024 h 1328"/>
              <a:gd name="T60" fmla="*/ 448 w 1356"/>
              <a:gd name="T61" fmla="*/ 764 h 1328"/>
              <a:gd name="T62" fmla="*/ 1218 w 1356"/>
              <a:gd name="T63" fmla="*/ 974 h 1328"/>
              <a:gd name="T64" fmla="*/ 1244 w 1356"/>
              <a:gd name="T65" fmla="*/ 1104 h 1328"/>
              <a:gd name="T66" fmla="*/ 1182 w 1356"/>
              <a:gd name="T67" fmla="*/ 1208 h 1328"/>
              <a:gd name="T68" fmla="*/ 1070 w 1356"/>
              <a:gd name="T69" fmla="*/ 1246 h 1328"/>
              <a:gd name="T70" fmla="*/ 946 w 1356"/>
              <a:gd name="T71" fmla="*/ 1196 h 1328"/>
              <a:gd name="T72" fmla="*/ 662 w 1356"/>
              <a:gd name="T73" fmla="*/ 616 h 1328"/>
              <a:gd name="T74" fmla="*/ 318 w 1356"/>
              <a:gd name="T75" fmla="*/ 956 h 1328"/>
              <a:gd name="T76" fmla="*/ 204 w 1356"/>
              <a:gd name="T77" fmla="*/ 1050 h 1328"/>
              <a:gd name="T78" fmla="*/ 254 w 1356"/>
              <a:gd name="T79" fmla="*/ 1172 h 1328"/>
              <a:gd name="T80" fmla="*/ 400 w 1356"/>
              <a:gd name="T81" fmla="*/ 1156 h 1328"/>
              <a:gd name="T82" fmla="*/ 426 w 1356"/>
              <a:gd name="T83" fmla="*/ 1030 h 1328"/>
              <a:gd name="T84" fmla="*/ 318 w 1356"/>
              <a:gd name="T85" fmla="*/ 956 h 1328"/>
              <a:gd name="T86" fmla="*/ 318 w 1356"/>
              <a:gd name="T87" fmla="*/ 1136 h 1328"/>
              <a:gd name="T88" fmla="*/ 256 w 1356"/>
              <a:gd name="T89" fmla="*/ 1086 h 1328"/>
              <a:gd name="T90" fmla="*/ 284 w 1356"/>
              <a:gd name="T91" fmla="*/ 1022 h 1328"/>
              <a:gd name="T92" fmla="*/ 362 w 1356"/>
              <a:gd name="T93" fmla="*/ 1030 h 1328"/>
              <a:gd name="T94" fmla="*/ 370 w 1356"/>
              <a:gd name="T95" fmla="*/ 1108 h 1328"/>
              <a:gd name="T96" fmla="*/ 1026 w 1356"/>
              <a:gd name="T97" fmla="*/ 1128 h 1328"/>
              <a:gd name="T98" fmla="*/ 720 w 1356"/>
              <a:gd name="T99" fmla="*/ 860 h 1328"/>
              <a:gd name="T100" fmla="*/ 642 w 1356"/>
              <a:gd name="T101" fmla="*/ 728 h 1328"/>
              <a:gd name="T102" fmla="*/ 1128 w 1356"/>
              <a:gd name="T103" fmla="*/ 988 h 1328"/>
              <a:gd name="T104" fmla="*/ 1108 w 1356"/>
              <a:gd name="T105" fmla="*/ 1034 h 1328"/>
              <a:gd name="T106" fmla="*/ 814 w 1356"/>
              <a:gd name="T107" fmla="*/ 750 h 1328"/>
              <a:gd name="T108" fmla="*/ 742 w 1356"/>
              <a:gd name="T109" fmla="*/ 626 h 1328"/>
              <a:gd name="T110" fmla="*/ 976 w 1356"/>
              <a:gd name="T111" fmla="*/ 836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56" h="1328">
                <a:moveTo>
                  <a:pt x="1342" y="336"/>
                </a:moveTo>
                <a:lnTo>
                  <a:pt x="1342" y="336"/>
                </a:lnTo>
                <a:lnTo>
                  <a:pt x="1340" y="328"/>
                </a:lnTo>
                <a:lnTo>
                  <a:pt x="1336" y="322"/>
                </a:lnTo>
                <a:lnTo>
                  <a:pt x="1330" y="318"/>
                </a:lnTo>
                <a:lnTo>
                  <a:pt x="1324" y="316"/>
                </a:lnTo>
                <a:lnTo>
                  <a:pt x="1324" y="316"/>
                </a:lnTo>
                <a:lnTo>
                  <a:pt x="1316" y="314"/>
                </a:lnTo>
                <a:lnTo>
                  <a:pt x="1308" y="316"/>
                </a:lnTo>
                <a:lnTo>
                  <a:pt x="1302" y="318"/>
                </a:lnTo>
                <a:lnTo>
                  <a:pt x="1296" y="322"/>
                </a:lnTo>
                <a:lnTo>
                  <a:pt x="1124" y="494"/>
                </a:lnTo>
                <a:lnTo>
                  <a:pt x="1124" y="494"/>
                </a:lnTo>
                <a:lnTo>
                  <a:pt x="1112" y="506"/>
                </a:lnTo>
                <a:lnTo>
                  <a:pt x="1100" y="516"/>
                </a:lnTo>
                <a:lnTo>
                  <a:pt x="1086" y="524"/>
                </a:lnTo>
                <a:lnTo>
                  <a:pt x="1072" y="530"/>
                </a:lnTo>
                <a:lnTo>
                  <a:pt x="1058" y="536"/>
                </a:lnTo>
                <a:lnTo>
                  <a:pt x="1042" y="538"/>
                </a:lnTo>
                <a:lnTo>
                  <a:pt x="1026" y="542"/>
                </a:lnTo>
                <a:lnTo>
                  <a:pt x="1010" y="542"/>
                </a:lnTo>
                <a:lnTo>
                  <a:pt x="1010" y="542"/>
                </a:lnTo>
                <a:lnTo>
                  <a:pt x="994" y="542"/>
                </a:lnTo>
                <a:lnTo>
                  <a:pt x="978" y="538"/>
                </a:lnTo>
                <a:lnTo>
                  <a:pt x="964" y="536"/>
                </a:lnTo>
                <a:lnTo>
                  <a:pt x="948" y="530"/>
                </a:lnTo>
                <a:lnTo>
                  <a:pt x="934" y="524"/>
                </a:lnTo>
                <a:lnTo>
                  <a:pt x="922" y="516"/>
                </a:lnTo>
                <a:lnTo>
                  <a:pt x="908" y="506"/>
                </a:lnTo>
                <a:lnTo>
                  <a:pt x="896" y="494"/>
                </a:lnTo>
                <a:lnTo>
                  <a:pt x="896" y="494"/>
                </a:lnTo>
                <a:lnTo>
                  <a:pt x="886" y="482"/>
                </a:lnTo>
                <a:lnTo>
                  <a:pt x="876" y="470"/>
                </a:lnTo>
                <a:lnTo>
                  <a:pt x="868" y="456"/>
                </a:lnTo>
                <a:lnTo>
                  <a:pt x="862" y="442"/>
                </a:lnTo>
                <a:lnTo>
                  <a:pt x="856" y="426"/>
                </a:lnTo>
                <a:lnTo>
                  <a:pt x="852" y="412"/>
                </a:lnTo>
                <a:lnTo>
                  <a:pt x="850" y="396"/>
                </a:lnTo>
                <a:lnTo>
                  <a:pt x="850" y="382"/>
                </a:lnTo>
                <a:lnTo>
                  <a:pt x="850" y="366"/>
                </a:lnTo>
                <a:lnTo>
                  <a:pt x="852" y="350"/>
                </a:lnTo>
                <a:lnTo>
                  <a:pt x="856" y="336"/>
                </a:lnTo>
                <a:lnTo>
                  <a:pt x="862" y="320"/>
                </a:lnTo>
                <a:lnTo>
                  <a:pt x="868" y="306"/>
                </a:lnTo>
                <a:lnTo>
                  <a:pt x="876" y="292"/>
                </a:lnTo>
                <a:lnTo>
                  <a:pt x="886" y="280"/>
                </a:lnTo>
                <a:lnTo>
                  <a:pt x="896" y="268"/>
                </a:lnTo>
                <a:lnTo>
                  <a:pt x="1068" y="96"/>
                </a:lnTo>
                <a:lnTo>
                  <a:pt x="1068" y="96"/>
                </a:lnTo>
                <a:lnTo>
                  <a:pt x="1074" y="90"/>
                </a:lnTo>
                <a:lnTo>
                  <a:pt x="1076" y="82"/>
                </a:lnTo>
                <a:lnTo>
                  <a:pt x="1076" y="76"/>
                </a:lnTo>
                <a:lnTo>
                  <a:pt x="1076" y="68"/>
                </a:lnTo>
                <a:lnTo>
                  <a:pt x="1076" y="68"/>
                </a:lnTo>
                <a:lnTo>
                  <a:pt x="1074" y="62"/>
                </a:lnTo>
                <a:lnTo>
                  <a:pt x="1068" y="56"/>
                </a:lnTo>
                <a:lnTo>
                  <a:pt x="1064" y="52"/>
                </a:lnTo>
                <a:lnTo>
                  <a:pt x="1056" y="50"/>
                </a:lnTo>
                <a:lnTo>
                  <a:pt x="1056" y="50"/>
                </a:lnTo>
                <a:lnTo>
                  <a:pt x="1032" y="44"/>
                </a:lnTo>
                <a:lnTo>
                  <a:pt x="1006" y="40"/>
                </a:lnTo>
                <a:lnTo>
                  <a:pt x="982" y="38"/>
                </a:lnTo>
                <a:lnTo>
                  <a:pt x="956" y="36"/>
                </a:lnTo>
                <a:lnTo>
                  <a:pt x="956" y="36"/>
                </a:lnTo>
                <a:lnTo>
                  <a:pt x="916" y="38"/>
                </a:lnTo>
                <a:lnTo>
                  <a:pt x="876" y="44"/>
                </a:lnTo>
                <a:lnTo>
                  <a:pt x="840" y="54"/>
                </a:lnTo>
                <a:lnTo>
                  <a:pt x="802" y="66"/>
                </a:lnTo>
                <a:lnTo>
                  <a:pt x="768" y="84"/>
                </a:lnTo>
                <a:lnTo>
                  <a:pt x="734" y="104"/>
                </a:lnTo>
                <a:lnTo>
                  <a:pt x="702" y="126"/>
                </a:lnTo>
                <a:lnTo>
                  <a:pt x="672" y="154"/>
                </a:lnTo>
                <a:lnTo>
                  <a:pt x="672" y="154"/>
                </a:lnTo>
                <a:lnTo>
                  <a:pt x="648" y="180"/>
                </a:lnTo>
                <a:lnTo>
                  <a:pt x="626" y="210"/>
                </a:lnTo>
                <a:lnTo>
                  <a:pt x="606" y="240"/>
                </a:lnTo>
                <a:lnTo>
                  <a:pt x="590" y="272"/>
                </a:lnTo>
                <a:lnTo>
                  <a:pt x="578" y="304"/>
                </a:lnTo>
                <a:lnTo>
                  <a:pt x="568" y="338"/>
                </a:lnTo>
                <a:lnTo>
                  <a:pt x="562" y="372"/>
                </a:lnTo>
                <a:lnTo>
                  <a:pt x="558" y="408"/>
                </a:lnTo>
                <a:lnTo>
                  <a:pt x="366" y="216"/>
                </a:lnTo>
                <a:lnTo>
                  <a:pt x="294" y="118"/>
                </a:lnTo>
                <a:lnTo>
                  <a:pt x="138" y="0"/>
                </a:lnTo>
                <a:lnTo>
                  <a:pt x="0" y="138"/>
                </a:lnTo>
                <a:lnTo>
                  <a:pt x="120" y="294"/>
                </a:lnTo>
                <a:lnTo>
                  <a:pt x="216" y="366"/>
                </a:lnTo>
                <a:lnTo>
                  <a:pt x="450" y="598"/>
                </a:lnTo>
                <a:lnTo>
                  <a:pt x="134" y="914"/>
                </a:lnTo>
                <a:lnTo>
                  <a:pt x="134" y="914"/>
                </a:lnTo>
                <a:lnTo>
                  <a:pt x="134" y="914"/>
                </a:lnTo>
                <a:lnTo>
                  <a:pt x="118" y="932"/>
                </a:lnTo>
                <a:lnTo>
                  <a:pt x="104" y="952"/>
                </a:lnTo>
                <a:lnTo>
                  <a:pt x="92" y="972"/>
                </a:lnTo>
                <a:lnTo>
                  <a:pt x="82" y="992"/>
                </a:lnTo>
                <a:lnTo>
                  <a:pt x="74" y="1016"/>
                </a:lnTo>
                <a:lnTo>
                  <a:pt x="68" y="1038"/>
                </a:lnTo>
                <a:lnTo>
                  <a:pt x="64" y="1062"/>
                </a:lnTo>
                <a:lnTo>
                  <a:pt x="62" y="1086"/>
                </a:lnTo>
                <a:lnTo>
                  <a:pt x="62" y="1086"/>
                </a:lnTo>
                <a:lnTo>
                  <a:pt x="64" y="1110"/>
                </a:lnTo>
                <a:lnTo>
                  <a:pt x="68" y="1134"/>
                </a:lnTo>
                <a:lnTo>
                  <a:pt x="74" y="1156"/>
                </a:lnTo>
                <a:lnTo>
                  <a:pt x="82" y="1178"/>
                </a:lnTo>
                <a:lnTo>
                  <a:pt x="92" y="1200"/>
                </a:lnTo>
                <a:lnTo>
                  <a:pt x="104" y="1220"/>
                </a:lnTo>
                <a:lnTo>
                  <a:pt x="118" y="1240"/>
                </a:lnTo>
                <a:lnTo>
                  <a:pt x="134" y="1258"/>
                </a:lnTo>
                <a:lnTo>
                  <a:pt x="134" y="1258"/>
                </a:lnTo>
                <a:lnTo>
                  <a:pt x="152" y="1274"/>
                </a:lnTo>
                <a:lnTo>
                  <a:pt x="172" y="1288"/>
                </a:lnTo>
                <a:lnTo>
                  <a:pt x="192" y="1300"/>
                </a:lnTo>
                <a:lnTo>
                  <a:pt x="212" y="1310"/>
                </a:lnTo>
                <a:lnTo>
                  <a:pt x="234" y="1318"/>
                </a:lnTo>
                <a:lnTo>
                  <a:pt x="258" y="1324"/>
                </a:lnTo>
                <a:lnTo>
                  <a:pt x="282" y="1328"/>
                </a:lnTo>
                <a:lnTo>
                  <a:pt x="306" y="1328"/>
                </a:lnTo>
                <a:lnTo>
                  <a:pt x="306" y="1328"/>
                </a:lnTo>
                <a:lnTo>
                  <a:pt x="330" y="1328"/>
                </a:lnTo>
                <a:lnTo>
                  <a:pt x="354" y="1324"/>
                </a:lnTo>
                <a:lnTo>
                  <a:pt x="376" y="1318"/>
                </a:lnTo>
                <a:lnTo>
                  <a:pt x="398" y="1310"/>
                </a:lnTo>
                <a:lnTo>
                  <a:pt x="420" y="1300"/>
                </a:lnTo>
                <a:lnTo>
                  <a:pt x="440" y="1288"/>
                </a:lnTo>
                <a:lnTo>
                  <a:pt x="460" y="1274"/>
                </a:lnTo>
                <a:lnTo>
                  <a:pt x="478" y="1258"/>
                </a:lnTo>
                <a:lnTo>
                  <a:pt x="478" y="1258"/>
                </a:lnTo>
                <a:lnTo>
                  <a:pt x="704" y="1030"/>
                </a:lnTo>
                <a:lnTo>
                  <a:pt x="908" y="1234"/>
                </a:lnTo>
                <a:lnTo>
                  <a:pt x="908" y="1234"/>
                </a:lnTo>
                <a:lnTo>
                  <a:pt x="924" y="1250"/>
                </a:lnTo>
                <a:lnTo>
                  <a:pt x="942" y="1262"/>
                </a:lnTo>
                <a:lnTo>
                  <a:pt x="962" y="1274"/>
                </a:lnTo>
                <a:lnTo>
                  <a:pt x="982" y="1284"/>
                </a:lnTo>
                <a:lnTo>
                  <a:pt x="1004" y="1292"/>
                </a:lnTo>
                <a:lnTo>
                  <a:pt x="1026" y="1298"/>
                </a:lnTo>
                <a:lnTo>
                  <a:pt x="1048" y="1300"/>
                </a:lnTo>
                <a:lnTo>
                  <a:pt x="1070" y="1302"/>
                </a:lnTo>
                <a:lnTo>
                  <a:pt x="1070" y="1302"/>
                </a:lnTo>
                <a:lnTo>
                  <a:pt x="1094" y="1300"/>
                </a:lnTo>
                <a:lnTo>
                  <a:pt x="1116" y="1298"/>
                </a:lnTo>
                <a:lnTo>
                  <a:pt x="1138" y="1292"/>
                </a:lnTo>
                <a:lnTo>
                  <a:pt x="1160" y="1284"/>
                </a:lnTo>
                <a:lnTo>
                  <a:pt x="1180" y="1274"/>
                </a:lnTo>
                <a:lnTo>
                  <a:pt x="1198" y="1262"/>
                </a:lnTo>
                <a:lnTo>
                  <a:pt x="1218" y="1250"/>
                </a:lnTo>
                <a:lnTo>
                  <a:pt x="1234" y="1234"/>
                </a:lnTo>
                <a:lnTo>
                  <a:pt x="1234" y="1234"/>
                </a:lnTo>
                <a:lnTo>
                  <a:pt x="1250" y="1216"/>
                </a:lnTo>
                <a:lnTo>
                  <a:pt x="1264" y="1198"/>
                </a:lnTo>
                <a:lnTo>
                  <a:pt x="1276" y="1178"/>
                </a:lnTo>
                <a:lnTo>
                  <a:pt x="1284" y="1158"/>
                </a:lnTo>
                <a:lnTo>
                  <a:pt x="1292" y="1136"/>
                </a:lnTo>
                <a:lnTo>
                  <a:pt x="1298" y="1114"/>
                </a:lnTo>
                <a:lnTo>
                  <a:pt x="1300" y="1092"/>
                </a:lnTo>
                <a:lnTo>
                  <a:pt x="1302" y="1070"/>
                </a:lnTo>
                <a:lnTo>
                  <a:pt x="1300" y="1048"/>
                </a:lnTo>
                <a:lnTo>
                  <a:pt x="1298" y="1026"/>
                </a:lnTo>
                <a:lnTo>
                  <a:pt x="1292" y="1004"/>
                </a:lnTo>
                <a:lnTo>
                  <a:pt x="1284" y="984"/>
                </a:lnTo>
                <a:lnTo>
                  <a:pt x="1276" y="964"/>
                </a:lnTo>
                <a:lnTo>
                  <a:pt x="1264" y="944"/>
                </a:lnTo>
                <a:lnTo>
                  <a:pt x="1250" y="924"/>
                </a:lnTo>
                <a:lnTo>
                  <a:pt x="1234" y="908"/>
                </a:lnTo>
                <a:lnTo>
                  <a:pt x="1126" y="798"/>
                </a:lnTo>
                <a:lnTo>
                  <a:pt x="1126" y="798"/>
                </a:lnTo>
                <a:lnTo>
                  <a:pt x="1156" y="782"/>
                </a:lnTo>
                <a:lnTo>
                  <a:pt x="1184" y="764"/>
                </a:lnTo>
                <a:lnTo>
                  <a:pt x="1212" y="742"/>
                </a:lnTo>
                <a:lnTo>
                  <a:pt x="1238" y="718"/>
                </a:lnTo>
                <a:lnTo>
                  <a:pt x="1238" y="718"/>
                </a:lnTo>
                <a:lnTo>
                  <a:pt x="1256" y="700"/>
                </a:lnTo>
                <a:lnTo>
                  <a:pt x="1272" y="680"/>
                </a:lnTo>
                <a:lnTo>
                  <a:pt x="1288" y="658"/>
                </a:lnTo>
                <a:lnTo>
                  <a:pt x="1302" y="636"/>
                </a:lnTo>
                <a:lnTo>
                  <a:pt x="1314" y="614"/>
                </a:lnTo>
                <a:lnTo>
                  <a:pt x="1324" y="590"/>
                </a:lnTo>
                <a:lnTo>
                  <a:pt x="1334" y="566"/>
                </a:lnTo>
                <a:lnTo>
                  <a:pt x="1342" y="540"/>
                </a:lnTo>
                <a:lnTo>
                  <a:pt x="1346" y="516"/>
                </a:lnTo>
                <a:lnTo>
                  <a:pt x="1352" y="490"/>
                </a:lnTo>
                <a:lnTo>
                  <a:pt x="1354" y="464"/>
                </a:lnTo>
                <a:lnTo>
                  <a:pt x="1356" y="438"/>
                </a:lnTo>
                <a:lnTo>
                  <a:pt x="1354" y="412"/>
                </a:lnTo>
                <a:lnTo>
                  <a:pt x="1352" y="386"/>
                </a:lnTo>
                <a:lnTo>
                  <a:pt x="1348" y="360"/>
                </a:lnTo>
                <a:lnTo>
                  <a:pt x="1342" y="336"/>
                </a:lnTo>
                <a:lnTo>
                  <a:pt x="1342" y="336"/>
                </a:lnTo>
                <a:close/>
                <a:moveTo>
                  <a:pt x="254" y="324"/>
                </a:moveTo>
                <a:lnTo>
                  <a:pt x="158" y="254"/>
                </a:lnTo>
                <a:lnTo>
                  <a:pt x="72" y="142"/>
                </a:lnTo>
                <a:lnTo>
                  <a:pt x="144" y="72"/>
                </a:lnTo>
                <a:lnTo>
                  <a:pt x="256" y="158"/>
                </a:lnTo>
                <a:lnTo>
                  <a:pt x="324" y="252"/>
                </a:lnTo>
                <a:lnTo>
                  <a:pt x="560" y="486"/>
                </a:lnTo>
                <a:lnTo>
                  <a:pt x="560" y="488"/>
                </a:lnTo>
                <a:lnTo>
                  <a:pt x="592" y="520"/>
                </a:lnTo>
                <a:lnTo>
                  <a:pt x="634" y="562"/>
                </a:lnTo>
                <a:lnTo>
                  <a:pt x="636" y="564"/>
                </a:lnTo>
                <a:lnTo>
                  <a:pt x="636" y="566"/>
                </a:lnTo>
                <a:lnTo>
                  <a:pt x="614" y="586"/>
                </a:lnTo>
                <a:lnTo>
                  <a:pt x="594" y="606"/>
                </a:lnTo>
                <a:lnTo>
                  <a:pt x="564" y="636"/>
                </a:lnTo>
                <a:lnTo>
                  <a:pt x="488" y="560"/>
                </a:lnTo>
                <a:lnTo>
                  <a:pt x="254" y="324"/>
                </a:lnTo>
                <a:close/>
                <a:moveTo>
                  <a:pt x="400" y="1180"/>
                </a:moveTo>
                <a:lnTo>
                  <a:pt x="400" y="1180"/>
                </a:lnTo>
                <a:lnTo>
                  <a:pt x="400" y="1180"/>
                </a:lnTo>
                <a:lnTo>
                  <a:pt x="390" y="1190"/>
                </a:lnTo>
                <a:lnTo>
                  <a:pt x="380" y="1198"/>
                </a:lnTo>
                <a:lnTo>
                  <a:pt x="368" y="1204"/>
                </a:lnTo>
                <a:lnTo>
                  <a:pt x="356" y="1210"/>
                </a:lnTo>
                <a:lnTo>
                  <a:pt x="344" y="1214"/>
                </a:lnTo>
                <a:lnTo>
                  <a:pt x="332" y="1218"/>
                </a:lnTo>
                <a:lnTo>
                  <a:pt x="318" y="1218"/>
                </a:lnTo>
                <a:lnTo>
                  <a:pt x="306" y="1220"/>
                </a:lnTo>
                <a:lnTo>
                  <a:pt x="306" y="1220"/>
                </a:lnTo>
                <a:lnTo>
                  <a:pt x="292" y="1218"/>
                </a:lnTo>
                <a:lnTo>
                  <a:pt x="280" y="1218"/>
                </a:lnTo>
                <a:lnTo>
                  <a:pt x="266" y="1214"/>
                </a:lnTo>
                <a:lnTo>
                  <a:pt x="254" y="1210"/>
                </a:lnTo>
                <a:lnTo>
                  <a:pt x="242" y="1204"/>
                </a:lnTo>
                <a:lnTo>
                  <a:pt x="232" y="1198"/>
                </a:lnTo>
                <a:lnTo>
                  <a:pt x="222" y="1190"/>
                </a:lnTo>
                <a:lnTo>
                  <a:pt x="212" y="1180"/>
                </a:lnTo>
                <a:lnTo>
                  <a:pt x="212" y="1180"/>
                </a:lnTo>
                <a:lnTo>
                  <a:pt x="202" y="1170"/>
                </a:lnTo>
                <a:lnTo>
                  <a:pt x="194" y="1160"/>
                </a:lnTo>
                <a:lnTo>
                  <a:pt x="188" y="1148"/>
                </a:lnTo>
                <a:lnTo>
                  <a:pt x="182" y="1138"/>
                </a:lnTo>
                <a:lnTo>
                  <a:pt x="178" y="1124"/>
                </a:lnTo>
                <a:lnTo>
                  <a:pt x="174" y="1112"/>
                </a:lnTo>
                <a:lnTo>
                  <a:pt x="172" y="1100"/>
                </a:lnTo>
                <a:lnTo>
                  <a:pt x="172" y="1086"/>
                </a:lnTo>
                <a:lnTo>
                  <a:pt x="172" y="1086"/>
                </a:lnTo>
                <a:lnTo>
                  <a:pt x="172" y="1072"/>
                </a:lnTo>
                <a:lnTo>
                  <a:pt x="174" y="1060"/>
                </a:lnTo>
                <a:lnTo>
                  <a:pt x="178" y="1048"/>
                </a:lnTo>
                <a:lnTo>
                  <a:pt x="182" y="1034"/>
                </a:lnTo>
                <a:lnTo>
                  <a:pt x="188" y="1024"/>
                </a:lnTo>
                <a:lnTo>
                  <a:pt x="194" y="1012"/>
                </a:lnTo>
                <a:lnTo>
                  <a:pt x="202" y="1002"/>
                </a:lnTo>
                <a:lnTo>
                  <a:pt x="212" y="992"/>
                </a:lnTo>
                <a:lnTo>
                  <a:pt x="452" y="750"/>
                </a:lnTo>
                <a:lnTo>
                  <a:pt x="452" y="750"/>
                </a:lnTo>
                <a:lnTo>
                  <a:pt x="450" y="756"/>
                </a:lnTo>
                <a:lnTo>
                  <a:pt x="448" y="764"/>
                </a:lnTo>
                <a:lnTo>
                  <a:pt x="448" y="764"/>
                </a:lnTo>
                <a:lnTo>
                  <a:pt x="450" y="774"/>
                </a:lnTo>
                <a:lnTo>
                  <a:pt x="456" y="782"/>
                </a:lnTo>
                <a:lnTo>
                  <a:pt x="628" y="954"/>
                </a:lnTo>
                <a:lnTo>
                  <a:pt x="400" y="1180"/>
                </a:lnTo>
                <a:close/>
                <a:moveTo>
                  <a:pt x="1196" y="946"/>
                </a:moveTo>
                <a:lnTo>
                  <a:pt x="1196" y="946"/>
                </a:lnTo>
                <a:lnTo>
                  <a:pt x="1208" y="960"/>
                </a:lnTo>
                <a:lnTo>
                  <a:pt x="1218" y="974"/>
                </a:lnTo>
                <a:lnTo>
                  <a:pt x="1228" y="988"/>
                </a:lnTo>
                <a:lnTo>
                  <a:pt x="1234" y="1004"/>
                </a:lnTo>
                <a:lnTo>
                  <a:pt x="1240" y="1020"/>
                </a:lnTo>
                <a:lnTo>
                  <a:pt x="1244" y="1036"/>
                </a:lnTo>
                <a:lnTo>
                  <a:pt x="1246" y="1054"/>
                </a:lnTo>
                <a:lnTo>
                  <a:pt x="1248" y="1070"/>
                </a:lnTo>
                <a:lnTo>
                  <a:pt x="1246" y="1088"/>
                </a:lnTo>
                <a:lnTo>
                  <a:pt x="1244" y="1104"/>
                </a:lnTo>
                <a:lnTo>
                  <a:pt x="1240" y="1120"/>
                </a:lnTo>
                <a:lnTo>
                  <a:pt x="1234" y="1136"/>
                </a:lnTo>
                <a:lnTo>
                  <a:pt x="1228" y="1152"/>
                </a:lnTo>
                <a:lnTo>
                  <a:pt x="1218" y="1168"/>
                </a:lnTo>
                <a:lnTo>
                  <a:pt x="1208" y="1182"/>
                </a:lnTo>
                <a:lnTo>
                  <a:pt x="1196" y="1196"/>
                </a:lnTo>
                <a:lnTo>
                  <a:pt x="1196" y="1196"/>
                </a:lnTo>
                <a:lnTo>
                  <a:pt x="1182" y="1208"/>
                </a:lnTo>
                <a:lnTo>
                  <a:pt x="1168" y="1218"/>
                </a:lnTo>
                <a:lnTo>
                  <a:pt x="1154" y="1226"/>
                </a:lnTo>
                <a:lnTo>
                  <a:pt x="1138" y="1234"/>
                </a:lnTo>
                <a:lnTo>
                  <a:pt x="1122" y="1240"/>
                </a:lnTo>
                <a:lnTo>
                  <a:pt x="1106" y="1244"/>
                </a:lnTo>
                <a:lnTo>
                  <a:pt x="1088" y="1246"/>
                </a:lnTo>
                <a:lnTo>
                  <a:pt x="1070" y="1246"/>
                </a:lnTo>
                <a:lnTo>
                  <a:pt x="1070" y="1246"/>
                </a:lnTo>
                <a:lnTo>
                  <a:pt x="1054" y="1246"/>
                </a:lnTo>
                <a:lnTo>
                  <a:pt x="1036" y="1244"/>
                </a:lnTo>
                <a:lnTo>
                  <a:pt x="1020" y="1240"/>
                </a:lnTo>
                <a:lnTo>
                  <a:pt x="1004" y="1234"/>
                </a:lnTo>
                <a:lnTo>
                  <a:pt x="988" y="1226"/>
                </a:lnTo>
                <a:lnTo>
                  <a:pt x="974" y="1218"/>
                </a:lnTo>
                <a:lnTo>
                  <a:pt x="960" y="1208"/>
                </a:lnTo>
                <a:lnTo>
                  <a:pt x="946" y="1196"/>
                </a:lnTo>
                <a:lnTo>
                  <a:pt x="744" y="992"/>
                </a:lnTo>
                <a:lnTo>
                  <a:pt x="666" y="914"/>
                </a:lnTo>
                <a:lnTo>
                  <a:pt x="514" y="764"/>
                </a:lnTo>
                <a:lnTo>
                  <a:pt x="564" y="714"/>
                </a:lnTo>
                <a:lnTo>
                  <a:pt x="564" y="714"/>
                </a:lnTo>
                <a:lnTo>
                  <a:pt x="622" y="656"/>
                </a:lnTo>
                <a:lnTo>
                  <a:pt x="642" y="636"/>
                </a:lnTo>
                <a:lnTo>
                  <a:pt x="662" y="616"/>
                </a:lnTo>
                <a:lnTo>
                  <a:pt x="714" y="564"/>
                </a:lnTo>
                <a:lnTo>
                  <a:pt x="764" y="514"/>
                </a:lnTo>
                <a:lnTo>
                  <a:pt x="1024" y="774"/>
                </a:lnTo>
                <a:lnTo>
                  <a:pt x="1048" y="798"/>
                </a:lnTo>
                <a:lnTo>
                  <a:pt x="1070" y="820"/>
                </a:lnTo>
                <a:lnTo>
                  <a:pt x="1196" y="946"/>
                </a:lnTo>
                <a:close/>
                <a:moveTo>
                  <a:pt x="318" y="956"/>
                </a:moveTo>
                <a:lnTo>
                  <a:pt x="318" y="956"/>
                </a:lnTo>
                <a:lnTo>
                  <a:pt x="296" y="958"/>
                </a:lnTo>
                <a:lnTo>
                  <a:pt x="274" y="966"/>
                </a:lnTo>
                <a:lnTo>
                  <a:pt x="254" y="976"/>
                </a:lnTo>
                <a:lnTo>
                  <a:pt x="236" y="990"/>
                </a:lnTo>
                <a:lnTo>
                  <a:pt x="236" y="990"/>
                </a:lnTo>
                <a:lnTo>
                  <a:pt x="220" y="1008"/>
                </a:lnTo>
                <a:lnTo>
                  <a:pt x="210" y="1028"/>
                </a:lnTo>
                <a:lnTo>
                  <a:pt x="204" y="1050"/>
                </a:lnTo>
                <a:lnTo>
                  <a:pt x="202" y="1074"/>
                </a:lnTo>
                <a:lnTo>
                  <a:pt x="202" y="1074"/>
                </a:lnTo>
                <a:lnTo>
                  <a:pt x="204" y="1096"/>
                </a:lnTo>
                <a:lnTo>
                  <a:pt x="210" y="1118"/>
                </a:lnTo>
                <a:lnTo>
                  <a:pt x="220" y="1138"/>
                </a:lnTo>
                <a:lnTo>
                  <a:pt x="236" y="1156"/>
                </a:lnTo>
                <a:lnTo>
                  <a:pt x="236" y="1156"/>
                </a:lnTo>
                <a:lnTo>
                  <a:pt x="254" y="1172"/>
                </a:lnTo>
                <a:lnTo>
                  <a:pt x="274" y="1182"/>
                </a:lnTo>
                <a:lnTo>
                  <a:pt x="296" y="1188"/>
                </a:lnTo>
                <a:lnTo>
                  <a:pt x="318" y="1190"/>
                </a:lnTo>
                <a:lnTo>
                  <a:pt x="318" y="1190"/>
                </a:lnTo>
                <a:lnTo>
                  <a:pt x="342" y="1188"/>
                </a:lnTo>
                <a:lnTo>
                  <a:pt x="362" y="1182"/>
                </a:lnTo>
                <a:lnTo>
                  <a:pt x="382" y="1172"/>
                </a:lnTo>
                <a:lnTo>
                  <a:pt x="400" y="1156"/>
                </a:lnTo>
                <a:lnTo>
                  <a:pt x="400" y="1156"/>
                </a:lnTo>
                <a:lnTo>
                  <a:pt x="408" y="1148"/>
                </a:lnTo>
                <a:lnTo>
                  <a:pt x="416" y="1138"/>
                </a:lnTo>
                <a:lnTo>
                  <a:pt x="426" y="1118"/>
                </a:lnTo>
                <a:lnTo>
                  <a:pt x="432" y="1096"/>
                </a:lnTo>
                <a:lnTo>
                  <a:pt x="434" y="1074"/>
                </a:lnTo>
                <a:lnTo>
                  <a:pt x="432" y="1052"/>
                </a:lnTo>
                <a:lnTo>
                  <a:pt x="426" y="1030"/>
                </a:lnTo>
                <a:lnTo>
                  <a:pt x="416" y="1010"/>
                </a:lnTo>
                <a:lnTo>
                  <a:pt x="408" y="1000"/>
                </a:lnTo>
                <a:lnTo>
                  <a:pt x="400" y="990"/>
                </a:lnTo>
                <a:lnTo>
                  <a:pt x="400" y="990"/>
                </a:lnTo>
                <a:lnTo>
                  <a:pt x="382" y="976"/>
                </a:lnTo>
                <a:lnTo>
                  <a:pt x="362" y="966"/>
                </a:lnTo>
                <a:lnTo>
                  <a:pt x="342" y="958"/>
                </a:lnTo>
                <a:lnTo>
                  <a:pt x="318" y="956"/>
                </a:lnTo>
                <a:lnTo>
                  <a:pt x="318" y="956"/>
                </a:lnTo>
                <a:close/>
                <a:moveTo>
                  <a:pt x="362" y="1118"/>
                </a:moveTo>
                <a:lnTo>
                  <a:pt x="362" y="1118"/>
                </a:lnTo>
                <a:lnTo>
                  <a:pt x="352" y="1126"/>
                </a:lnTo>
                <a:lnTo>
                  <a:pt x="342" y="1132"/>
                </a:lnTo>
                <a:lnTo>
                  <a:pt x="330" y="1134"/>
                </a:lnTo>
                <a:lnTo>
                  <a:pt x="318" y="1136"/>
                </a:lnTo>
                <a:lnTo>
                  <a:pt x="318" y="1136"/>
                </a:lnTo>
                <a:lnTo>
                  <a:pt x="306" y="1134"/>
                </a:lnTo>
                <a:lnTo>
                  <a:pt x="294" y="1132"/>
                </a:lnTo>
                <a:lnTo>
                  <a:pt x="284" y="1126"/>
                </a:lnTo>
                <a:lnTo>
                  <a:pt x="274" y="1118"/>
                </a:lnTo>
                <a:lnTo>
                  <a:pt x="274" y="1118"/>
                </a:lnTo>
                <a:lnTo>
                  <a:pt x="266" y="1108"/>
                </a:lnTo>
                <a:lnTo>
                  <a:pt x="260" y="1098"/>
                </a:lnTo>
                <a:lnTo>
                  <a:pt x="256" y="1086"/>
                </a:lnTo>
                <a:lnTo>
                  <a:pt x="256" y="1074"/>
                </a:lnTo>
                <a:lnTo>
                  <a:pt x="256" y="1074"/>
                </a:lnTo>
                <a:lnTo>
                  <a:pt x="256" y="1062"/>
                </a:lnTo>
                <a:lnTo>
                  <a:pt x="260" y="1050"/>
                </a:lnTo>
                <a:lnTo>
                  <a:pt x="266" y="1040"/>
                </a:lnTo>
                <a:lnTo>
                  <a:pt x="274" y="1030"/>
                </a:lnTo>
                <a:lnTo>
                  <a:pt x="274" y="1030"/>
                </a:lnTo>
                <a:lnTo>
                  <a:pt x="284" y="1022"/>
                </a:lnTo>
                <a:lnTo>
                  <a:pt x="294" y="1016"/>
                </a:lnTo>
                <a:lnTo>
                  <a:pt x="306" y="1012"/>
                </a:lnTo>
                <a:lnTo>
                  <a:pt x="318" y="1012"/>
                </a:lnTo>
                <a:lnTo>
                  <a:pt x="318" y="1012"/>
                </a:lnTo>
                <a:lnTo>
                  <a:pt x="330" y="1012"/>
                </a:lnTo>
                <a:lnTo>
                  <a:pt x="342" y="1016"/>
                </a:lnTo>
                <a:lnTo>
                  <a:pt x="352" y="1022"/>
                </a:lnTo>
                <a:lnTo>
                  <a:pt x="362" y="1030"/>
                </a:lnTo>
                <a:lnTo>
                  <a:pt x="362" y="1030"/>
                </a:lnTo>
                <a:lnTo>
                  <a:pt x="370" y="1040"/>
                </a:lnTo>
                <a:lnTo>
                  <a:pt x="376" y="1050"/>
                </a:lnTo>
                <a:lnTo>
                  <a:pt x="380" y="1062"/>
                </a:lnTo>
                <a:lnTo>
                  <a:pt x="380" y="1074"/>
                </a:lnTo>
                <a:lnTo>
                  <a:pt x="380" y="1086"/>
                </a:lnTo>
                <a:lnTo>
                  <a:pt x="376" y="1098"/>
                </a:lnTo>
                <a:lnTo>
                  <a:pt x="370" y="1108"/>
                </a:lnTo>
                <a:lnTo>
                  <a:pt x="362" y="1118"/>
                </a:lnTo>
                <a:lnTo>
                  <a:pt x="362" y="1118"/>
                </a:lnTo>
                <a:close/>
                <a:moveTo>
                  <a:pt x="1026" y="1090"/>
                </a:moveTo>
                <a:lnTo>
                  <a:pt x="1026" y="1090"/>
                </a:lnTo>
                <a:lnTo>
                  <a:pt x="1032" y="1098"/>
                </a:lnTo>
                <a:lnTo>
                  <a:pt x="1034" y="1108"/>
                </a:lnTo>
                <a:lnTo>
                  <a:pt x="1032" y="1118"/>
                </a:lnTo>
                <a:lnTo>
                  <a:pt x="1026" y="1128"/>
                </a:lnTo>
                <a:lnTo>
                  <a:pt x="1026" y="1128"/>
                </a:lnTo>
                <a:lnTo>
                  <a:pt x="1016" y="1134"/>
                </a:lnTo>
                <a:lnTo>
                  <a:pt x="1006" y="1136"/>
                </a:lnTo>
                <a:lnTo>
                  <a:pt x="1006" y="1136"/>
                </a:lnTo>
                <a:lnTo>
                  <a:pt x="996" y="1134"/>
                </a:lnTo>
                <a:lnTo>
                  <a:pt x="988" y="1128"/>
                </a:lnTo>
                <a:lnTo>
                  <a:pt x="798" y="938"/>
                </a:lnTo>
                <a:lnTo>
                  <a:pt x="720" y="860"/>
                </a:lnTo>
                <a:lnTo>
                  <a:pt x="632" y="772"/>
                </a:lnTo>
                <a:lnTo>
                  <a:pt x="632" y="772"/>
                </a:lnTo>
                <a:lnTo>
                  <a:pt x="626" y="764"/>
                </a:lnTo>
                <a:lnTo>
                  <a:pt x="624" y="754"/>
                </a:lnTo>
                <a:lnTo>
                  <a:pt x="626" y="744"/>
                </a:lnTo>
                <a:lnTo>
                  <a:pt x="632" y="734"/>
                </a:lnTo>
                <a:lnTo>
                  <a:pt x="632" y="734"/>
                </a:lnTo>
                <a:lnTo>
                  <a:pt x="642" y="728"/>
                </a:lnTo>
                <a:lnTo>
                  <a:pt x="652" y="726"/>
                </a:lnTo>
                <a:lnTo>
                  <a:pt x="662" y="728"/>
                </a:lnTo>
                <a:lnTo>
                  <a:pt x="672" y="734"/>
                </a:lnTo>
                <a:lnTo>
                  <a:pt x="758" y="822"/>
                </a:lnTo>
                <a:lnTo>
                  <a:pt x="836" y="900"/>
                </a:lnTo>
                <a:lnTo>
                  <a:pt x="1026" y="1090"/>
                </a:lnTo>
                <a:close/>
                <a:moveTo>
                  <a:pt x="976" y="836"/>
                </a:moveTo>
                <a:lnTo>
                  <a:pt x="1128" y="988"/>
                </a:lnTo>
                <a:lnTo>
                  <a:pt x="1128" y="988"/>
                </a:lnTo>
                <a:lnTo>
                  <a:pt x="1134" y="996"/>
                </a:lnTo>
                <a:lnTo>
                  <a:pt x="1136" y="1006"/>
                </a:lnTo>
                <a:lnTo>
                  <a:pt x="1134" y="1018"/>
                </a:lnTo>
                <a:lnTo>
                  <a:pt x="1128" y="1026"/>
                </a:lnTo>
                <a:lnTo>
                  <a:pt x="1128" y="1026"/>
                </a:lnTo>
                <a:lnTo>
                  <a:pt x="1118" y="1032"/>
                </a:lnTo>
                <a:lnTo>
                  <a:pt x="1108" y="1034"/>
                </a:lnTo>
                <a:lnTo>
                  <a:pt x="1108" y="1034"/>
                </a:lnTo>
                <a:lnTo>
                  <a:pt x="1098" y="1032"/>
                </a:lnTo>
                <a:lnTo>
                  <a:pt x="1088" y="1026"/>
                </a:lnTo>
                <a:lnTo>
                  <a:pt x="898" y="836"/>
                </a:lnTo>
                <a:lnTo>
                  <a:pt x="894" y="832"/>
                </a:lnTo>
                <a:lnTo>
                  <a:pt x="858" y="796"/>
                </a:lnTo>
                <a:lnTo>
                  <a:pt x="822" y="760"/>
                </a:lnTo>
                <a:lnTo>
                  <a:pt x="814" y="750"/>
                </a:lnTo>
                <a:lnTo>
                  <a:pt x="734" y="672"/>
                </a:lnTo>
                <a:lnTo>
                  <a:pt x="734" y="672"/>
                </a:lnTo>
                <a:lnTo>
                  <a:pt x="728" y="662"/>
                </a:lnTo>
                <a:lnTo>
                  <a:pt x="726" y="652"/>
                </a:lnTo>
                <a:lnTo>
                  <a:pt x="728" y="642"/>
                </a:lnTo>
                <a:lnTo>
                  <a:pt x="734" y="632"/>
                </a:lnTo>
                <a:lnTo>
                  <a:pt x="734" y="632"/>
                </a:lnTo>
                <a:lnTo>
                  <a:pt x="742" y="626"/>
                </a:lnTo>
                <a:lnTo>
                  <a:pt x="754" y="624"/>
                </a:lnTo>
                <a:lnTo>
                  <a:pt x="764" y="626"/>
                </a:lnTo>
                <a:lnTo>
                  <a:pt x="772" y="632"/>
                </a:lnTo>
                <a:lnTo>
                  <a:pt x="890" y="750"/>
                </a:lnTo>
                <a:lnTo>
                  <a:pt x="908" y="768"/>
                </a:lnTo>
                <a:lnTo>
                  <a:pt x="920" y="780"/>
                </a:lnTo>
                <a:lnTo>
                  <a:pt x="948" y="808"/>
                </a:lnTo>
                <a:lnTo>
                  <a:pt x="976" y="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3" name="Oval 102"/>
          <p:cNvSpPr/>
          <p:nvPr/>
        </p:nvSpPr>
        <p:spPr>
          <a:xfrm>
            <a:off x="2943860" y="2436495"/>
            <a:ext cx="749935" cy="749935"/>
          </a:xfrm>
          <a:prstGeom prst="ellipse">
            <a:avLst/>
          </a:prstGeom>
          <a:solidFill>
            <a:srgbClr val="F4AC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Freeform 256"/>
          <p:cNvSpPr>
            <a:spLocks noEditPoints="1"/>
          </p:cNvSpPr>
          <p:nvPr/>
        </p:nvSpPr>
        <p:spPr bwMode="auto">
          <a:xfrm>
            <a:off x="3071495" y="2581275"/>
            <a:ext cx="495300" cy="460375"/>
          </a:xfrm>
          <a:custGeom>
            <a:avLst/>
            <a:gdLst>
              <a:gd name="T0" fmla="*/ 494 w 933"/>
              <a:gd name="T1" fmla="*/ 8 h 868"/>
              <a:gd name="T2" fmla="*/ 466 w 933"/>
              <a:gd name="T3" fmla="*/ 0 h 868"/>
              <a:gd name="T4" fmla="*/ 439 w 933"/>
              <a:gd name="T5" fmla="*/ 8 h 868"/>
              <a:gd name="T6" fmla="*/ 14 w 933"/>
              <a:gd name="T7" fmla="*/ 431 h 868"/>
              <a:gd name="T8" fmla="*/ 1 w 933"/>
              <a:gd name="T9" fmla="*/ 456 h 868"/>
              <a:gd name="T10" fmla="*/ 4 w 933"/>
              <a:gd name="T11" fmla="*/ 485 h 868"/>
              <a:gd name="T12" fmla="*/ 14 w 933"/>
              <a:gd name="T13" fmla="*/ 501 h 868"/>
              <a:gd name="T14" fmla="*/ 40 w 933"/>
              <a:gd name="T15" fmla="*/ 514 h 868"/>
              <a:gd name="T16" fmla="*/ 68 w 933"/>
              <a:gd name="T17" fmla="*/ 511 h 868"/>
              <a:gd name="T18" fmla="*/ 107 w 933"/>
              <a:gd name="T19" fmla="*/ 478 h 868"/>
              <a:gd name="T20" fmla="*/ 108 w 933"/>
              <a:gd name="T21" fmla="*/ 750 h 868"/>
              <a:gd name="T22" fmla="*/ 118 w 933"/>
              <a:gd name="T23" fmla="*/ 788 h 868"/>
              <a:gd name="T24" fmla="*/ 137 w 933"/>
              <a:gd name="T25" fmla="*/ 820 h 868"/>
              <a:gd name="T26" fmla="*/ 165 w 933"/>
              <a:gd name="T27" fmla="*/ 845 h 868"/>
              <a:gd name="T28" fmla="*/ 199 w 933"/>
              <a:gd name="T29" fmla="*/ 862 h 868"/>
              <a:gd name="T30" fmla="*/ 238 w 933"/>
              <a:gd name="T31" fmla="*/ 868 h 868"/>
              <a:gd name="T32" fmla="*/ 708 w 933"/>
              <a:gd name="T33" fmla="*/ 868 h 868"/>
              <a:gd name="T34" fmla="*/ 746 w 933"/>
              <a:gd name="T35" fmla="*/ 857 h 868"/>
              <a:gd name="T36" fmla="*/ 778 w 933"/>
              <a:gd name="T37" fmla="*/ 838 h 868"/>
              <a:gd name="T38" fmla="*/ 803 w 933"/>
              <a:gd name="T39" fmla="*/ 810 h 868"/>
              <a:gd name="T40" fmla="*/ 820 w 933"/>
              <a:gd name="T41" fmla="*/ 776 h 868"/>
              <a:gd name="T42" fmla="*/ 826 w 933"/>
              <a:gd name="T43" fmla="*/ 737 h 868"/>
              <a:gd name="T44" fmla="*/ 849 w 933"/>
              <a:gd name="T45" fmla="*/ 501 h 868"/>
              <a:gd name="T46" fmla="*/ 874 w 933"/>
              <a:gd name="T47" fmla="*/ 514 h 868"/>
              <a:gd name="T48" fmla="*/ 893 w 933"/>
              <a:gd name="T49" fmla="*/ 514 h 868"/>
              <a:gd name="T50" fmla="*/ 919 w 933"/>
              <a:gd name="T51" fmla="*/ 501 h 868"/>
              <a:gd name="T52" fmla="*/ 929 w 933"/>
              <a:gd name="T53" fmla="*/ 485 h 868"/>
              <a:gd name="T54" fmla="*/ 932 w 933"/>
              <a:gd name="T55" fmla="*/ 456 h 868"/>
              <a:gd name="T56" fmla="*/ 919 w 933"/>
              <a:gd name="T57" fmla="*/ 431 h 868"/>
              <a:gd name="T58" fmla="*/ 760 w 933"/>
              <a:gd name="T59" fmla="*/ 737 h 868"/>
              <a:gd name="T60" fmla="*/ 749 w 933"/>
              <a:gd name="T61" fmla="*/ 773 h 868"/>
              <a:gd name="T62" fmla="*/ 720 w 933"/>
              <a:gd name="T63" fmla="*/ 797 h 868"/>
              <a:gd name="T64" fmla="*/ 238 w 933"/>
              <a:gd name="T65" fmla="*/ 803 h 868"/>
              <a:gd name="T66" fmla="*/ 213 w 933"/>
              <a:gd name="T67" fmla="*/ 797 h 868"/>
              <a:gd name="T68" fmla="*/ 184 w 933"/>
              <a:gd name="T69" fmla="*/ 773 h 868"/>
              <a:gd name="T70" fmla="*/ 173 w 933"/>
              <a:gd name="T71" fmla="*/ 737 h 868"/>
              <a:gd name="T72" fmla="*/ 760 w 933"/>
              <a:gd name="T73" fmla="*/ 413 h 868"/>
              <a:gd name="T74" fmla="*/ 313 w 933"/>
              <a:gd name="T75" fmla="*/ 712 h 868"/>
              <a:gd name="T76" fmla="*/ 318 w 933"/>
              <a:gd name="T77" fmla="*/ 724 h 868"/>
              <a:gd name="T78" fmla="*/ 604 w 933"/>
              <a:gd name="T79" fmla="*/ 729 h 868"/>
              <a:gd name="T80" fmla="*/ 615 w 933"/>
              <a:gd name="T81" fmla="*/ 724 h 868"/>
              <a:gd name="T82" fmla="*/ 620 w 933"/>
              <a:gd name="T83" fmla="*/ 438 h 868"/>
              <a:gd name="T84" fmla="*/ 615 w 933"/>
              <a:gd name="T85" fmla="*/ 426 h 868"/>
              <a:gd name="T86" fmla="*/ 329 w 933"/>
              <a:gd name="T87" fmla="*/ 421 h 868"/>
              <a:gd name="T88" fmla="*/ 318 w 933"/>
              <a:gd name="T89" fmla="*/ 426 h 868"/>
              <a:gd name="T90" fmla="*/ 313 w 933"/>
              <a:gd name="T91" fmla="*/ 438 h 868"/>
              <a:gd name="T92" fmla="*/ 587 w 933"/>
              <a:gd name="T93" fmla="*/ 696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33" h="868">
                <a:moveTo>
                  <a:pt x="501" y="14"/>
                </a:moveTo>
                <a:lnTo>
                  <a:pt x="501" y="14"/>
                </a:lnTo>
                <a:lnTo>
                  <a:pt x="494" y="8"/>
                </a:lnTo>
                <a:lnTo>
                  <a:pt x="485" y="4"/>
                </a:lnTo>
                <a:lnTo>
                  <a:pt x="476" y="1"/>
                </a:lnTo>
                <a:lnTo>
                  <a:pt x="466" y="0"/>
                </a:lnTo>
                <a:lnTo>
                  <a:pt x="457" y="1"/>
                </a:lnTo>
                <a:lnTo>
                  <a:pt x="448" y="4"/>
                </a:lnTo>
                <a:lnTo>
                  <a:pt x="439" y="8"/>
                </a:lnTo>
                <a:lnTo>
                  <a:pt x="432" y="14"/>
                </a:lnTo>
                <a:lnTo>
                  <a:pt x="14" y="431"/>
                </a:lnTo>
                <a:lnTo>
                  <a:pt x="14" y="431"/>
                </a:lnTo>
                <a:lnTo>
                  <a:pt x="8" y="439"/>
                </a:lnTo>
                <a:lnTo>
                  <a:pt x="4" y="448"/>
                </a:lnTo>
                <a:lnTo>
                  <a:pt x="1" y="456"/>
                </a:lnTo>
                <a:lnTo>
                  <a:pt x="0" y="466"/>
                </a:lnTo>
                <a:lnTo>
                  <a:pt x="1" y="475"/>
                </a:lnTo>
                <a:lnTo>
                  <a:pt x="4" y="485"/>
                </a:lnTo>
                <a:lnTo>
                  <a:pt x="8" y="493"/>
                </a:lnTo>
                <a:lnTo>
                  <a:pt x="14" y="501"/>
                </a:lnTo>
                <a:lnTo>
                  <a:pt x="14" y="501"/>
                </a:lnTo>
                <a:lnTo>
                  <a:pt x="23" y="507"/>
                </a:lnTo>
                <a:lnTo>
                  <a:pt x="31" y="511"/>
                </a:lnTo>
                <a:lnTo>
                  <a:pt x="40" y="514"/>
                </a:lnTo>
                <a:lnTo>
                  <a:pt x="49" y="515"/>
                </a:lnTo>
                <a:lnTo>
                  <a:pt x="59" y="514"/>
                </a:lnTo>
                <a:lnTo>
                  <a:pt x="68" y="511"/>
                </a:lnTo>
                <a:lnTo>
                  <a:pt x="77" y="507"/>
                </a:lnTo>
                <a:lnTo>
                  <a:pt x="84" y="501"/>
                </a:lnTo>
                <a:lnTo>
                  <a:pt x="107" y="478"/>
                </a:lnTo>
                <a:lnTo>
                  <a:pt x="107" y="737"/>
                </a:lnTo>
                <a:lnTo>
                  <a:pt x="107" y="737"/>
                </a:lnTo>
                <a:lnTo>
                  <a:pt x="108" y="750"/>
                </a:lnTo>
                <a:lnTo>
                  <a:pt x="109" y="764"/>
                </a:lnTo>
                <a:lnTo>
                  <a:pt x="113" y="776"/>
                </a:lnTo>
                <a:lnTo>
                  <a:pt x="118" y="788"/>
                </a:lnTo>
                <a:lnTo>
                  <a:pt x="122" y="800"/>
                </a:lnTo>
                <a:lnTo>
                  <a:pt x="130" y="810"/>
                </a:lnTo>
                <a:lnTo>
                  <a:pt x="137" y="820"/>
                </a:lnTo>
                <a:lnTo>
                  <a:pt x="145" y="830"/>
                </a:lnTo>
                <a:lnTo>
                  <a:pt x="155" y="838"/>
                </a:lnTo>
                <a:lnTo>
                  <a:pt x="165" y="845"/>
                </a:lnTo>
                <a:lnTo>
                  <a:pt x="175" y="852"/>
                </a:lnTo>
                <a:lnTo>
                  <a:pt x="187" y="857"/>
                </a:lnTo>
                <a:lnTo>
                  <a:pt x="199" y="862"/>
                </a:lnTo>
                <a:lnTo>
                  <a:pt x="211" y="866"/>
                </a:lnTo>
                <a:lnTo>
                  <a:pt x="225" y="868"/>
                </a:lnTo>
                <a:lnTo>
                  <a:pt x="238" y="868"/>
                </a:lnTo>
                <a:lnTo>
                  <a:pt x="695" y="868"/>
                </a:lnTo>
                <a:lnTo>
                  <a:pt x="695" y="868"/>
                </a:lnTo>
                <a:lnTo>
                  <a:pt x="708" y="868"/>
                </a:lnTo>
                <a:lnTo>
                  <a:pt x="722" y="866"/>
                </a:lnTo>
                <a:lnTo>
                  <a:pt x="734" y="862"/>
                </a:lnTo>
                <a:lnTo>
                  <a:pt x="746" y="857"/>
                </a:lnTo>
                <a:lnTo>
                  <a:pt x="758" y="852"/>
                </a:lnTo>
                <a:lnTo>
                  <a:pt x="768" y="845"/>
                </a:lnTo>
                <a:lnTo>
                  <a:pt x="778" y="838"/>
                </a:lnTo>
                <a:lnTo>
                  <a:pt x="788" y="830"/>
                </a:lnTo>
                <a:lnTo>
                  <a:pt x="796" y="820"/>
                </a:lnTo>
                <a:lnTo>
                  <a:pt x="803" y="810"/>
                </a:lnTo>
                <a:lnTo>
                  <a:pt x="811" y="800"/>
                </a:lnTo>
                <a:lnTo>
                  <a:pt x="815" y="788"/>
                </a:lnTo>
                <a:lnTo>
                  <a:pt x="820" y="776"/>
                </a:lnTo>
                <a:lnTo>
                  <a:pt x="824" y="764"/>
                </a:lnTo>
                <a:lnTo>
                  <a:pt x="825" y="750"/>
                </a:lnTo>
                <a:lnTo>
                  <a:pt x="826" y="737"/>
                </a:lnTo>
                <a:lnTo>
                  <a:pt x="826" y="478"/>
                </a:lnTo>
                <a:lnTo>
                  <a:pt x="849" y="501"/>
                </a:lnTo>
                <a:lnTo>
                  <a:pt x="849" y="501"/>
                </a:lnTo>
                <a:lnTo>
                  <a:pt x="856" y="507"/>
                </a:lnTo>
                <a:lnTo>
                  <a:pt x="865" y="511"/>
                </a:lnTo>
                <a:lnTo>
                  <a:pt x="874" y="514"/>
                </a:lnTo>
                <a:lnTo>
                  <a:pt x="884" y="515"/>
                </a:lnTo>
                <a:lnTo>
                  <a:pt x="884" y="515"/>
                </a:lnTo>
                <a:lnTo>
                  <a:pt x="893" y="514"/>
                </a:lnTo>
                <a:lnTo>
                  <a:pt x="902" y="511"/>
                </a:lnTo>
                <a:lnTo>
                  <a:pt x="910" y="507"/>
                </a:lnTo>
                <a:lnTo>
                  <a:pt x="919" y="501"/>
                </a:lnTo>
                <a:lnTo>
                  <a:pt x="919" y="501"/>
                </a:lnTo>
                <a:lnTo>
                  <a:pt x="925" y="493"/>
                </a:lnTo>
                <a:lnTo>
                  <a:pt x="929" y="485"/>
                </a:lnTo>
                <a:lnTo>
                  <a:pt x="932" y="475"/>
                </a:lnTo>
                <a:lnTo>
                  <a:pt x="933" y="466"/>
                </a:lnTo>
                <a:lnTo>
                  <a:pt x="932" y="456"/>
                </a:lnTo>
                <a:lnTo>
                  <a:pt x="929" y="448"/>
                </a:lnTo>
                <a:lnTo>
                  <a:pt x="925" y="439"/>
                </a:lnTo>
                <a:lnTo>
                  <a:pt x="919" y="431"/>
                </a:lnTo>
                <a:lnTo>
                  <a:pt x="501" y="14"/>
                </a:lnTo>
                <a:close/>
                <a:moveTo>
                  <a:pt x="760" y="737"/>
                </a:moveTo>
                <a:lnTo>
                  <a:pt x="760" y="737"/>
                </a:lnTo>
                <a:lnTo>
                  <a:pt x="759" y="750"/>
                </a:lnTo>
                <a:lnTo>
                  <a:pt x="755" y="762"/>
                </a:lnTo>
                <a:lnTo>
                  <a:pt x="749" y="773"/>
                </a:lnTo>
                <a:lnTo>
                  <a:pt x="741" y="784"/>
                </a:lnTo>
                <a:lnTo>
                  <a:pt x="731" y="791"/>
                </a:lnTo>
                <a:lnTo>
                  <a:pt x="720" y="797"/>
                </a:lnTo>
                <a:lnTo>
                  <a:pt x="708" y="801"/>
                </a:lnTo>
                <a:lnTo>
                  <a:pt x="695" y="803"/>
                </a:lnTo>
                <a:lnTo>
                  <a:pt x="238" y="803"/>
                </a:lnTo>
                <a:lnTo>
                  <a:pt x="238" y="803"/>
                </a:lnTo>
                <a:lnTo>
                  <a:pt x="225" y="801"/>
                </a:lnTo>
                <a:lnTo>
                  <a:pt x="213" y="797"/>
                </a:lnTo>
                <a:lnTo>
                  <a:pt x="202" y="791"/>
                </a:lnTo>
                <a:lnTo>
                  <a:pt x="192" y="784"/>
                </a:lnTo>
                <a:lnTo>
                  <a:pt x="184" y="773"/>
                </a:lnTo>
                <a:lnTo>
                  <a:pt x="178" y="762"/>
                </a:lnTo>
                <a:lnTo>
                  <a:pt x="174" y="750"/>
                </a:lnTo>
                <a:lnTo>
                  <a:pt x="173" y="737"/>
                </a:lnTo>
                <a:lnTo>
                  <a:pt x="173" y="413"/>
                </a:lnTo>
                <a:lnTo>
                  <a:pt x="466" y="119"/>
                </a:lnTo>
                <a:lnTo>
                  <a:pt x="760" y="413"/>
                </a:lnTo>
                <a:lnTo>
                  <a:pt x="760" y="737"/>
                </a:lnTo>
                <a:close/>
                <a:moveTo>
                  <a:pt x="313" y="438"/>
                </a:moveTo>
                <a:lnTo>
                  <a:pt x="313" y="712"/>
                </a:lnTo>
                <a:lnTo>
                  <a:pt x="313" y="712"/>
                </a:lnTo>
                <a:lnTo>
                  <a:pt x="315" y="719"/>
                </a:lnTo>
                <a:lnTo>
                  <a:pt x="318" y="724"/>
                </a:lnTo>
                <a:lnTo>
                  <a:pt x="323" y="728"/>
                </a:lnTo>
                <a:lnTo>
                  <a:pt x="329" y="729"/>
                </a:lnTo>
                <a:lnTo>
                  <a:pt x="604" y="729"/>
                </a:lnTo>
                <a:lnTo>
                  <a:pt x="604" y="729"/>
                </a:lnTo>
                <a:lnTo>
                  <a:pt x="610" y="728"/>
                </a:lnTo>
                <a:lnTo>
                  <a:pt x="615" y="724"/>
                </a:lnTo>
                <a:lnTo>
                  <a:pt x="618" y="719"/>
                </a:lnTo>
                <a:lnTo>
                  <a:pt x="620" y="712"/>
                </a:lnTo>
                <a:lnTo>
                  <a:pt x="620" y="438"/>
                </a:lnTo>
                <a:lnTo>
                  <a:pt x="620" y="438"/>
                </a:lnTo>
                <a:lnTo>
                  <a:pt x="618" y="432"/>
                </a:lnTo>
                <a:lnTo>
                  <a:pt x="615" y="426"/>
                </a:lnTo>
                <a:lnTo>
                  <a:pt x="610" y="423"/>
                </a:lnTo>
                <a:lnTo>
                  <a:pt x="604" y="421"/>
                </a:lnTo>
                <a:lnTo>
                  <a:pt x="329" y="421"/>
                </a:lnTo>
                <a:lnTo>
                  <a:pt x="329" y="421"/>
                </a:lnTo>
                <a:lnTo>
                  <a:pt x="323" y="423"/>
                </a:lnTo>
                <a:lnTo>
                  <a:pt x="318" y="426"/>
                </a:lnTo>
                <a:lnTo>
                  <a:pt x="315" y="432"/>
                </a:lnTo>
                <a:lnTo>
                  <a:pt x="313" y="438"/>
                </a:lnTo>
                <a:lnTo>
                  <a:pt x="313" y="438"/>
                </a:lnTo>
                <a:close/>
                <a:moveTo>
                  <a:pt x="346" y="455"/>
                </a:moveTo>
                <a:lnTo>
                  <a:pt x="587" y="455"/>
                </a:lnTo>
                <a:lnTo>
                  <a:pt x="587" y="696"/>
                </a:lnTo>
                <a:lnTo>
                  <a:pt x="346" y="696"/>
                </a:lnTo>
                <a:lnTo>
                  <a:pt x="346" y="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文本框 24"/>
          <p:cNvSpPr txBox="1"/>
          <p:nvPr/>
        </p:nvSpPr>
        <p:spPr>
          <a:xfrm>
            <a:off x="4036695" y="1376680"/>
            <a:ext cx="3996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 b="1">
                <a:ln>
                  <a:noFill/>
                </a:ln>
                <a:solidFill>
                  <a:srgbClr val="F4AC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4AC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AutoShape 25"/>
          <p:cNvSpPr/>
          <p:nvPr/>
        </p:nvSpPr>
        <p:spPr bwMode="auto">
          <a:xfrm>
            <a:off x="755015" y="252857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96645" y="216916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4" name="AutoShape 25"/>
          <p:cNvSpPr/>
          <p:nvPr/>
        </p:nvSpPr>
        <p:spPr bwMode="auto">
          <a:xfrm>
            <a:off x="601980" y="417576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3610" y="381635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7" name="AutoShape 25"/>
          <p:cNvSpPr/>
          <p:nvPr/>
        </p:nvSpPr>
        <p:spPr bwMode="auto">
          <a:xfrm>
            <a:off x="2665730" y="5165725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07360" y="4806315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0" name="AutoShape 25"/>
          <p:cNvSpPr/>
          <p:nvPr/>
        </p:nvSpPr>
        <p:spPr bwMode="auto">
          <a:xfrm>
            <a:off x="9314815" y="247015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30360" y="2132330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2" name="AutoShape 25"/>
          <p:cNvSpPr/>
          <p:nvPr/>
        </p:nvSpPr>
        <p:spPr bwMode="auto">
          <a:xfrm>
            <a:off x="9482455" y="4915535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7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98000" y="4577715"/>
            <a:ext cx="16744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16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16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3" grpId="0" bldLvl="0" animBg="1"/>
      <p:bldP spid="54" grpId="0"/>
      <p:bldP spid="34" grpId="0" bldLvl="0" animBg="1"/>
      <p:bldP spid="36" grpId="0"/>
      <p:bldP spid="37" grpId="0" bldLvl="0" animBg="1"/>
      <p:bldP spid="38" grpId="0"/>
      <p:bldP spid="40" grpId="0" bldLvl="0" animBg="1"/>
      <p:bldP spid="41" grpId="0"/>
      <p:bldP spid="42" grpId="0" bldLvl="0" animBg="1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rawpixel-675368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0210" y="434340"/>
            <a:ext cx="3750945" cy="56280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3290" y="2150110"/>
            <a:ext cx="2839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923925" y="3119755"/>
            <a:ext cx="2977515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19440" y="2092960"/>
            <a:ext cx="2839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8220075" y="3062605"/>
            <a:ext cx="2977515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4" grpId="0"/>
      <p:bldP spid="16" grpId="0" bldLvl="0" animBg="1"/>
      <p:bldP spid="15" grpId="0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rawpixel-323217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738630"/>
            <a:ext cx="4120515" cy="2750185"/>
          </a:xfrm>
          <a:prstGeom prst="rect">
            <a:avLst/>
          </a:prstGeom>
        </p:spPr>
      </p:pic>
      <p:pic>
        <p:nvPicPr>
          <p:cNvPr id="5" name="图片 4" descr="E:\aaa\rawpixel-679095-unsplash.jpgrawpixel-679095-unsplas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850" y="1740218"/>
            <a:ext cx="4120515" cy="27470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3610" y="1762125"/>
            <a:ext cx="228600" cy="1485900"/>
          </a:xfrm>
          <a:prstGeom prst="rect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9060" y="1740535"/>
            <a:ext cx="228600" cy="1485900"/>
          </a:xfrm>
          <a:prstGeom prst="rect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AutoShape 25"/>
          <p:cNvSpPr/>
          <p:nvPr/>
        </p:nvSpPr>
        <p:spPr bwMode="auto">
          <a:xfrm>
            <a:off x="1433195" y="5180330"/>
            <a:ext cx="380619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2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2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55775" y="4611370"/>
            <a:ext cx="3161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5" name="AutoShape 25"/>
          <p:cNvSpPr/>
          <p:nvPr/>
        </p:nvSpPr>
        <p:spPr bwMode="auto">
          <a:xfrm>
            <a:off x="6958330" y="5256530"/>
            <a:ext cx="380619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2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2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80910" y="4687570"/>
            <a:ext cx="3161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animBg="1"/>
      <p:bldP spid="9" grpId="0" animBg="1"/>
      <p:bldP spid="53" grpId="0" bldLvl="0" animBg="1"/>
      <p:bldP spid="54" grpId="0"/>
      <p:bldP spid="25" grpId="0" bldLvl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058795" y="3228975"/>
            <a:ext cx="5648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zh-CN" altLang="en-US" sz="5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98871" y="1357630"/>
            <a:ext cx="1573709" cy="1480832"/>
            <a:chOff x="3747" y="4355"/>
            <a:chExt cx="2241" cy="2108"/>
          </a:xfrm>
        </p:grpSpPr>
        <p:sp>
          <p:nvSpPr>
            <p:cNvPr id="14" name="椭圆 13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47" y="4406"/>
              <a:ext cx="2049" cy="2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8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8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AutoShape 25"/>
          <p:cNvSpPr/>
          <p:nvPr/>
        </p:nvSpPr>
        <p:spPr bwMode="auto">
          <a:xfrm>
            <a:off x="3072765" y="4483735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3552825" y="644525"/>
            <a:ext cx="6210300" cy="5789930"/>
            <a:chOff x="-5595" y="1015"/>
            <a:chExt cx="9780" cy="9118"/>
          </a:xfrm>
        </p:grpSpPr>
        <p:grpSp>
          <p:nvGrpSpPr>
            <p:cNvPr id="4" name="组合 3"/>
            <p:cNvGrpSpPr/>
            <p:nvPr/>
          </p:nvGrpSpPr>
          <p:grpSpPr>
            <a:xfrm>
              <a:off x="-5534" y="1304"/>
              <a:ext cx="9300" cy="8535"/>
              <a:chOff x="-3914" y="1014"/>
              <a:chExt cx="10020" cy="9196"/>
            </a:xfrm>
          </p:grpSpPr>
          <p:pic>
            <p:nvPicPr>
              <p:cNvPr id="3" name="图片 2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5" name="椭圆 4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-5595" y="1015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1940" y="534035"/>
            <a:ext cx="6210935" cy="5789930"/>
            <a:chOff x="14444" y="841"/>
            <a:chExt cx="9781" cy="9118"/>
          </a:xfrm>
        </p:grpSpPr>
        <p:grpSp>
          <p:nvGrpSpPr>
            <p:cNvPr id="7" name="组合 6"/>
            <p:cNvGrpSpPr/>
            <p:nvPr/>
          </p:nvGrpSpPr>
          <p:grpSpPr>
            <a:xfrm>
              <a:off x="14925" y="1132"/>
              <a:ext cx="9300" cy="8535"/>
              <a:chOff x="-3914" y="1014"/>
              <a:chExt cx="10020" cy="9196"/>
            </a:xfrm>
          </p:grpSpPr>
          <p:pic>
            <p:nvPicPr>
              <p:cNvPr id="8" name="图片 7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4444" y="841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34390" y="4475480"/>
            <a:ext cx="2391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5800" y="1061720"/>
            <a:ext cx="57029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>
                <a:solidFill>
                  <a:srgbClr val="FBB384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en-US" altLang="zh-CN" sz="6000" b="1">
              <a:solidFill>
                <a:srgbClr val="FBB38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74750" y="2653030"/>
            <a:ext cx="1508125" cy="1372760"/>
            <a:chOff x="3693" y="4355"/>
            <a:chExt cx="2295" cy="2089"/>
          </a:xfrm>
        </p:grpSpPr>
        <p:sp>
          <p:nvSpPr>
            <p:cNvPr id="6" name="椭圆 5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93" y="4460"/>
              <a:ext cx="2049" cy="1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1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14775" y="2652395"/>
            <a:ext cx="1508125" cy="1372760"/>
            <a:chOff x="3693" y="4355"/>
            <a:chExt cx="2295" cy="2089"/>
          </a:xfrm>
        </p:grpSpPr>
        <p:sp>
          <p:nvSpPr>
            <p:cNvPr id="10" name="椭圆 9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D2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93" y="4460"/>
              <a:ext cx="2049" cy="1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rgbClr val="FBB384"/>
                  </a:solidFill>
                  <a:latin typeface="微软雅黑" panose="020B0503020204020204" charset="-122"/>
                  <a:ea typeface="微软雅黑" panose="020B0503020204020204" charset="-122"/>
                </a:rPr>
                <a:t> 2</a:t>
              </a:r>
              <a:endParaRPr lang="en-US" altLang="zh-CN" sz="7200" b="1">
                <a:solidFill>
                  <a:srgbClr val="FBB38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54800" y="2635250"/>
            <a:ext cx="1508125" cy="1372760"/>
            <a:chOff x="3693" y="4355"/>
            <a:chExt cx="2295" cy="2089"/>
          </a:xfrm>
        </p:grpSpPr>
        <p:sp>
          <p:nvSpPr>
            <p:cNvPr id="13" name="椭圆 12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93" y="4460"/>
              <a:ext cx="2049" cy="1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3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94825" y="2548255"/>
            <a:ext cx="1508125" cy="1372760"/>
            <a:chOff x="3693" y="4355"/>
            <a:chExt cx="2295" cy="2089"/>
          </a:xfrm>
        </p:grpSpPr>
        <p:sp>
          <p:nvSpPr>
            <p:cNvPr id="17" name="椭圆 16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BD2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93" y="4460"/>
              <a:ext cx="2049" cy="1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rgbClr val="FBB384"/>
                  </a:solidFill>
                  <a:latin typeface="微软雅黑" panose="020B0503020204020204" charset="-122"/>
                  <a:ea typeface="微软雅黑" panose="020B0503020204020204" charset="-122"/>
                </a:rPr>
                <a:t> 4</a:t>
              </a:r>
              <a:endParaRPr lang="en-US" altLang="zh-CN" sz="7200" b="1">
                <a:solidFill>
                  <a:srgbClr val="FBB38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40760" y="4456430"/>
            <a:ext cx="2391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0785" y="4475480"/>
            <a:ext cx="2391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20810" y="4456430"/>
            <a:ext cx="2391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AutoShape 25"/>
          <p:cNvSpPr/>
          <p:nvPr/>
        </p:nvSpPr>
        <p:spPr bwMode="auto">
          <a:xfrm>
            <a:off x="957580" y="5088255"/>
            <a:ext cx="21456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3663950" y="5050155"/>
            <a:ext cx="21456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25"/>
          <p:cNvSpPr/>
          <p:nvPr/>
        </p:nvSpPr>
        <p:spPr bwMode="auto">
          <a:xfrm>
            <a:off x="6403340" y="5088255"/>
            <a:ext cx="21456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9144000" y="5088255"/>
            <a:ext cx="214566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/>
      <p:bldP spid="2" grpId="0"/>
      <p:bldP spid="14" grpId="0"/>
      <p:bldP spid="19" grpId="0"/>
      <p:bldP spid="106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rawpixel-250087-unspla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9630" y="1322070"/>
            <a:ext cx="5248910" cy="35814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22705" y="1677035"/>
            <a:ext cx="3996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4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1019175" y="2716530"/>
            <a:ext cx="4300220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94000" y="4815205"/>
            <a:ext cx="791210" cy="792480"/>
            <a:chOff x="5583" y="7360"/>
            <a:chExt cx="1246" cy="1248"/>
          </a:xfrm>
        </p:grpSpPr>
        <p:sp>
          <p:nvSpPr>
            <p:cNvPr id="168" name="Oval 20"/>
            <p:cNvSpPr>
              <a:spLocks noChangeArrowheads="1"/>
            </p:cNvSpPr>
            <p:nvPr/>
          </p:nvSpPr>
          <p:spPr bwMode="auto">
            <a:xfrm>
              <a:off x="5583" y="7360"/>
              <a:ext cx="1246" cy="1248"/>
            </a:xfrm>
            <a:prstGeom prst="ellipse">
              <a:avLst/>
            </a:prstGeom>
            <a:solidFill>
              <a:srgbClr val="FBB3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900"/>
            </a:p>
          </p:txBody>
        </p:sp>
        <p:sp>
          <p:nvSpPr>
            <p:cNvPr id="183" name="Freeform 179"/>
            <p:cNvSpPr>
              <a:spLocks noEditPoints="1"/>
            </p:cNvSpPr>
            <p:nvPr/>
          </p:nvSpPr>
          <p:spPr bwMode="auto">
            <a:xfrm>
              <a:off x="5945" y="7722"/>
              <a:ext cx="523" cy="525"/>
            </a:xfrm>
            <a:custGeom>
              <a:avLst/>
              <a:gdLst/>
              <a:ahLst/>
              <a:cxnLst>
                <a:cxn ang="0">
                  <a:pos x="140" y="116"/>
                </a:cxn>
                <a:cxn ang="0">
                  <a:pos x="140" y="0"/>
                </a:cxn>
                <a:cxn ang="0">
                  <a:pos x="256" y="116"/>
                </a:cxn>
                <a:cxn ang="0">
                  <a:pos x="140" y="116"/>
                </a:cxn>
                <a:cxn ang="0">
                  <a:pos x="116" y="256"/>
                </a:cxn>
                <a:cxn ang="0">
                  <a:pos x="0" y="140"/>
                </a:cxn>
                <a:cxn ang="0">
                  <a:pos x="116" y="24"/>
                </a:cxn>
                <a:cxn ang="0">
                  <a:pos x="116" y="140"/>
                </a:cxn>
                <a:cxn ang="0">
                  <a:pos x="232" y="140"/>
                </a:cxn>
                <a:cxn ang="0">
                  <a:pos x="116" y="256"/>
                </a:cxn>
              </a:cxnLst>
              <a:rect l="0" t="0" r="r" b="b"/>
              <a:pathLst>
                <a:path w="256" h="256">
                  <a:moveTo>
                    <a:pt x="140" y="116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04" y="0"/>
                    <a:pt x="256" y="52"/>
                    <a:pt x="256" y="116"/>
                  </a:cubicBezTo>
                  <a:lnTo>
                    <a:pt x="140" y="116"/>
                  </a:lnTo>
                  <a:close/>
                  <a:moveTo>
                    <a:pt x="116" y="256"/>
                  </a:moveTo>
                  <a:cubicBezTo>
                    <a:pt x="52" y="256"/>
                    <a:pt x="0" y="204"/>
                    <a:pt x="0" y="140"/>
                  </a:cubicBezTo>
                  <a:cubicBezTo>
                    <a:pt x="0" y="76"/>
                    <a:pt x="52" y="24"/>
                    <a:pt x="116" y="24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232" y="140"/>
                    <a:pt x="232" y="140"/>
                    <a:pt x="232" y="140"/>
                  </a:cubicBezTo>
                  <a:cubicBezTo>
                    <a:pt x="232" y="204"/>
                    <a:pt x="180" y="256"/>
                    <a:pt x="116" y="2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92200" y="4821555"/>
            <a:ext cx="792480" cy="792480"/>
            <a:chOff x="2758" y="7360"/>
            <a:chExt cx="1248" cy="1248"/>
          </a:xfrm>
        </p:grpSpPr>
        <p:sp>
          <p:nvSpPr>
            <p:cNvPr id="169" name="Oval 15"/>
            <p:cNvSpPr>
              <a:spLocks noChangeArrowheads="1"/>
            </p:cNvSpPr>
            <p:nvPr/>
          </p:nvSpPr>
          <p:spPr bwMode="auto">
            <a:xfrm>
              <a:off x="2758" y="7360"/>
              <a:ext cx="1248" cy="1248"/>
            </a:xfrm>
            <a:prstGeom prst="ellipse">
              <a:avLst/>
            </a:prstGeom>
            <a:solidFill>
              <a:srgbClr val="E8B3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900"/>
            </a:p>
          </p:txBody>
        </p:sp>
        <p:sp>
          <p:nvSpPr>
            <p:cNvPr id="185" name="Freeform 191"/>
            <p:cNvSpPr/>
            <p:nvPr/>
          </p:nvSpPr>
          <p:spPr bwMode="auto">
            <a:xfrm>
              <a:off x="3121" y="7731"/>
              <a:ext cx="523" cy="506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79925" y="4814570"/>
            <a:ext cx="791210" cy="792480"/>
            <a:chOff x="7055" y="7340"/>
            <a:chExt cx="1246" cy="1248"/>
          </a:xfrm>
        </p:grpSpPr>
        <p:sp>
          <p:nvSpPr>
            <p:cNvPr id="36" name="Oval 20"/>
            <p:cNvSpPr>
              <a:spLocks noChangeArrowheads="1"/>
            </p:cNvSpPr>
            <p:nvPr/>
          </p:nvSpPr>
          <p:spPr bwMode="auto">
            <a:xfrm>
              <a:off x="7055" y="7340"/>
              <a:ext cx="1246" cy="1248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900"/>
            </a:p>
          </p:txBody>
        </p:sp>
        <p:sp>
          <p:nvSpPr>
            <p:cNvPr id="231" name="矩形标注"/>
            <p:cNvSpPr/>
            <p:nvPr/>
          </p:nvSpPr>
          <p:spPr>
            <a:xfrm>
              <a:off x="7297" y="7659"/>
              <a:ext cx="736" cy="736"/>
            </a:xfrm>
            <a:custGeom>
              <a:avLst/>
              <a:gdLst>
                <a:gd name="connsiteX0" fmla="*/ 0 w 648072"/>
                <a:gd name="connsiteY0" fmla="*/ 0 h 571214"/>
                <a:gd name="connsiteX1" fmla="*/ 648072 w 648072"/>
                <a:gd name="connsiteY1" fmla="*/ 0 h 571214"/>
                <a:gd name="connsiteX2" fmla="*/ 648072 w 648072"/>
                <a:gd name="connsiteY2" fmla="*/ 432048 h 571214"/>
                <a:gd name="connsiteX3" fmla="*/ 404753 w 648072"/>
                <a:gd name="connsiteY3" fmla="*/ 432048 h 571214"/>
                <a:gd name="connsiteX4" fmla="*/ 324037 w 648072"/>
                <a:gd name="connsiteY4" fmla="*/ 571214 h 571214"/>
                <a:gd name="connsiteX5" fmla="*/ 243321 w 648072"/>
                <a:gd name="connsiteY5" fmla="*/ 432048 h 571214"/>
                <a:gd name="connsiteX6" fmla="*/ 0 w 648072"/>
                <a:gd name="connsiteY6" fmla="*/ 432048 h 57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072" h="571214">
                  <a:moveTo>
                    <a:pt x="0" y="0"/>
                  </a:moveTo>
                  <a:lnTo>
                    <a:pt x="648072" y="0"/>
                  </a:lnTo>
                  <a:lnTo>
                    <a:pt x="648072" y="432048"/>
                  </a:lnTo>
                  <a:lnTo>
                    <a:pt x="404753" y="432048"/>
                  </a:lnTo>
                  <a:lnTo>
                    <a:pt x="324037" y="571214"/>
                  </a:lnTo>
                  <a:lnTo>
                    <a:pt x="243321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32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1" name="组合 230"/>
          <p:cNvGrpSpPr/>
          <p:nvPr/>
        </p:nvGrpSpPr>
        <p:grpSpPr>
          <a:xfrm>
            <a:off x="668020" y="1807210"/>
            <a:ext cx="10566400" cy="3923665"/>
            <a:chOff x="1052" y="2846"/>
            <a:chExt cx="16640" cy="6179"/>
          </a:xfrm>
        </p:grpSpPr>
        <p:grpSp>
          <p:nvGrpSpPr>
            <p:cNvPr id="70" name="Group 8"/>
            <p:cNvGrpSpPr/>
            <p:nvPr/>
          </p:nvGrpSpPr>
          <p:grpSpPr>
            <a:xfrm>
              <a:off x="1052" y="3393"/>
              <a:ext cx="16640" cy="5633"/>
              <a:chOff x="1107583" y="2454596"/>
              <a:chExt cx="9336232" cy="3160594"/>
            </a:xfrm>
          </p:grpSpPr>
          <p:sp>
            <p:nvSpPr>
              <p:cNvPr id="71" name="Freeform 6"/>
              <p:cNvSpPr/>
              <p:nvPr/>
            </p:nvSpPr>
            <p:spPr>
              <a:xfrm>
                <a:off x="1107583" y="2601532"/>
                <a:ext cx="9182637" cy="3013658"/>
              </a:xfrm>
              <a:custGeom>
                <a:avLst/>
                <a:gdLst>
                  <a:gd name="connsiteX0" fmla="*/ 0 w 9182637"/>
                  <a:gd name="connsiteY0" fmla="*/ 3013657 h 3013657"/>
                  <a:gd name="connsiteX1" fmla="*/ 2047741 w 9182637"/>
                  <a:gd name="connsiteY1" fmla="*/ 1674254 h 3013657"/>
                  <a:gd name="connsiteX2" fmla="*/ 6761409 w 9182637"/>
                  <a:gd name="connsiteY2" fmla="*/ 1159099 h 3013657"/>
                  <a:gd name="connsiteX3" fmla="*/ 9182637 w 9182637"/>
                  <a:gd name="connsiteY3" fmla="*/ 0 h 301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82637" h="3013657">
                    <a:moveTo>
                      <a:pt x="0" y="3013657"/>
                    </a:moveTo>
                    <a:cubicBezTo>
                      <a:pt x="460420" y="2498502"/>
                      <a:pt x="920840" y="1983347"/>
                      <a:pt x="2047741" y="1674254"/>
                    </a:cubicBezTo>
                    <a:cubicBezTo>
                      <a:pt x="3174642" y="1365161"/>
                      <a:pt x="5572260" y="1438141"/>
                      <a:pt x="6761409" y="1159099"/>
                    </a:cubicBezTo>
                    <a:cubicBezTo>
                      <a:pt x="7950558" y="880057"/>
                      <a:pt x="8789832" y="178158"/>
                      <a:pt x="9182637" y="0"/>
                    </a:cubicBezTo>
                  </a:path>
                </a:pathLst>
              </a:custGeom>
              <a:noFill/>
              <a:ln w="38100">
                <a:solidFill>
                  <a:srgbClr val="E99B7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Isosceles Triangle 7"/>
              <p:cNvSpPr/>
              <p:nvPr/>
            </p:nvSpPr>
            <p:spPr>
              <a:xfrm rot="3804542">
                <a:off x="10235496" y="2470027"/>
                <a:ext cx="223750" cy="192888"/>
              </a:xfrm>
              <a:prstGeom prst="triangle">
                <a:avLst/>
              </a:prstGeom>
              <a:solidFill>
                <a:schemeClr val="bg1"/>
              </a:solidFill>
              <a:ln w="28575">
                <a:solidFill>
                  <a:srgbClr val="F4A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" name="Rounded Rectangle 12"/>
            <p:cNvSpPr/>
            <p:nvPr/>
          </p:nvSpPr>
          <p:spPr>
            <a:xfrm>
              <a:off x="2195" y="7007"/>
              <a:ext cx="1588" cy="632"/>
            </a:xfrm>
            <a:prstGeom prst="roundRect">
              <a:avLst/>
            </a:prstGeom>
            <a:solidFill>
              <a:schemeClr val="bg1"/>
            </a:solidFill>
            <a:ln w="15875">
              <a:solidFill>
                <a:srgbClr val="FBD2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4AC7F"/>
                  </a:solidFill>
                </a:rPr>
                <a:t>2015</a:t>
              </a:r>
              <a:endParaRPr lang="en-US" dirty="0">
                <a:solidFill>
                  <a:srgbClr val="F4AC7F"/>
                </a:solidFill>
              </a:endParaRPr>
            </a:p>
          </p:txBody>
        </p:sp>
        <p:sp>
          <p:nvSpPr>
            <p:cNvPr id="77" name="TextBox 49"/>
            <p:cNvSpPr txBox="1"/>
            <p:nvPr/>
          </p:nvSpPr>
          <p:spPr>
            <a:xfrm>
              <a:off x="2324" y="4620"/>
              <a:ext cx="1416" cy="483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id-ID" sz="1400" b="1" dirty="0">
                  <a:solidFill>
                    <a:srgbClr val="F4AC7F"/>
                  </a:solidFill>
                  <a:latin typeface="Roboto Light" pitchFamily="2" charset="0"/>
                  <a:ea typeface="宋体" panose="02010600030101010101" pitchFamily="2" charset="-122"/>
                </a:rPr>
                <a:t>输入标题</a:t>
              </a:r>
              <a:endParaRPr lang="zh-CN" altLang="id-ID" sz="1400" b="1" dirty="0">
                <a:solidFill>
                  <a:srgbClr val="F4AC7F"/>
                </a:solidFill>
                <a:latin typeface="Roboto Light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1" name="Rectangle 50"/>
            <p:cNvSpPr/>
            <p:nvPr/>
          </p:nvSpPr>
          <p:spPr>
            <a:xfrm>
              <a:off x="1324" y="5248"/>
              <a:ext cx="3418" cy="822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square">
              <a:spAutoFit/>
            </a:bodyPr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700" b="1" dirty="0">
                  <a:ln>
                    <a:noFill/>
                  </a:ln>
                  <a:solidFill>
                    <a:srgbClr val="E99B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2" name="Group 79"/>
            <p:cNvGrpSpPr/>
            <p:nvPr/>
          </p:nvGrpSpPr>
          <p:grpSpPr>
            <a:xfrm>
              <a:off x="2583" y="3597"/>
              <a:ext cx="898" cy="852"/>
              <a:chOff x="4468813" y="1392238"/>
              <a:chExt cx="612775" cy="581025"/>
            </a:xfrm>
            <a:solidFill>
              <a:schemeClr val="bg1"/>
            </a:solidFill>
          </p:grpSpPr>
          <p:sp>
            <p:nvSpPr>
              <p:cNvPr id="173" name="Freeform 39"/>
              <p:cNvSpPr>
                <a:spLocks noEditPoints="1"/>
              </p:cNvSpPr>
              <p:nvPr/>
            </p:nvSpPr>
            <p:spPr bwMode="auto">
              <a:xfrm>
                <a:off x="4468813" y="1531938"/>
                <a:ext cx="612775" cy="441325"/>
              </a:xfrm>
              <a:custGeom>
                <a:avLst/>
                <a:gdLst>
                  <a:gd name="T0" fmla="*/ 346 w 386"/>
                  <a:gd name="T1" fmla="*/ 0 h 278"/>
                  <a:gd name="T2" fmla="*/ 192 w 386"/>
                  <a:gd name="T3" fmla="*/ 0 h 278"/>
                  <a:gd name="T4" fmla="*/ 104 w 386"/>
                  <a:gd name="T5" fmla="*/ 8 h 278"/>
                  <a:gd name="T6" fmla="*/ 42 w 386"/>
                  <a:gd name="T7" fmla="*/ 14 h 278"/>
                  <a:gd name="T8" fmla="*/ 26 w 386"/>
                  <a:gd name="T9" fmla="*/ 18 h 278"/>
                  <a:gd name="T10" fmla="*/ 12 w 386"/>
                  <a:gd name="T11" fmla="*/ 28 h 278"/>
                  <a:gd name="T12" fmla="*/ 4 w 386"/>
                  <a:gd name="T13" fmla="*/ 40 h 278"/>
                  <a:gd name="T14" fmla="*/ 0 w 386"/>
                  <a:gd name="T15" fmla="*/ 56 h 278"/>
                  <a:gd name="T16" fmla="*/ 0 w 386"/>
                  <a:gd name="T17" fmla="*/ 238 h 278"/>
                  <a:gd name="T18" fmla="*/ 4 w 386"/>
                  <a:gd name="T19" fmla="*/ 254 h 278"/>
                  <a:gd name="T20" fmla="*/ 12 w 386"/>
                  <a:gd name="T21" fmla="*/ 266 h 278"/>
                  <a:gd name="T22" fmla="*/ 26 w 386"/>
                  <a:gd name="T23" fmla="*/ 276 h 278"/>
                  <a:gd name="T24" fmla="*/ 42 w 386"/>
                  <a:gd name="T25" fmla="*/ 278 h 278"/>
                  <a:gd name="T26" fmla="*/ 344 w 386"/>
                  <a:gd name="T27" fmla="*/ 278 h 278"/>
                  <a:gd name="T28" fmla="*/ 360 w 386"/>
                  <a:gd name="T29" fmla="*/ 276 h 278"/>
                  <a:gd name="T30" fmla="*/ 374 w 386"/>
                  <a:gd name="T31" fmla="*/ 266 h 278"/>
                  <a:gd name="T32" fmla="*/ 382 w 386"/>
                  <a:gd name="T33" fmla="*/ 254 h 278"/>
                  <a:gd name="T34" fmla="*/ 386 w 386"/>
                  <a:gd name="T35" fmla="*/ 238 h 278"/>
                  <a:gd name="T36" fmla="*/ 386 w 386"/>
                  <a:gd name="T37" fmla="*/ 56 h 278"/>
                  <a:gd name="T38" fmla="*/ 382 w 386"/>
                  <a:gd name="T39" fmla="*/ 38 h 278"/>
                  <a:gd name="T40" fmla="*/ 374 w 386"/>
                  <a:gd name="T41" fmla="*/ 20 h 278"/>
                  <a:gd name="T42" fmla="*/ 362 w 386"/>
                  <a:gd name="T43" fmla="*/ 6 h 278"/>
                  <a:gd name="T44" fmla="*/ 346 w 386"/>
                  <a:gd name="T45" fmla="*/ 0 h 278"/>
                  <a:gd name="T46" fmla="*/ 128 w 386"/>
                  <a:gd name="T47" fmla="*/ 242 h 278"/>
                  <a:gd name="T48" fmla="*/ 110 w 386"/>
                  <a:gd name="T49" fmla="*/ 240 h 278"/>
                  <a:gd name="T50" fmla="*/ 76 w 386"/>
                  <a:gd name="T51" fmla="*/ 226 h 278"/>
                  <a:gd name="T52" fmla="*/ 50 w 386"/>
                  <a:gd name="T53" fmla="*/ 202 h 278"/>
                  <a:gd name="T54" fmla="*/ 36 w 386"/>
                  <a:gd name="T55" fmla="*/ 168 h 278"/>
                  <a:gd name="T56" fmla="*/ 36 w 386"/>
                  <a:gd name="T57" fmla="*/ 150 h 278"/>
                  <a:gd name="T58" fmla="*/ 42 w 386"/>
                  <a:gd name="T59" fmla="*/ 114 h 278"/>
                  <a:gd name="T60" fmla="*/ 62 w 386"/>
                  <a:gd name="T61" fmla="*/ 84 h 278"/>
                  <a:gd name="T62" fmla="*/ 92 w 386"/>
                  <a:gd name="T63" fmla="*/ 64 h 278"/>
                  <a:gd name="T64" fmla="*/ 128 w 386"/>
                  <a:gd name="T65" fmla="*/ 56 h 278"/>
                  <a:gd name="T66" fmla="*/ 146 w 386"/>
                  <a:gd name="T67" fmla="*/ 58 h 278"/>
                  <a:gd name="T68" fmla="*/ 180 w 386"/>
                  <a:gd name="T69" fmla="*/ 72 h 278"/>
                  <a:gd name="T70" fmla="*/ 206 w 386"/>
                  <a:gd name="T71" fmla="*/ 98 h 278"/>
                  <a:gd name="T72" fmla="*/ 220 w 386"/>
                  <a:gd name="T73" fmla="*/ 132 h 278"/>
                  <a:gd name="T74" fmla="*/ 220 w 386"/>
                  <a:gd name="T75" fmla="*/ 150 h 278"/>
                  <a:gd name="T76" fmla="*/ 214 w 386"/>
                  <a:gd name="T77" fmla="*/ 186 h 278"/>
                  <a:gd name="T78" fmla="*/ 194 w 386"/>
                  <a:gd name="T79" fmla="*/ 216 h 278"/>
                  <a:gd name="T80" fmla="*/ 164 w 386"/>
                  <a:gd name="T81" fmla="*/ 236 h 278"/>
                  <a:gd name="T82" fmla="*/ 128 w 386"/>
                  <a:gd name="T83" fmla="*/ 24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6" h="278">
                    <a:moveTo>
                      <a:pt x="346" y="0"/>
                    </a:moveTo>
                    <a:lnTo>
                      <a:pt x="346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54" y="2"/>
                    </a:lnTo>
                    <a:lnTo>
                      <a:pt x="104" y="8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34" y="16"/>
                    </a:lnTo>
                    <a:lnTo>
                      <a:pt x="26" y="18"/>
                    </a:lnTo>
                    <a:lnTo>
                      <a:pt x="18" y="22"/>
                    </a:lnTo>
                    <a:lnTo>
                      <a:pt x="12" y="28"/>
                    </a:lnTo>
                    <a:lnTo>
                      <a:pt x="8" y="34"/>
                    </a:lnTo>
                    <a:lnTo>
                      <a:pt x="4" y="40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0" y="246"/>
                    </a:lnTo>
                    <a:lnTo>
                      <a:pt x="4" y="254"/>
                    </a:lnTo>
                    <a:lnTo>
                      <a:pt x="8" y="260"/>
                    </a:lnTo>
                    <a:lnTo>
                      <a:pt x="12" y="266"/>
                    </a:lnTo>
                    <a:lnTo>
                      <a:pt x="18" y="272"/>
                    </a:lnTo>
                    <a:lnTo>
                      <a:pt x="26" y="276"/>
                    </a:lnTo>
                    <a:lnTo>
                      <a:pt x="34" y="278"/>
                    </a:lnTo>
                    <a:lnTo>
                      <a:pt x="42" y="278"/>
                    </a:lnTo>
                    <a:lnTo>
                      <a:pt x="344" y="278"/>
                    </a:lnTo>
                    <a:lnTo>
                      <a:pt x="344" y="278"/>
                    </a:lnTo>
                    <a:lnTo>
                      <a:pt x="352" y="278"/>
                    </a:lnTo>
                    <a:lnTo>
                      <a:pt x="360" y="276"/>
                    </a:lnTo>
                    <a:lnTo>
                      <a:pt x="368" y="272"/>
                    </a:lnTo>
                    <a:lnTo>
                      <a:pt x="374" y="266"/>
                    </a:lnTo>
                    <a:lnTo>
                      <a:pt x="378" y="260"/>
                    </a:lnTo>
                    <a:lnTo>
                      <a:pt x="382" y="254"/>
                    </a:lnTo>
                    <a:lnTo>
                      <a:pt x="384" y="246"/>
                    </a:lnTo>
                    <a:lnTo>
                      <a:pt x="386" y="238"/>
                    </a:lnTo>
                    <a:lnTo>
                      <a:pt x="386" y="56"/>
                    </a:lnTo>
                    <a:lnTo>
                      <a:pt x="386" y="56"/>
                    </a:lnTo>
                    <a:lnTo>
                      <a:pt x="384" y="48"/>
                    </a:lnTo>
                    <a:lnTo>
                      <a:pt x="382" y="38"/>
                    </a:lnTo>
                    <a:lnTo>
                      <a:pt x="380" y="28"/>
                    </a:lnTo>
                    <a:lnTo>
                      <a:pt x="374" y="20"/>
                    </a:lnTo>
                    <a:lnTo>
                      <a:pt x="368" y="12"/>
                    </a:lnTo>
                    <a:lnTo>
                      <a:pt x="362" y="6"/>
                    </a:lnTo>
                    <a:lnTo>
                      <a:pt x="354" y="2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  <a:moveTo>
                      <a:pt x="128" y="242"/>
                    </a:moveTo>
                    <a:lnTo>
                      <a:pt x="128" y="242"/>
                    </a:lnTo>
                    <a:lnTo>
                      <a:pt x="110" y="240"/>
                    </a:lnTo>
                    <a:lnTo>
                      <a:pt x="92" y="236"/>
                    </a:lnTo>
                    <a:lnTo>
                      <a:pt x="76" y="226"/>
                    </a:lnTo>
                    <a:lnTo>
                      <a:pt x="62" y="216"/>
                    </a:lnTo>
                    <a:lnTo>
                      <a:pt x="50" y="202"/>
                    </a:lnTo>
                    <a:lnTo>
                      <a:pt x="42" y="186"/>
                    </a:lnTo>
                    <a:lnTo>
                      <a:pt x="36" y="168"/>
                    </a:lnTo>
                    <a:lnTo>
                      <a:pt x="36" y="150"/>
                    </a:lnTo>
                    <a:lnTo>
                      <a:pt x="36" y="150"/>
                    </a:lnTo>
                    <a:lnTo>
                      <a:pt x="36" y="132"/>
                    </a:lnTo>
                    <a:lnTo>
                      <a:pt x="42" y="114"/>
                    </a:lnTo>
                    <a:lnTo>
                      <a:pt x="50" y="98"/>
                    </a:lnTo>
                    <a:lnTo>
                      <a:pt x="62" y="84"/>
                    </a:lnTo>
                    <a:lnTo>
                      <a:pt x="76" y="72"/>
                    </a:lnTo>
                    <a:lnTo>
                      <a:pt x="92" y="64"/>
                    </a:lnTo>
                    <a:lnTo>
                      <a:pt x="110" y="58"/>
                    </a:lnTo>
                    <a:lnTo>
                      <a:pt x="128" y="56"/>
                    </a:lnTo>
                    <a:lnTo>
                      <a:pt x="128" y="56"/>
                    </a:lnTo>
                    <a:lnTo>
                      <a:pt x="146" y="58"/>
                    </a:lnTo>
                    <a:lnTo>
                      <a:pt x="164" y="64"/>
                    </a:lnTo>
                    <a:lnTo>
                      <a:pt x="180" y="72"/>
                    </a:lnTo>
                    <a:lnTo>
                      <a:pt x="194" y="84"/>
                    </a:lnTo>
                    <a:lnTo>
                      <a:pt x="206" y="98"/>
                    </a:lnTo>
                    <a:lnTo>
                      <a:pt x="214" y="114"/>
                    </a:lnTo>
                    <a:lnTo>
                      <a:pt x="220" y="132"/>
                    </a:lnTo>
                    <a:lnTo>
                      <a:pt x="220" y="150"/>
                    </a:lnTo>
                    <a:lnTo>
                      <a:pt x="220" y="150"/>
                    </a:lnTo>
                    <a:lnTo>
                      <a:pt x="220" y="168"/>
                    </a:lnTo>
                    <a:lnTo>
                      <a:pt x="214" y="186"/>
                    </a:lnTo>
                    <a:lnTo>
                      <a:pt x="206" y="202"/>
                    </a:lnTo>
                    <a:lnTo>
                      <a:pt x="194" y="216"/>
                    </a:lnTo>
                    <a:lnTo>
                      <a:pt x="180" y="226"/>
                    </a:lnTo>
                    <a:lnTo>
                      <a:pt x="164" y="236"/>
                    </a:lnTo>
                    <a:lnTo>
                      <a:pt x="146" y="240"/>
                    </a:lnTo>
                    <a:lnTo>
                      <a:pt x="128" y="242"/>
                    </a:lnTo>
                    <a:lnTo>
                      <a:pt x="128" y="242"/>
                    </a:lnTo>
                    <a:close/>
                  </a:path>
                </a:pathLst>
              </a:custGeom>
              <a:grpFill/>
              <a:ln w="38100">
                <a:solidFill>
                  <a:srgbClr val="FBD2B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F4AC7F"/>
                  </a:solidFill>
                </a:endParaRPr>
              </a:p>
            </p:txBody>
          </p:sp>
          <p:sp>
            <p:nvSpPr>
              <p:cNvPr id="175" name="Freeform 40"/>
              <p:cNvSpPr>
                <a:spLocks noEditPoints="1"/>
              </p:cNvSpPr>
              <p:nvPr/>
            </p:nvSpPr>
            <p:spPr bwMode="auto">
              <a:xfrm>
                <a:off x="4529138" y="1627188"/>
                <a:ext cx="285750" cy="285750"/>
              </a:xfrm>
              <a:custGeom>
                <a:avLst/>
                <a:gdLst>
                  <a:gd name="T0" fmla="*/ 90 w 180"/>
                  <a:gd name="T1" fmla="*/ 0 h 180"/>
                  <a:gd name="T2" fmla="*/ 56 w 180"/>
                  <a:gd name="T3" fmla="*/ 8 h 180"/>
                  <a:gd name="T4" fmla="*/ 26 w 180"/>
                  <a:gd name="T5" fmla="*/ 26 h 180"/>
                  <a:gd name="T6" fmla="*/ 8 w 180"/>
                  <a:gd name="T7" fmla="*/ 56 h 180"/>
                  <a:gd name="T8" fmla="*/ 0 w 180"/>
                  <a:gd name="T9" fmla="*/ 90 h 180"/>
                  <a:gd name="T10" fmla="*/ 2 w 180"/>
                  <a:gd name="T11" fmla="*/ 108 h 180"/>
                  <a:gd name="T12" fmla="*/ 16 w 180"/>
                  <a:gd name="T13" fmla="*/ 140 h 180"/>
                  <a:gd name="T14" fmla="*/ 40 w 180"/>
                  <a:gd name="T15" fmla="*/ 164 h 180"/>
                  <a:gd name="T16" fmla="*/ 72 w 180"/>
                  <a:gd name="T17" fmla="*/ 178 h 180"/>
                  <a:gd name="T18" fmla="*/ 90 w 180"/>
                  <a:gd name="T19" fmla="*/ 180 h 180"/>
                  <a:gd name="T20" fmla="*/ 124 w 180"/>
                  <a:gd name="T21" fmla="*/ 172 h 180"/>
                  <a:gd name="T22" fmla="*/ 154 w 180"/>
                  <a:gd name="T23" fmla="*/ 154 h 180"/>
                  <a:gd name="T24" fmla="*/ 172 w 180"/>
                  <a:gd name="T25" fmla="*/ 124 h 180"/>
                  <a:gd name="T26" fmla="*/ 180 w 180"/>
                  <a:gd name="T27" fmla="*/ 90 h 180"/>
                  <a:gd name="T28" fmla="*/ 178 w 180"/>
                  <a:gd name="T29" fmla="*/ 72 h 180"/>
                  <a:gd name="T30" fmla="*/ 164 w 180"/>
                  <a:gd name="T31" fmla="*/ 40 h 180"/>
                  <a:gd name="T32" fmla="*/ 140 w 180"/>
                  <a:gd name="T33" fmla="*/ 16 h 180"/>
                  <a:gd name="T34" fmla="*/ 108 w 180"/>
                  <a:gd name="T35" fmla="*/ 2 h 180"/>
                  <a:gd name="T36" fmla="*/ 90 w 180"/>
                  <a:gd name="T37" fmla="*/ 0 h 180"/>
                  <a:gd name="T38" fmla="*/ 90 w 180"/>
                  <a:gd name="T39" fmla="*/ 168 h 180"/>
                  <a:gd name="T40" fmla="*/ 60 w 180"/>
                  <a:gd name="T41" fmla="*/ 162 h 180"/>
                  <a:gd name="T42" fmla="*/ 34 w 180"/>
                  <a:gd name="T43" fmla="*/ 146 h 180"/>
                  <a:gd name="T44" fmla="*/ 18 w 180"/>
                  <a:gd name="T45" fmla="*/ 120 h 180"/>
                  <a:gd name="T46" fmla="*/ 12 w 180"/>
                  <a:gd name="T47" fmla="*/ 90 h 180"/>
                  <a:gd name="T48" fmla="*/ 14 w 180"/>
                  <a:gd name="T49" fmla="*/ 74 h 180"/>
                  <a:gd name="T50" fmla="*/ 24 w 180"/>
                  <a:gd name="T51" fmla="*/ 46 h 180"/>
                  <a:gd name="T52" fmla="*/ 46 w 180"/>
                  <a:gd name="T53" fmla="*/ 24 h 180"/>
                  <a:gd name="T54" fmla="*/ 74 w 180"/>
                  <a:gd name="T55" fmla="*/ 12 h 180"/>
                  <a:gd name="T56" fmla="*/ 90 w 180"/>
                  <a:gd name="T57" fmla="*/ 12 h 180"/>
                  <a:gd name="T58" fmla="*/ 120 w 180"/>
                  <a:gd name="T59" fmla="*/ 18 h 180"/>
                  <a:gd name="T60" fmla="*/ 146 w 180"/>
                  <a:gd name="T61" fmla="*/ 34 h 180"/>
                  <a:gd name="T62" fmla="*/ 162 w 180"/>
                  <a:gd name="T63" fmla="*/ 60 h 180"/>
                  <a:gd name="T64" fmla="*/ 168 w 180"/>
                  <a:gd name="T65" fmla="*/ 90 h 180"/>
                  <a:gd name="T66" fmla="*/ 166 w 180"/>
                  <a:gd name="T67" fmla="*/ 106 h 180"/>
                  <a:gd name="T68" fmla="*/ 156 w 180"/>
                  <a:gd name="T69" fmla="*/ 134 h 180"/>
                  <a:gd name="T70" fmla="*/ 134 w 180"/>
                  <a:gd name="T71" fmla="*/ 154 h 180"/>
                  <a:gd name="T72" fmla="*/ 106 w 180"/>
                  <a:gd name="T73" fmla="*/ 166 h 180"/>
                  <a:gd name="T74" fmla="*/ 90 w 180"/>
                  <a:gd name="T75" fmla="*/ 16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0" h="180">
                    <a:moveTo>
                      <a:pt x="90" y="0"/>
                    </a:moveTo>
                    <a:lnTo>
                      <a:pt x="90" y="0"/>
                    </a:lnTo>
                    <a:lnTo>
                      <a:pt x="72" y="2"/>
                    </a:lnTo>
                    <a:lnTo>
                      <a:pt x="56" y="8"/>
                    </a:lnTo>
                    <a:lnTo>
                      <a:pt x="40" y="16"/>
                    </a:lnTo>
                    <a:lnTo>
                      <a:pt x="26" y="26"/>
                    </a:lnTo>
                    <a:lnTo>
                      <a:pt x="16" y="40"/>
                    </a:lnTo>
                    <a:lnTo>
                      <a:pt x="8" y="56"/>
                    </a:lnTo>
                    <a:lnTo>
                      <a:pt x="2" y="72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2" y="108"/>
                    </a:lnTo>
                    <a:lnTo>
                      <a:pt x="8" y="124"/>
                    </a:lnTo>
                    <a:lnTo>
                      <a:pt x="16" y="140"/>
                    </a:lnTo>
                    <a:lnTo>
                      <a:pt x="26" y="154"/>
                    </a:lnTo>
                    <a:lnTo>
                      <a:pt x="40" y="164"/>
                    </a:lnTo>
                    <a:lnTo>
                      <a:pt x="56" y="172"/>
                    </a:lnTo>
                    <a:lnTo>
                      <a:pt x="72" y="178"/>
                    </a:lnTo>
                    <a:lnTo>
                      <a:pt x="90" y="180"/>
                    </a:lnTo>
                    <a:lnTo>
                      <a:pt x="90" y="180"/>
                    </a:lnTo>
                    <a:lnTo>
                      <a:pt x="108" y="178"/>
                    </a:lnTo>
                    <a:lnTo>
                      <a:pt x="124" y="172"/>
                    </a:lnTo>
                    <a:lnTo>
                      <a:pt x="140" y="164"/>
                    </a:lnTo>
                    <a:lnTo>
                      <a:pt x="154" y="154"/>
                    </a:lnTo>
                    <a:lnTo>
                      <a:pt x="164" y="140"/>
                    </a:lnTo>
                    <a:lnTo>
                      <a:pt x="172" y="124"/>
                    </a:lnTo>
                    <a:lnTo>
                      <a:pt x="178" y="108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78" y="72"/>
                    </a:lnTo>
                    <a:lnTo>
                      <a:pt x="172" y="56"/>
                    </a:lnTo>
                    <a:lnTo>
                      <a:pt x="164" y="40"/>
                    </a:lnTo>
                    <a:lnTo>
                      <a:pt x="154" y="26"/>
                    </a:lnTo>
                    <a:lnTo>
                      <a:pt x="140" y="16"/>
                    </a:lnTo>
                    <a:lnTo>
                      <a:pt x="124" y="8"/>
                    </a:lnTo>
                    <a:lnTo>
                      <a:pt x="108" y="2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90" y="168"/>
                    </a:moveTo>
                    <a:lnTo>
                      <a:pt x="90" y="168"/>
                    </a:lnTo>
                    <a:lnTo>
                      <a:pt x="74" y="166"/>
                    </a:lnTo>
                    <a:lnTo>
                      <a:pt x="60" y="162"/>
                    </a:lnTo>
                    <a:lnTo>
                      <a:pt x="46" y="154"/>
                    </a:lnTo>
                    <a:lnTo>
                      <a:pt x="34" y="146"/>
                    </a:lnTo>
                    <a:lnTo>
                      <a:pt x="24" y="134"/>
                    </a:lnTo>
                    <a:lnTo>
                      <a:pt x="18" y="120"/>
                    </a:lnTo>
                    <a:lnTo>
                      <a:pt x="14" y="106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4" y="74"/>
                    </a:lnTo>
                    <a:lnTo>
                      <a:pt x="18" y="60"/>
                    </a:lnTo>
                    <a:lnTo>
                      <a:pt x="24" y="46"/>
                    </a:lnTo>
                    <a:lnTo>
                      <a:pt x="34" y="34"/>
                    </a:lnTo>
                    <a:lnTo>
                      <a:pt x="46" y="24"/>
                    </a:lnTo>
                    <a:lnTo>
                      <a:pt x="60" y="18"/>
                    </a:lnTo>
                    <a:lnTo>
                      <a:pt x="74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106" y="12"/>
                    </a:lnTo>
                    <a:lnTo>
                      <a:pt x="120" y="18"/>
                    </a:lnTo>
                    <a:lnTo>
                      <a:pt x="134" y="24"/>
                    </a:lnTo>
                    <a:lnTo>
                      <a:pt x="146" y="34"/>
                    </a:lnTo>
                    <a:lnTo>
                      <a:pt x="156" y="46"/>
                    </a:lnTo>
                    <a:lnTo>
                      <a:pt x="162" y="60"/>
                    </a:lnTo>
                    <a:lnTo>
                      <a:pt x="166" y="74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6" y="106"/>
                    </a:lnTo>
                    <a:lnTo>
                      <a:pt x="162" y="120"/>
                    </a:lnTo>
                    <a:lnTo>
                      <a:pt x="156" y="134"/>
                    </a:lnTo>
                    <a:lnTo>
                      <a:pt x="146" y="146"/>
                    </a:lnTo>
                    <a:lnTo>
                      <a:pt x="134" y="154"/>
                    </a:lnTo>
                    <a:lnTo>
                      <a:pt x="120" y="162"/>
                    </a:lnTo>
                    <a:lnTo>
                      <a:pt x="106" y="166"/>
                    </a:lnTo>
                    <a:lnTo>
                      <a:pt x="90" y="168"/>
                    </a:lnTo>
                    <a:lnTo>
                      <a:pt x="90" y="168"/>
                    </a:lnTo>
                    <a:close/>
                  </a:path>
                </a:pathLst>
              </a:custGeom>
              <a:grpFill/>
              <a:ln w="38100">
                <a:solidFill>
                  <a:srgbClr val="FBD2B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F4AC7F"/>
                  </a:solidFill>
                </a:endParaRPr>
              </a:p>
            </p:txBody>
          </p:sp>
          <p:sp>
            <p:nvSpPr>
              <p:cNvPr id="176" name="Freeform 41"/>
              <p:cNvSpPr>
                <a:spLocks noEditPoints="1"/>
              </p:cNvSpPr>
              <p:nvPr/>
            </p:nvSpPr>
            <p:spPr bwMode="auto">
              <a:xfrm>
                <a:off x="4557713" y="1655763"/>
                <a:ext cx="228600" cy="228600"/>
              </a:xfrm>
              <a:custGeom>
                <a:avLst/>
                <a:gdLst>
                  <a:gd name="T0" fmla="*/ 72 w 144"/>
                  <a:gd name="T1" fmla="*/ 0 h 144"/>
                  <a:gd name="T2" fmla="*/ 44 w 144"/>
                  <a:gd name="T3" fmla="*/ 6 h 144"/>
                  <a:gd name="T4" fmla="*/ 22 w 144"/>
                  <a:gd name="T5" fmla="*/ 22 h 144"/>
                  <a:gd name="T6" fmla="*/ 6 w 144"/>
                  <a:gd name="T7" fmla="*/ 44 h 144"/>
                  <a:gd name="T8" fmla="*/ 0 w 144"/>
                  <a:gd name="T9" fmla="*/ 72 h 144"/>
                  <a:gd name="T10" fmla="*/ 2 w 144"/>
                  <a:gd name="T11" fmla="*/ 86 h 144"/>
                  <a:gd name="T12" fmla="*/ 12 w 144"/>
                  <a:gd name="T13" fmla="*/ 112 h 144"/>
                  <a:gd name="T14" fmla="*/ 32 w 144"/>
                  <a:gd name="T15" fmla="*/ 132 h 144"/>
                  <a:gd name="T16" fmla="*/ 58 w 144"/>
                  <a:gd name="T17" fmla="*/ 142 h 144"/>
                  <a:gd name="T18" fmla="*/ 72 w 144"/>
                  <a:gd name="T19" fmla="*/ 144 h 144"/>
                  <a:gd name="T20" fmla="*/ 100 w 144"/>
                  <a:gd name="T21" fmla="*/ 138 h 144"/>
                  <a:gd name="T22" fmla="*/ 122 w 144"/>
                  <a:gd name="T23" fmla="*/ 122 h 144"/>
                  <a:gd name="T24" fmla="*/ 138 w 144"/>
                  <a:gd name="T25" fmla="*/ 100 h 144"/>
                  <a:gd name="T26" fmla="*/ 144 w 144"/>
                  <a:gd name="T27" fmla="*/ 72 h 144"/>
                  <a:gd name="T28" fmla="*/ 142 w 144"/>
                  <a:gd name="T29" fmla="*/ 58 h 144"/>
                  <a:gd name="T30" fmla="*/ 132 w 144"/>
                  <a:gd name="T31" fmla="*/ 32 h 144"/>
                  <a:gd name="T32" fmla="*/ 112 w 144"/>
                  <a:gd name="T33" fmla="*/ 12 h 144"/>
                  <a:gd name="T34" fmla="*/ 86 w 144"/>
                  <a:gd name="T35" fmla="*/ 2 h 144"/>
                  <a:gd name="T36" fmla="*/ 72 w 144"/>
                  <a:gd name="T37" fmla="*/ 0 h 144"/>
                  <a:gd name="T38" fmla="*/ 72 w 144"/>
                  <a:gd name="T39" fmla="*/ 128 h 144"/>
                  <a:gd name="T40" fmla="*/ 50 w 144"/>
                  <a:gd name="T41" fmla="*/ 124 h 144"/>
                  <a:gd name="T42" fmla="*/ 32 w 144"/>
                  <a:gd name="T43" fmla="*/ 112 h 144"/>
                  <a:gd name="T44" fmla="*/ 20 w 144"/>
                  <a:gd name="T45" fmla="*/ 94 h 144"/>
                  <a:gd name="T46" fmla="*/ 16 w 144"/>
                  <a:gd name="T47" fmla="*/ 72 h 144"/>
                  <a:gd name="T48" fmla="*/ 18 w 144"/>
                  <a:gd name="T49" fmla="*/ 60 h 144"/>
                  <a:gd name="T50" fmla="*/ 26 w 144"/>
                  <a:gd name="T51" fmla="*/ 40 h 144"/>
                  <a:gd name="T52" fmla="*/ 40 w 144"/>
                  <a:gd name="T53" fmla="*/ 26 h 144"/>
                  <a:gd name="T54" fmla="*/ 60 w 144"/>
                  <a:gd name="T55" fmla="*/ 16 h 144"/>
                  <a:gd name="T56" fmla="*/ 72 w 144"/>
                  <a:gd name="T57" fmla="*/ 16 h 144"/>
                  <a:gd name="T58" fmla="*/ 94 w 144"/>
                  <a:gd name="T59" fmla="*/ 20 h 144"/>
                  <a:gd name="T60" fmla="*/ 112 w 144"/>
                  <a:gd name="T61" fmla="*/ 32 h 144"/>
                  <a:gd name="T62" fmla="*/ 124 w 144"/>
                  <a:gd name="T63" fmla="*/ 50 h 144"/>
                  <a:gd name="T64" fmla="*/ 128 w 144"/>
                  <a:gd name="T65" fmla="*/ 72 h 144"/>
                  <a:gd name="T66" fmla="*/ 128 w 144"/>
                  <a:gd name="T67" fmla="*/ 84 h 144"/>
                  <a:gd name="T68" fmla="*/ 118 w 144"/>
                  <a:gd name="T69" fmla="*/ 104 h 144"/>
                  <a:gd name="T70" fmla="*/ 104 w 144"/>
                  <a:gd name="T71" fmla="*/ 118 h 144"/>
                  <a:gd name="T72" fmla="*/ 84 w 144"/>
                  <a:gd name="T73" fmla="*/ 126 h 144"/>
                  <a:gd name="T74" fmla="*/ 72 w 144"/>
                  <a:gd name="T75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lnTo>
                      <a:pt x="72" y="0"/>
                    </a:lnTo>
                    <a:lnTo>
                      <a:pt x="58" y="2"/>
                    </a:lnTo>
                    <a:lnTo>
                      <a:pt x="44" y="6"/>
                    </a:lnTo>
                    <a:lnTo>
                      <a:pt x="32" y="12"/>
                    </a:lnTo>
                    <a:lnTo>
                      <a:pt x="22" y="22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86"/>
                    </a:lnTo>
                    <a:lnTo>
                      <a:pt x="6" y="100"/>
                    </a:lnTo>
                    <a:lnTo>
                      <a:pt x="12" y="112"/>
                    </a:lnTo>
                    <a:lnTo>
                      <a:pt x="22" y="122"/>
                    </a:lnTo>
                    <a:lnTo>
                      <a:pt x="32" y="132"/>
                    </a:lnTo>
                    <a:lnTo>
                      <a:pt x="44" y="138"/>
                    </a:lnTo>
                    <a:lnTo>
                      <a:pt x="58" y="142"/>
                    </a:lnTo>
                    <a:lnTo>
                      <a:pt x="72" y="144"/>
                    </a:lnTo>
                    <a:lnTo>
                      <a:pt x="72" y="144"/>
                    </a:lnTo>
                    <a:lnTo>
                      <a:pt x="86" y="142"/>
                    </a:lnTo>
                    <a:lnTo>
                      <a:pt x="100" y="138"/>
                    </a:lnTo>
                    <a:lnTo>
                      <a:pt x="112" y="132"/>
                    </a:lnTo>
                    <a:lnTo>
                      <a:pt x="122" y="122"/>
                    </a:lnTo>
                    <a:lnTo>
                      <a:pt x="132" y="112"/>
                    </a:lnTo>
                    <a:lnTo>
                      <a:pt x="138" y="100"/>
                    </a:lnTo>
                    <a:lnTo>
                      <a:pt x="142" y="86"/>
                    </a:lnTo>
                    <a:lnTo>
                      <a:pt x="144" y="72"/>
                    </a:lnTo>
                    <a:lnTo>
                      <a:pt x="144" y="72"/>
                    </a:lnTo>
                    <a:lnTo>
                      <a:pt x="142" y="58"/>
                    </a:lnTo>
                    <a:lnTo>
                      <a:pt x="138" y="44"/>
                    </a:lnTo>
                    <a:lnTo>
                      <a:pt x="132" y="32"/>
                    </a:lnTo>
                    <a:lnTo>
                      <a:pt x="122" y="22"/>
                    </a:lnTo>
                    <a:lnTo>
                      <a:pt x="112" y="12"/>
                    </a:lnTo>
                    <a:lnTo>
                      <a:pt x="100" y="6"/>
                    </a:lnTo>
                    <a:lnTo>
                      <a:pt x="86" y="2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  <a:moveTo>
                      <a:pt x="72" y="128"/>
                    </a:moveTo>
                    <a:lnTo>
                      <a:pt x="72" y="128"/>
                    </a:lnTo>
                    <a:lnTo>
                      <a:pt x="60" y="126"/>
                    </a:lnTo>
                    <a:lnTo>
                      <a:pt x="50" y="124"/>
                    </a:lnTo>
                    <a:lnTo>
                      <a:pt x="40" y="118"/>
                    </a:lnTo>
                    <a:lnTo>
                      <a:pt x="32" y="112"/>
                    </a:lnTo>
                    <a:lnTo>
                      <a:pt x="26" y="104"/>
                    </a:lnTo>
                    <a:lnTo>
                      <a:pt x="20" y="94"/>
                    </a:lnTo>
                    <a:lnTo>
                      <a:pt x="18" y="84"/>
                    </a:lnTo>
                    <a:lnTo>
                      <a:pt x="16" y="72"/>
                    </a:lnTo>
                    <a:lnTo>
                      <a:pt x="16" y="72"/>
                    </a:lnTo>
                    <a:lnTo>
                      <a:pt x="18" y="60"/>
                    </a:lnTo>
                    <a:lnTo>
                      <a:pt x="20" y="50"/>
                    </a:lnTo>
                    <a:lnTo>
                      <a:pt x="26" y="40"/>
                    </a:lnTo>
                    <a:lnTo>
                      <a:pt x="32" y="32"/>
                    </a:lnTo>
                    <a:lnTo>
                      <a:pt x="40" y="26"/>
                    </a:lnTo>
                    <a:lnTo>
                      <a:pt x="50" y="20"/>
                    </a:lnTo>
                    <a:lnTo>
                      <a:pt x="60" y="16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84" y="16"/>
                    </a:lnTo>
                    <a:lnTo>
                      <a:pt x="94" y="20"/>
                    </a:lnTo>
                    <a:lnTo>
                      <a:pt x="104" y="26"/>
                    </a:lnTo>
                    <a:lnTo>
                      <a:pt x="112" y="32"/>
                    </a:lnTo>
                    <a:lnTo>
                      <a:pt x="118" y="40"/>
                    </a:lnTo>
                    <a:lnTo>
                      <a:pt x="124" y="50"/>
                    </a:lnTo>
                    <a:lnTo>
                      <a:pt x="128" y="60"/>
                    </a:lnTo>
                    <a:lnTo>
                      <a:pt x="128" y="72"/>
                    </a:lnTo>
                    <a:lnTo>
                      <a:pt x="128" y="72"/>
                    </a:lnTo>
                    <a:lnTo>
                      <a:pt x="128" y="84"/>
                    </a:lnTo>
                    <a:lnTo>
                      <a:pt x="124" y="94"/>
                    </a:lnTo>
                    <a:lnTo>
                      <a:pt x="118" y="104"/>
                    </a:lnTo>
                    <a:lnTo>
                      <a:pt x="112" y="112"/>
                    </a:lnTo>
                    <a:lnTo>
                      <a:pt x="104" y="118"/>
                    </a:lnTo>
                    <a:lnTo>
                      <a:pt x="94" y="124"/>
                    </a:lnTo>
                    <a:lnTo>
                      <a:pt x="84" y="126"/>
                    </a:lnTo>
                    <a:lnTo>
                      <a:pt x="72" y="128"/>
                    </a:lnTo>
                    <a:lnTo>
                      <a:pt x="72" y="128"/>
                    </a:lnTo>
                    <a:close/>
                  </a:path>
                </a:pathLst>
              </a:custGeom>
              <a:grpFill/>
              <a:ln w="38100">
                <a:solidFill>
                  <a:srgbClr val="FBD2B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F4AC7F"/>
                  </a:solidFill>
                </a:endParaRPr>
              </a:p>
            </p:txBody>
          </p:sp>
          <p:sp>
            <p:nvSpPr>
              <p:cNvPr id="182" name="Freeform 42"/>
              <p:cNvSpPr>
                <a:spLocks noEditPoints="1"/>
              </p:cNvSpPr>
              <p:nvPr/>
            </p:nvSpPr>
            <p:spPr bwMode="auto">
              <a:xfrm>
                <a:off x="4589463" y="1392238"/>
                <a:ext cx="244475" cy="139700"/>
              </a:xfrm>
              <a:custGeom>
                <a:avLst/>
                <a:gdLst>
                  <a:gd name="T0" fmla="*/ 16 w 154"/>
                  <a:gd name="T1" fmla="*/ 88 h 88"/>
                  <a:gd name="T2" fmla="*/ 116 w 154"/>
                  <a:gd name="T3" fmla="*/ 80 h 88"/>
                  <a:gd name="T4" fmla="*/ 146 w 154"/>
                  <a:gd name="T5" fmla="*/ 80 h 88"/>
                  <a:gd name="T6" fmla="*/ 152 w 154"/>
                  <a:gd name="T7" fmla="*/ 70 h 88"/>
                  <a:gd name="T8" fmla="*/ 154 w 154"/>
                  <a:gd name="T9" fmla="*/ 42 h 88"/>
                  <a:gd name="T10" fmla="*/ 154 w 154"/>
                  <a:gd name="T11" fmla="*/ 34 h 88"/>
                  <a:gd name="T12" fmla="*/ 148 w 154"/>
                  <a:gd name="T13" fmla="*/ 20 h 88"/>
                  <a:gd name="T14" fmla="*/ 136 w 154"/>
                  <a:gd name="T15" fmla="*/ 8 h 88"/>
                  <a:gd name="T16" fmla="*/ 120 w 154"/>
                  <a:gd name="T17" fmla="*/ 2 h 88"/>
                  <a:gd name="T18" fmla="*/ 42 w 154"/>
                  <a:gd name="T19" fmla="*/ 0 h 88"/>
                  <a:gd name="T20" fmla="*/ 34 w 154"/>
                  <a:gd name="T21" fmla="*/ 2 h 88"/>
                  <a:gd name="T22" fmla="*/ 18 w 154"/>
                  <a:gd name="T23" fmla="*/ 8 h 88"/>
                  <a:gd name="T24" fmla="*/ 8 w 154"/>
                  <a:gd name="T25" fmla="*/ 20 h 88"/>
                  <a:gd name="T26" fmla="*/ 2 w 154"/>
                  <a:gd name="T27" fmla="*/ 34 h 88"/>
                  <a:gd name="T28" fmla="*/ 0 w 154"/>
                  <a:gd name="T29" fmla="*/ 56 h 88"/>
                  <a:gd name="T30" fmla="*/ 2 w 154"/>
                  <a:gd name="T31" fmla="*/ 66 h 88"/>
                  <a:gd name="T32" fmla="*/ 10 w 154"/>
                  <a:gd name="T33" fmla="*/ 82 h 88"/>
                  <a:gd name="T34" fmla="*/ 16 w 154"/>
                  <a:gd name="T35" fmla="*/ 88 h 88"/>
                  <a:gd name="T36" fmla="*/ 10 w 154"/>
                  <a:gd name="T37" fmla="*/ 42 h 88"/>
                  <a:gd name="T38" fmla="*/ 14 w 154"/>
                  <a:gd name="T39" fmla="*/ 30 h 88"/>
                  <a:gd name="T40" fmla="*/ 30 w 154"/>
                  <a:gd name="T41" fmla="*/ 14 h 88"/>
                  <a:gd name="T42" fmla="*/ 42 w 154"/>
                  <a:gd name="T43" fmla="*/ 12 h 88"/>
                  <a:gd name="T44" fmla="*/ 112 w 154"/>
                  <a:gd name="T45" fmla="*/ 12 h 88"/>
                  <a:gd name="T46" fmla="*/ 124 w 154"/>
                  <a:gd name="T47" fmla="*/ 14 h 88"/>
                  <a:gd name="T48" fmla="*/ 142 w 154"/>
                  <a:gd name="T49" fmla="*/ 30 h 88"/>
                  <a:gd name="T50" fmla="*/ 144 w 154"/>
                  <a:gd name="T51" fmla="*/ 42 h 88"/>
                  <a:gd name="T52" fmla="*/ 144 w 154"/>
                  <a:gd name="T53" fmla="*/ 56 h 88"/>
                  <a:gd name="T54" fmla="*/ 140 w 154"/>
                  <a:gd name="T55" fmla="*/ 70 h 88"/>
                  <a:gd name="T56" fmla="*/ 116 w 154"/>
                  <a:gd name="T57" fmla="*/ 70 h 88"/>
                  <a:gd name="T58" fmla="*/ 20 w 154"/>
                  <a:gd name="T59" fmla="*/ 78 h 88"/>
                  <a:gd name="T60" fmla="*/ 14 w 154"/>
                  <a:gd name="T61" fmla="*/ 68 h 88"/>
                  <a:gd name="T62" fmla="*/ 10 w 154"/>
                  <a:gd name="T63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4" h="88">
                    <a:moveTo>
                      <a:pt x="16" y="88"/>
                    </a:moveTo>
                    <a:lnTo>
                      <a:pt x="16" y="88"/>
                    </a:lnTo>
                    <a:lnTo>
                      <a:pt x="72" y="84"/>
                    </a:lnTo>
                    <a:lnTo>
                      <a:pt x="116" y="80"/>
                    </a:lnTo>
                    <a:lnTo>
                      <a:pt x="116" y="80"/>
                    </a:lnTo>
                    <a:lnTo>
                      <a:pt x="146" y="80"/>
                    </a:lnTo>
                    <a:lnTo>
                      <a:pt x="146" y="80"/>
                    </a:lnTo>
                    <a:lnTo>
                      <a:pt x="152" y="70"/>
                    </a:lnTo>
                    <a:lnTo>
                      <a:pt x="154" y="56"/>
                    </a:lnTo>
                    <a:lnTo>
                      <a:pt x="154" y="42"/>
                    </a:lnTo>
                    <a:lnTo>
                      <a:pt x="154" y="42"/>
                    </a:lnTo>
                    <a:lnTo>
                      <a:pt x="154" y="34"/>
                    </a:lnTo>
                    <a:lnTo>
                      <a:pt x="150" y="26"/>
                    </a:lnTo>
                    <a:lnTo>
                      <a:pt x="148" y="20"/>
                    </a:lnTo>
                    <a:lnTo>
                      <a:pt x="142" y="12"/>
                    </a:lnTo>
                    <a:lnTo>
                      <a:pt x="136" y="8"/>
                    </a:lnTo>
                    <a:lnTo>
                      <a:pt x="128" y="4"/>
                    </a:lnTo>
                    <a:lnTo>
                      <a:pt x="120" y="2"/>
                    </a:lnTo>
                    <a:lnTo>
                      <a:pt x="11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34" y="2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12" y="12"/>
                    </a:lnTo>
                    <a:lnTo>
                      <a:pt x="8" y="20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6"/>
                    </a:lnTo>
                    <a:lnTo>
                      <a:pt x="4" y="74"/>
                    </a:lnTo>
                    <a:lnTo>
                      <a:pt x="10" y="82"/>
                    </a:lnTo>
                    <a:lnTo>
                      <a:pt x="16" y="88"/>
                    </a:lnTo>
                    <a:lnTo>
                      <a:pt x="16" y="88"/>
                    </a:lnTo>
                    <a:close/>
                    <a:moveTo>
                      <a:pt x="10" y="42"/>
                    </a:moveTo>
                    <a:lnTo>
                      <a:pt x="10" y="42"/>
                    </a:lnTo>
                    <a:lnTo>
                      <a:pt x="12" y="36"/>
                    </a:lnTo>
                    <a:lnTo>
                      <a:pt x="14" y="30"/>
                    </a:lnTo>
                    <a:lnTo>
                      <a:pt x="20" y="20"/>
                    </a:lnTo>
                    <a:lnTo>
                      <a:pt x="30" y="14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112" y="12"/>
                    </a:lnTo>
                    <a:lnTo>
                      <a:pt x="112" y="12"/>
                    </a:lnTo>
                    <a:lnTo>
                      <a:pt x="118" y="12"/>
                    </a:lnTo>
                    <a:lnTo>
                      <a:pt x="124" y="14"/>
                    </a:lnTo>
                    <a:lnTo>
                      <a:pt x="134" y="20"/>
                    </a:lnTo>
                    <a:lnTo>
                      <a:pt x="142" y="30"/>
                    </a:lnTo>
                    <a:lnTo>
                      <a:pt x="144" y="36"/>
                    </a:lnTo>
                    <a:lnTo>
                      <a:pt x="144" y="42"/>
                    </a:lnTo>
                    <a:lnTo>
                      <a:pt x="144" y="56"/>
                    </a:lnTo>
                    <a:lnTo>
                      <a:pt x="144" y="56"/>
                    </a:lnTo>
                    <a:lnTo>
                      <a:pt x="142" y="64"/>
                    </a:lnTo>
                    <a:lnTo>
                      <a:pt x="140" y="70"/>
                    </a:lnTo>
                    <a:lnTo>
                      <a:pt x="116" y="70"/>
                    </a:lnTo>
                    <a:lnTo>
                      <a:pt x="116" y="70"/>
                    </a:lnTo>
                    <a:lnTo>
                      <a:pt x="72" y="72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4" y="68"/>
                    </a:lnTo>
                    <a:lnTo>
                      <a:pt x="10" y="56"/>
                    </a:lnTo>
                    <a:lnTo>
                      <a:pt x="10" y="42"/>
                    </a:lnTo>
                    <a:close/>
                  </a:path>
                </a:pathLst>
              </a:custGeom>
              <a:grpFill/>
              <a:ln w="38100">
                <a:solidFill>
                  <a:srgbClr val="FBD2B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F4AC7F"/>
                  </a:solidFill>
                </a:endParaRPr>
              </a:p>
            </p:txBody>
          </p:sp>
          <p:sp>
            <p:nvSpPr>
              <p:cNvPr id="198" name="Freeform 43"/>
              <p:cNvSpPr/>
              <p:nvPr/>
            </p:nvSpPr>
            <p:spPr bwMode="auto">
              <a:xfrm>
                <a:off x="4903788" y="1484313"/>
                <a:ext cx="111125" cy="34925"/>
              </a:xfrm>
              <a:custGeom>
                <a:avLst/>
                <a:gdLst>
                  <a:gd name="T0" fmla="*/ 12 w 70"/>
                  <a:gd name="T1" fmla="*/ 22 h 22"/>
                  <a:gd name="T2" fmla="*/ 58 w 70"/>
                  <a:gd name="T3" fmla="*/ 22 h 22"/>
                  <a:gd name="T4" fmla="*/ 58 w 70"/>
                  <a:gd name="T5" fmla="*/ 22 h 22"/>
                  <a:gd name="T6" fmla="*/ 62 w 70"/>
                  <a:gd name="T7" fmla="*/ 22 h 22"/>
                  <a:gd name="T8" fmla="*/ 66 w 70"/>
                  <a:gd name="T9" fmla="*/ 20 h 22"/>
                  <a:gd name="T10" fmla="*/ 68 w 70"/>
                  <a:gd name="T11" fmla="*/ 16 h 22"/>
                  <a:gd name="T12" fmla="*/ 70 w 70"/>
                  <a:gd name="T13" fmla="*/ 12 h 22"/>
                  <a:gd name="T14" fmla="*/ 70 w 70"/>
                  <a:gd name="T15" fmla="*/ 12 h 22"/>
                  <a:gd name="T16" fmla="*/ 68 w 70"/>
                  <a:gd name="T17" fmla="*/ 6 h 22"/>
                  <a:gd name="T18" fmla="*/ 66 w 70"/>
                  <a:gd name="T19" fmla="*/ 2 h 22"/>
                  <a:gd name="T20" fmla="*/ 62 w 70"/>
                  <a:gd name="T21" fmla="*/ 0 h 22"/>
                  <a:gd name="T22" fmla="*/ 58 w 70"/>
                  <a:gd name="T23" fmla="*/ 0 h 22"/>
                  <a:gd name="T24" fmla="*/ 12 w 70"/>
                  <a:gd name="T25" fmla="*/ 0 h 22"/>
                  <a:gd name="T26" fmla="*/ 12 w 70"/>
                  <a:gd name="T27" fmla="*/ 0 h 22"/>
                  <a:gd name="T28" fmla="*/ 6 w 70"/>
                  <a:gd name="T29" fmla="*/ 0 h 22"/>
                  <a:gd name="T30" fmla="*/ 2 w 70"/>
                  <a:gd name="T31" fmla="*/ 2 h 22"/>
                  <a:gd name="T32" fmla="*/ 0 w 70"/>
                  <a:gd name="T33" fmla="*/ 6 h 22"/>
                  <a:gd name="T34" fmla="*/ 0 w 70"/>
                  <a:gd name="T35" fmla="*/ 12 h 22"/>
                  <a:gd name="T36" fmla="*/ 0 w 70"/>
                  <a:gd name="T37" fmla="*/ 12 h 22"/>
                  <a:gd name="T38" fmla="*/ 0 w 70"/>
                  <a:gd name="T39" fmla="*/ 16 h 22"/>
                  <a:gd name="T40" fmla="*/ 2 w 70"/>
                  <a:gd name="T41" fmla="*/ 20 h 22"/>
                  <a:gd name="T42" fmla="*/ 6 w 70"/>
                  <a:gd name="T43" fmla="*/ 22 h 22"/>
                  <a:gd name="T44" fmla="*/ 12 w 70"/>
                  <a:gd name="T45" fmla="*/ 22 h 22"/>
                  <a:gd name="T46" fmla="*/ 12 w 70"/>
                  <a:gd name="T4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22">
                    <a:moveTo>
                      <a:pt x="12" y="22"/>
                    </a:moveTo>
                    <a:lnTo>
                      <a:pt x="58" y="22"/>
                    </a:lnTo>
                    <a:lnTo>
                      <a:pt x="58" y="22"/>
                    </a:lnTo>
                    <a:lnTo>
                      <a:pt x="62" y="22"/>
                    </a:lnTo>
                    <a:lnTo>
                      <a:pt x="66" y="20"/>
                    </a:lnTo>
                    <a:lnTo>
                      <a:pt x="68" y="16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8" y="6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 w="38100">
                <a:solidFill>
                  <a:srgbClr val="FBD2B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F4AC7F"/>
                  </a:solidFill>
                </a:endParaRPr>
              </a:p>
            </p:txBody>
          </p:sp>
        </p:grpSp>
        <p:cxnSp>
          <p:nvCxnSpPr>
            <p:cNvPr id="199" name="Straight Connector 3"/>
            <p:cNvCxnSpPr>
              <a:stCxn id="76" idx="0"/>
            </p:cNvCxnSpPr>
            <p:nvPr/>
          </p:nvCxnSpPr>
          <p:spPr>
            <a:xfrm flipV="1">
              <a:off x="2989" y="6387"/>
              <a:ext cx="0" cy="620"/>
            </a:xfrm>
            <a:prstGeom prst="line">
              <a:avLst/>
            </a:prstGeom>
            <a:ln w="15875">
              <a:solidFill>
                <a:srgbClr val="FBD2B4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TextBox 49"/>
            <p:cNvSpPr txBox="1"/>
            <p:nvPr/>
          </p:nvSpPr>
          <p:spPr>
            <a:xfrm>
              <a:off x="10639" y="3733"/>
              <a:ext cx="1416" cy="483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id-ID" sz="1400" b="1" dirty="0">
                  <a:solidFill>
                    <a:srgbClr val="F4AC7F"/>
                  </a:solidFill>
                  <a:latin typeface="Roboto Light" pitchFamily="2" charset="0"/>
                  <a:ea typeface="宋体" panose="02010600030101010101" pitchFamily="2" charset="-122"/>
                </a:rPr>
                <a:t>输入标题</a:t>
              </a:r>
              <a:endParaRPr lang="zh-CN" altLang="id-ID" sz="1400" b="1" dirty="0">
                <a:solidFill>
                  <a:srgbClr val="F4AC7F"/>
                </a:solidFill>
                <a:latin typeface="Roboto Light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6" name="Rectangle 50"/>
            <p:cNvSpPr/>
            <p:nvPr/>
          </p:nvSpPr>
          <p:spPr>
            <a:xfrm>
              <a:off x="9639" y="4361"/>
              <a:ext cx="3418" cy="822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square">
              <a:spAutoFit/>
            </a:bodyPr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700" b="1" dirty="0">
                  <a:ln>
                    <a:noFill/>
                  </a:ln>
                  <a:solidFill>
                    <a:srgbClr val="E99B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TextBox 49"/>
            <p:cNvSpPr txBox="1"/>
            <p:nvPr/>
          </p:nvSpPr>
          <p:spPr>
            <a:xfrm>
              <a:off x="14666" y="6832"/>
              <a:ext cx="1416" cy="483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id-ID" sz="1400" b="1" dirty="0">
                  <a:solidFill>
                    <a:srgbClr val="F4AC7F"/>
                  </a:solidFill>
                  <a:latin typeface="Roboto Light" pitchFamily="2" charset="0"/>
                  <a:ea typeface="宋体" panose="02010600030101010101" pitchFamily="2" charset="-122"/>
                </a:rPr>
                <a:t>输入标题</a:t>
              </a:r>
              <a:endParaRPr lang="zh-CN" altLang="id-ID" sz="1400" b="1" dirty="0">
                <a:solidFill>
                  <a:srgbClr val="F4AC7F"/>
                </a:solidFill>
                <a:latin typeface="Roboto Light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8" name="Rectangle 50"/>
            <p:cNvSpPr/>
            <p:nvPr/>
          </p:nvSpPr>
          <p:spPr>
            <a:xfrm>
              <a:off x="13666" y="7460"/>
              <a:ext cx="3418" cy="822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square">
              <a:spAutoFit/>
            </a:bodyPr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700" b="1" dirty="0">
                  <a:ln>
                    <a:noFill/>
                  </a:ln>
                  <a:solidFill>
                    <a:srgbClr val="E99B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TextBox 49"/>
            <p:cNvSpPr txBox="1"/>
            <p:nvPr/>
          </p:nvSpPr>
          <p:spPr>
            <a:xfrm>
              <a:off x="8922" y="7012"/>
              <a:ext cx="1416" cy="483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id-ID" sz="1400" b="1" dirty="0">
                  <a:solidFill>
                    <a:srgbClr val="F4AC7F"/>
                  </a:solidFill>
                  <a:latin typeface="Roboto Light" pitchFamily="2" charset="0"/>
                  <a:ea typeface="宋体" panose="02010600030101010101" pitchFamily="2" charset="-122"/>
                </a:rPr>
                <a:t>输入标题</a:t>
              </a:r>
              <a:endParaRPr lang="zh-CN" altLang="id-ID" sz="1400" b="1" dirty="0">
                <a:solidFill>
                  <a:srgbClr val="F4AC7F"/>
                </a:solidFill>
                <a:latin typeface="Roboto Light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0" name="Rectangle 50"/>
            <p:cNvSpPr/>
            <p:nvPr/>
          </p:nvSpPr>
          <p:spPr>
            <a:xfrm>
              <a:off x="7922" y="7640"/>
              <a:ext cx="3418" cy="822"/>
            </a:xfrm>
            <a:prstGeom prst="rect">
              <a:avLst/>
            </a:prstGeom>
            <a:noFill/>
            <a:ln w="15875">
              <a:solidFill>
                <a:srgbClr val="FBD2B4"/>
              </a:solidFill>
            </a:ln>
          </p:spPr>
          <p:txBody>
            <a:bodyPr wrap="square">
              <a:spAutoFit/>
            </a:bodyPr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700" b="1" dirty="0">
                  <a:ln>
                    <a:noFill/>
                  </a:ln>
                  <a:solidFill>
                    <a:srgbClr val="E99B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7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0" name="Group 2"/>
            <p:cNvGrpSpPr/>
            <p:nvPr/>
          </p:nvGrpSpPr>
          <p:grpSpPr>
            <a:xfrm>
              <a:off x="6385" y="5901"/>
              <a:ext cx="1588" cy="2709"/>
              <a:chOff x="4054663" y="4070731"/>
              <a:chExt cx="1008466" cy="1720289"/>
            </a:xfrm>
          </p:grpSpPr>
          <p:grpSp>
            <p:nvGrpSpPr>
              <p:cNvPr id="202" name="Group 76"/>
              <p:cNvGrpSpPr/>
              <p:nvPr/>
            </p:nvGrpSpPr>
            <p:grpSpPr>
              <a:xfrm>
                <a:off x="4196639" y="5062528"/>
                <a:ext cx="724514" cy="728492"/>
                <a:chOff x="3570288" y="1443038"/>
                <a:chExt cx="577850" cy="581025"/>
              </a:xfrm>
              <a:solidFill>
                <a:schemeClr val="bg1"/>
              </a:solidFill>
            </p:grpSpPr>
            <p:sp>
              <p:nvSpPr>
                <p:cNvPr id="203" name="Freeform 37"/>
                <p:cNvSpPr/>
                <p:nvPr/>
              </p:nvSpPr>
              <p:spPr bwMode="auto">
                <a:xfrm>
                  <a:off x="3767138" y="1522413"/>
                  <a:ext cx="219075" cy="254000"/>
                </a:xfrm>
                <a:custGeom>
                  <a:avLst/>
                  <a:gdLst>
                    <a:gd name="T0" fmla="*/ 0 w 138"/>
                    <a:gd name="T1" fmla="*/ 160 h 160"/>
                    <a:gd name="T2" fmla="*/ 138 w 138"/>
                    <a:gd name="T3" fmla="*/ 80 h 160"/>
                    <a:gd name="T4" fmla="*/ 0 w 138"/>
                    <a:gd name="T5" fmla="*/ 0 h 160"/>
                    <a:gd name="T6" fmla="*/ 0 w 138"/>
                    <a:gd name="T7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8" h="160">
                      <a:moveTo>
                        <a:pt x="0" y="160"/>
                      </a:moveTo>
                      <a:lnTo>
                        <a:pt x="138" y="80"/>
                      </a:lnTo>
                      <a:lnTo>
                        <a:pt x="0" y="0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grpFill/>
                <a:ln w="44450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  <p:sp>
              <p:nvSpPr>
                <p:cNvPr id="204" name="Freeform 38"/>
                <p:cNvSpPr>
                  <a:spLocks noEditPoints="1"/>
                </p:cNvSpPr>
                <p:nvPr/>
              </p:nvSpPr>
              <p:spPr bwMode="auto">
                <a:xfrm>
                  <a:off x="3570288" y="1443038"/>
                  <a:ext cx="577850" cy="581025"/>
                </a:xfrm>
                <a:custGeom>
                  <a:avLst/>
                  <a:gdLst>
                    <a:gd name="T0" fmla="*/ 16 w 364"/>
                    <a:gd name="T1" fmla="*/ 0 h 366"/>
                    <a:gd name="T2" fmla="*/ 10 w 364"/>
                    <a:gd name="T3" fmla="*/ 2 h 366"/>
                    <a:gd name="T4" fmla="*/ 0 w 364"/>
                    <a:gd name="T5" fmla="*/ 10 h 366"/>
                    <a:gd name="T6" fmla="*/ 0 w 364"/>
                    <a:gd name="T7" fmla="*/ 348 h 366"/>
                    <a:gd name="T8" fmla="*/ 0 w 364"/>
                    <a:gd name="T9" fmla="*/ 354 h 366"/>
                    <a:gd name="T10" fmla="*/ 10 w 364"/>
                    <a:gd name="T11" fmla="*/ 364 h 366"/>
                    <a:gd name="T12" fmla="*/ 346 w 364"/>
                    <a:gd name="T13" fmla="*/ 366 h 366"/>
                    <a:gd name="T14" fmla="*/ 354 w 364"/>
                    <a:gd name="T15" fmla="*/ 364 h 366"/>
                    <a:gd name="T16" fmla="*/ 364 w 364"/>
                    <a:gd name="T17" fmla="*/ 354 h 366"/>
                    <a:gd name="T18" fmla="*/ 364 w 364"/>
                    <a:gd name="T19" fmla="*/ 18 h 366"/>
                    <a:gd name="T20" fmla="*/ 364 w 364"/>
                    <a:gd name="T21" fmla="*/ 10 h 366"/>
                    <a:gd name="T22" fmla="*/ 354 w 364"/>
                    <a:gd name="T23" fmla="*/ 2 h 366"/>
                    <a:gd name="T24" fmla="*/ 346 w 364"/>
                    <a:gd name="T25" fmla="*/ 0 h 366"/>
                    <a:gd name="T26" fmla="*/ 88 w 364"/>
                    <a:gd name="T27" fmla="*/ 330 h 366"/>
                    <a:gd name="T28" fmla="*/ 84 w 364"/>
                    <a:gd name="T29" fmla="*/ 338 h 366"/>
                    <a:gd name="T30" fmla="*/ 78 w 364"/>
                    <a:gd name="T31" fmla="*/ 340 h 366"/>
                    <a:gd name="T32" fmla="*/ 36 w 364"/>
                    <a:gd name="T33" fmla="*/ 340 h 366"/>
                    <a:gd name="T34" fmla="*/ 28 w 364"/>
                    <a:gd name="T35" fmla="*/ 338 h 366"/>
                    <a:gd name="T36" fmla="*/ 26 w 364"/>
                    <a:gd name="T37" fmla="*/ 330 h 366"/>
                    <a:gd name="T38" fmla="*/ 26 w 364"/>
                    <a:gd name="T39" fmla="*/ 320 h 366"/>
                    <a:gd name="T40" fmla="*/ 28 w 364"/>
                    <a:gd name="T41" fmla="*/ 312 h 366"/>
                    <a:gd name="T42" fmla="*/ 36 w 364"/>
                    <a:gd name="T43" fmla="*/ 310 h 366"/>
                    <a:gd name="T44" fmla="*/ 78 w 364"/>
                    <a:gd name="T45" fmla="*/ 310 h 366"/>
                    <a:gd name="T46" fmla="*/ 84 w 364"/>
                    <a:gd name="T47" fmla="*/ 312 h 366"/>
                    <a:gd name="T48" fmla="*/ 88 w 364"/>
                    <a:gd name="T49" fmla="*/ 320 h 366"/>
                    <a:gd name="T50" fmla="*/ 212 w 364"/>
                    <a:gd name="T51" fmla="*/ 330 h 366"/>
                    <a:gd name="T52" fmla="*/ 212 w 364"/>
                    <a:gd name="T53" fmla="*/ 334 h 366"/>
                    <a:gd name="T54" fmla="*/ 206 w 364"/>
                    <a:gd name="T55" fmla="*/ 340 h 366"/>
                    <a:gd name="T56" fmla="*/ 160 w 364"/>
                    <a:gd name="T57" fmla="*/ 340 h 366"/>
                    <a:gd name="T58" fmla="*/ 156 w 364"/>
                    <a:gd name="T59" fmla="*/ 340 h 366"/>
                    <a:gd name="T60" fmla="*/ 152 w 364"/>
                    <a:gd name="T61" fmla="*/ 334 h 366"/>
                    <a:gd name="T62" fmla="*/ 150 w 364"/>
                    <a:gd name="T63" fmla="*/ 320 h 366"/>
                    <a:gd name="T64" fmla="*/ 152 w 364"/>
                    <a:gd name="T65" fmla="*/ 316 h 366"/>
                    <a:gd name="T66" fmla="*/ 156 w 364"/>
                    <a:gd name="T67" fmla="*/ 310 h 366"/>
                    <a:gd name="T68" fmla="*/ 202 w 364"/>
                    <a:gd name="T69" fmla="*/ 310 h 366"/>
                    <a:gd name="T70" fmla="*/ 206 w 364"/>
                    <a:gd name="T71" fmla="*/ 310 h 366"/>
                    <a:gd name="T72" fmla="*/ 212 w 364"/>
                    <a:gd name="T73" fmla="*/ 316 h 366"/>
                    <a:gd name="T74" fmla="*/ 212 w 364"/>
                    <a:gd name="T75" fmla="*/ 330 h 366"/>
                    <a:gd name="T76" fmla="*/ 332 w 364"/>
                    <a:gd name="T77" fmla="*/ 330 h 366"/>
                    <a:gd name="T78" fmla="*/ 330 w 364"/>
                    <a:gd name="T79" fmla="*/ 338 h 366"/>
                    <a:gd name="T80" fmla="*/ 322 w 364"/>
                    <a:gd name="T81" fmla="*/ 340 h 366"/>
                    <a:gd name="T82" fmla="*/ 280 w 364"/>
                    <a:gd name="T83" fmla="*/ 340 h 366"/>
                    <a:gd name="T84" fmla="*/ 274 w 364"/>
                    <a:gd name="T85" fmla="*/ 338 h 366"/>
                    <a:gd name="T86" fmla="*/ 270 w 364"/>
                    <a:gd name="T87" fmla="*/ 330 h 366"/>
                    <a:gd name="T88" fmla="*/ 270 w 364"/>
                    <a:gd name="T89" fmla="*/ 320 h 366"/>
                    <a:gd name="T90" fmla="*/ 274 w 364"/>
                    <a:gd name="T91" fmla="*/ 312 h 366"/>
                    <a:gd name="T92" fmla="*/ 280 w 364"/>
                    <a:gd name="T93" fmla="*/ 310 h 366"/>
                    <a:gd name="T94" fmla="*/ 322 w 364"/>
                    <a:gd name="T95" fmla="*/ 310 h 366"/>
                    <a:gd name="T96" fmla="*/ 330 w 364"/>
                    <a:gd name="T97" fmla="*/ 312 h 366"/>
                    <a:gd name="T98" fmla="*/ 332 w 364"/>
                    <a:gd name="T99" fmla="*/ 320 h 366"/>
                    <a:gd name="T100" fmla="*/ 352 w 364"/>
                    <a:gd name="T101" fmla="*/ 252 h 366"/>
                    <a:gd name="T102" fmla="*/ 350 w 364"/>
                    <a:gd name="T103" fmla="*/ 256 h 366"/>
                    <a:gd name="T104" fmla="*/ 342 w 364"/>
                    <a:gd name="T105" fmla="*/ 262 h 366"/>
                    <a:gd name="T106" fmla="*/ 28 w 364"/>
                    <a:gd name="T107" fmla="*/ 264 h 366"/>
                    <a:gd name="T108" fmla="*/ 22 w 364"/>
                    <a:gd name="T109" fmla="*/ 262 h 366"/>
                    <a:gd name="T110" fmla="*/ 14 w 364"/>
                    <a:gd name="T111" fmla="*/ 256 h 366"/>
                    <a:gd name="T112" fmla="*/ 12 w 364"/>
                    <a:gd name="T113" fmla="*/ 28 h 366"/>
                    <a:gd name="T114" fmla="*/ 14 w 364"/>
                    <a:gd name="T115" fmla="*/ 24 h 366"/>
                    <a:gd name="T116" fmla="*/ 22 w 364"/>
                    <a:gd name="T117" fmla="*/ 18 h 366"/>
                    <a:gd name="T118" fmla="*/ 336 w 364"/>
                    <a:gd name="T119" fmla="*/ 16 h 366"/>
                    <a:gd name="T120" fmla="*/ 342 w 364"/>
                    <a:gd name="T121" fmla="*/ 18 h 366"/>
                    <a:gd name="T122" fmla="*/ 350 w 364"/>
                    <a:gd name="T123" fmla="*/ 24 h 366"/>
                    <a:gd name="T124" fmla="*/ 352 w 364"/>
                    <a:gd name="T125" fmla="*/ 252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4" h="366">
                      <a:moveTo>
                        <a:pt x="34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348"/>
                      </a:lnTo>
                      <a:lnTo>
                        <a:pt x="0" y="348"/>
                      </a:lnTo>
                      <a:lnTo>
                        <a:pt x="0" y="354"/>
                      </a:lnTo>
                      <a:lnTo>
                        <a:pt x="4" y="360"/>
                      </a:lnTo>
                      <a:lnTo>
                        <a:pt x="10" y="364"/>
                      </a:lnTo>
                      <a:lnTo>
                        <a:pt x="16" y="366"/>
                      </a:lnTo>
                      <a:lnTo>
                        <a:pt x="346" y="366"/>
                      </a:lnTo>
                      <a:lnTo>
                        <a:pt x="346" y="366"/>
                      </a:lnTo>
                      <a:lnTo>
                        <a:pt x="354" y="364"/>
                      </a:lnTo>
                      <a:lnTo>
                        <a:pt x="360" y="360"/>
                      </a:lnTo>
                      <a:lnTo>
                        <a:pt x="364" y="354"/>
                      </a:lnTo>
                      <a:lnTo>
                        <a:pt x="364" y="348"/>
                      </a:lnTo>
                      <a:lnTo>
                        <a:pt x="364" y="18"/>
                      </a:lnTo>
                      <a:lnTo>
                        <a:pt x="364" y="18"/>
                      </a:lnTo>
                      <a:lnTo>
                        <a:pt x="364" y="10"/>
                      </a:lnTo>
                      <a:lnTo>
                        <a:pt x="360" y="6"/>
                      </a:lnTo>
                      <a:lnTo>
                        <a:pt x="354" y="2"/>
                      </a:lnTo>
                      <a:lnTo>
                        <a:pt x="346" y="0"/>
                      </a:lnTo>
                      <a:lnTo>
                        <a:pt x="346" y="0"/>
                      </a:lnTo>
                      <a:close/>
                      <a:moveTo>
                        <a:pt x="88" y="330"/>
                      </a:moveTo>
                      <a:lnTo>
                        <a:pt x="88" y="330"/>
                      </a:lnTo>
                      <a:lnTo>
                        <a:pt x="88" y="334"/>
                      </a:lnTo>
                      <a:lnTo>
                        <a:pt x="84" y="338"/>
                      </a:lnTo>
                      <a:lnTo>
                        <a:pt x="82" y="340"/>
                      </a:lnTo>
                      <a:lnTo>
                        <a:pt x="78" y="340"/>
                      </a:lnTo>
                      <a:lnTo>
                        <a:pt x="36" y="340"/>
                      </a:lnTo>
                      <a:lnTo>
                        <a:pt x="36" y="340"/>
                      </a:lnTo>
                      <a:lnTo>
                        <a:pt x="32" y="340"/>
                      </a:lnTo>
                      <a:lnTo>
                        <a:pt x="28" y="338"/>
                      </a:lnTo>
                      <a:lnTo>
                        <a:pt x="26" y="334"/>
                      </a:lnTo>
                      <a:lnTo>
                        <a:pt x="26" y="330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lnTo>
                        <a:pt x="26" y="316"/>
                      </a:lnTo>
                      <a:lnTo>
                        <a:pt x="28" y="312"/>
                      </a:lnTo>
                      <a:lnTo>
                        <a:pt x="32" y="310"/>
                      </a:lnTo>
                      <a:lnTo>
                        <a:pt x="36" y="310"/>
                      </a:lnTo>
                      <a:lnTo>
                        <a:pt x="78" y="310"/>
                      </a:lnTo>
                      <a:lnTo>
                        <a:pt x="78" y="310"/>
                      </a:lnTo>
                      <a:lnTo>
                        <a:pt x="82" y="310"/>
                      </a:lnTo>
                      <a:lnTo>
                        <a:pt x="84" y="312"/>
                      </a:lnTo>
                      <a:lnTo>
                        <a:pt x="88" y="316"/>
                      </a:lnTo>
                      <a:lnTo>
                        <a:pt x="88" y="320"/>
                      </a:lnTo>
                      <a:lnTo>
                        <a:pt x="88" y="330"/>
                      </a:lnTo>
                      <a:close/>
                      <a:moveTo>
                        <a:pt x="212" y="330"/>
                      </a:moveTo>
                      <a:lnTo>
                        <a:pt x="212" y="330"/>
                      </a:lnTo>
                      <a:lnTo>
                        <a:pt x="212" y="334"/>
                      </a:lnTo>
                      <a:lnTo>
                        <a:pt x="210" y="338"/>
                      </a:lnTo>
                      <a:lnTo>
                        <a:pt x="206" y="340"/>
                      </a:lnTo>
                      <a:lnTo>
                        <a:pt x="202" y="340"/>
                      </a:lnTo>
                      <a:lnTo>
                        <a:pt x="160" y="340"/>
                      </a:lnTo>
                      <a:lnTo>
                        <a:pt x="160" y="340"/>
                      </a:lnTo>
                      <a:lnTo>
                        <a:pt x="156" y="340"/>
                      </a:lnTo>
                      <a:lnTo>
                        <a:pt x="154" y="338"/>
                      </a:lnTo>
                      <a:lnTo>
                        <a:pt x="152" y="334"/>
                      </a:lnTo>
                      <a:lnTo>
                        <a:pt x="150" y="330"/>
                      </a:lnTo>
                      <a:lnTo>
                        <a:pt x="150" y="320"/>
                      </a:lnTo>
                      <a:lnTo>
                        <a:pt x="150" y="320"/>
                      </a:lnTo>
                      <a:lnTo>
                        <a:pt x="152" y="316"/>
                      </a:lnTo>
                      <a:lnTo>
                        <a:pt x="154" y="312"/>
                      </a:lnTo>
                      <a:lnTo>
                        <a:pt x="156" y="310"/>
                      </a:lnTo>
                      <a:lnTo>
                        <a:pt x="160" y="310"/>
                      </a:lnTo>
                      <a:lnTo>
                        <a:pt x="202" y="310"/>
                      </a:lnTo>
                      <a:lnTo>
                        <a:pt x="202" y="310"/>
                      </a:lnTo>
                      <a:lnTo>
                        <a:pt x="206" y="310"/>
                      </a:lnTo>
                      <a:lnTo>
                        <a:pt x="210" y="312"/>
                      </a:lnTo>
                      <a:lnTo>
                        <a:pt x="212" y="316"/>
                      </a:lnTo>
                      <a:lnTo>
                        <a:pt x="212" y="320"/>
                      </a:lnTo>
                      <a:lnTo>
                        <a:pt x="212" y="330"/>
                      </a:lnTo>
                      <a:close/>
                      <a:moveTo>
                        <a:pt x="332" y="330"/>
                      </a:moveTo>
                      <a:lnTo>
                        <a:pt x="332" y="330"/>
                      </a:lnTo>
                      <a:lnTo>
                        <a:pt x="332" y="334"/>
                      </a:lnTo>
                      <a:lnTo>
                        <a:pt x="330" y="338"/>
                      </a:lnTo>
                      <a:lnTo>
                        <a:pt x="326" y="340"/>
                      </a:lnTo>
                      <a:lnTo>
                        <a:pt x="322" y="340"/>
                      </a:lnTo>
                      <a:lnTo>
                        <a:pt x="280" y="340"/>
                      </a:lnTo>
                      <a:lnTo>
                        <a:pt x="280" y="340"/>
                      </a:lnTo>
                      <a:lnTo>
                        <a:pt x="276" y="340"/>
                      </a:lnTo>
                      <a:lnTo>
                        <a:pt x="274" y="338"/>
                      </a:lnTo>
                      <a:lnTo>
                        <a:pt x="272" y="334"/>
                      </a:lnTo>
                      <a:lnTo>
                        <a:pt x="270" y="330"/>
                      </a:lnTo>
                      <a:lnTo>
                        <a:pt x="270" y="320"/>
                      </a:lnTo>
                      <a:lnTo>
                        <a:pt x="270" y="320"/>
                      </a:lnTo>
                      <a:lnTo>
                        <a:pt x="272" y="316"/>
                      </a:lnTo>
                      <a:lnTo>
                        <a:pt x="274" y="312"/>
                      </a:lnTo>
                      <a:lnTo>
                        <a:pt x="276" y="310"/>
                      </a:lnTo>
                      <a:lnTo>
                        <a:pt x="280" y="310"/>
                      </a:lnTo>
                      <a:lnTo>
                        <a:pt x="322" y="310"/>
                      </a:lnTo>
                      <a:lnTo>
                        <a:pt x="322" y="310"/>
                      </a:lnTo>
                      <a:lnTo>
                        <a:pt x="326" y="310"/>
                      </a:lnTo>
                      <a:lnTo>
                        <a:pt x="330" y="312"/>
                      </a:lnTo>
                      <a:lnTo>
                        <a:pt x="332" y="316"/>
                      </a:lnTo>
                      <a:lnTo>
                        <a:pt x="332" y="320"/>
                      </a:lnTo>
                      <a:lnTo>
                        <a:pt x="332" y="330"/>
                      </a:lnTo>
                      <a:close/>
                      <a:moveTo>
                        <a:pt x="352" y="252"/>
                      </a:moveTo>
                      <a:lnTo>
                        <a:pt x="352" y="252"/>
                      </a:lnTo>
                      <a:lnTo>
                        <a:pt x="350" y="256"/>
                      </a:lnTo>
                      <a:lnTo>
                        <a:pt x="348" y="260"/>
                      </a:lnTo>
                      <a:lnTo>
                        <a:pt x="342" y="262"/>
                      </a:lnTo>
                      <a:lnTo>
                        <a:pt x="336" y="264"/>
                      </a:lnTo>
                      <a:lnTo>
                        <a:pt x="28" y="264"/>
                      </a:lnTo>
                      <a:lnTo>
                        <a:pt x="28" y="264"/>
                      </a:lnTo>
                      <a:lnTo>
                        <a:pt x="22" y="262"/>
                      </a:lnTo>
                      <a:lnTo>
                        <a:pt x="16" y="260"/>
                      </a:lnTo>
                      <a:lnTo>
                        <a:pt x="14" y="256"/>
                      </a:lnTo>
                      <a:lnTo>
                        <a:pt x="12" y="252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6" y="20"/>
                      </a:lnTo>
                      <a:lnTo>
                        <a:pt x="22" y="18"/>
                      </a:lnTo>
                      <a:lnTo>
                        <a:pt x="28" y="16"/>
                      </a:lnTo>
                      <a:lnTo>
                        <a:pt x="336" y="16"/>
                      </a:lnTo>
                      <a:lnTo>
                        <a:pt x="336" y="16"/>
                      </a:lnTo>
                      <a:lnTo>
                        <a:pt x="342" y="18"/>
                      </a:lnTo>
                      <a:lnTo>
                        <a:pt x="348" y="20"/>
                      </a:lnTo>
                      <a:lnTo>
                        <a:pt x="350" y="24"/>
                      </a:lnTo>
                      <a:lnTo>
                        <a:pt x="352" y="28"/>
                      </a:lnTo>
                      <a:lnTo>
                        <a:pt x="352" y="252"/>
                      </a:lnTo>
                      <a:close/>
                    </a:path>
                  </a:pathLst>
                </a:custGeom>
                <a:grpFill/>
                <a:ln w="44450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</p:grpSp>
          <p:sp>
            <p:nvSpPr>
              <p:cNvPr id="205" name="Rounded Rectangle 12"/>
              <p:cNvSpPr/>
              <p:nvPr/>
            </p:nvSpPr>
            <p:spPr>
              <a:xfrm>
                <a:off x="4054663" y="4070731"/>
                <a:ext cx="1008466" cy="401361"/>
              </a:xfrm>
              <a:prstGeom prst="roundRect">
                <a:avLst/>
              </a:prstGeom>
              <a:solidFill>
                <a:schemeClr val="bg1"/>
              </a:solidFill>
              <a:ln w="44450">
                <a:solidFill>
                  <a:srgbClr val="FBD2B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rgbClr val="F4AC7F"/>
                    </a:solidFill>
                  </a:rPr>
                  <a:t>2015</a:t>
                </a:r>
                <a:endParaRPr lang="en-US" dirty="0">
                  <a:solidFill>
                    <a:srgbClr val="F4AC7F"/>
                  </a:solidFill>
                </a:endParaRPr>
              </a:p>
            </p:txBody>
          </p:sp>
          <p:cxnSp>
            <p:nvCxnSpPr>
              <p:cNvPr id="206" name="Straight Connector 65"/>
              <p:cNvCxnSpPr/>
              <p:nvPr/>
            </p:nvCxnSpPr>
            <p:spPr>
              <a:xfrm>
                <a:off x="4562457" y="4472092"/>
                <a:ext cx="0" cy="266498"/>
              </a:xfrm>
              <a:prstGeom prst="line">
                <a:avLst/>
              </a:prstGeom>
              <a:ln w="44450">
                <a:solidFill>
                  <a:srgbClr val="FBD2B4"/>
                </a:solidFill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8" name="Group 4"/>
            <p:cNvGrpSpPr/>
            <p:nvPr/>
          </p:nvGrpSpPr>
          <p:grpSpPr>
            <a:xfrm>
              <a:off x="10483" y="2846"/>
              <a:ext cx="1588" cy="3431"/>
              <a:chOff x="6656540" y="2130790"/>
              <a:chExt cx="1008466" cy="2178880"/>
            </a:xfrm>
          </p:grpSpPr>
          <p:grpSp>
            <p:nvGrpSpPr>
              <p:cNvPr id="210" name="Group 73"/>
              <p:cNvGrpSpPr/>
              <p:nvPr/>
            </p:nvGrpSpPr>
            <p:grpSpPr>
              <a:xfrm>
                <a:off x="6955081" y="2130790"/>
                <a:ext cx="502322" cy="420020"/>
                <a:chOff x="5151438" y="1328738"/>
                <a:chExt cx="1685925" cy="1409700"/>
              </a:xfrm>
              <a:solidFill>
                <a:schemeClr val="bg1"/>
              </a:solidFill>
            </p:grpSpPr>
            <p:sp>
              <p:nvSpPr>
                <p:cNvPr id="211" name="Freeform 6"/>
                <p:cNvSpPr>
                  <a:spLocks noEditPoints="1"/>
                </p:cNvSpPr>
                <p:nvPr/>
              </p:nvSpPr>
              <p:spPr bwMode="auto">
                <a:xfrm>
                  <a:off x="5151438" y="1328738"/>
                  <a:ext cx="1685925" cy="1409700"/>
                </a:xfrm>
                <a:custGeom>
                  <a:avLst/>
                  <a:gdLst>
                    <a:gd name="T0" fmla="*/ 1062 w 1062"/>
                    <a:gd name="T1" fmla="*/ 692 h 888"/>
                    <a:gd name="T2" fmla="*/ 1062 w 1062"/>
                    <a:gd name="T3" fmla="*/ 0 h 888"/>
                    <a:gd name="T4" fmla="*/ 0 w 1062"/>
                    <a:gd name="T5" fmla="*/ 0 h 888"/>
                    <a:gd name="T6" fmla="*/ 0 w 1062"/>
                    <a:gd name="T7" fmla="*/ 692 h 888"/>
                    <a:gd name="T8" fmla="*/ 474 w 1062"/>
                    <a:gd name="T9" fmla="*/ 692 h 888"/>
                    <a:gd name="T10" fmla="*/ 474 w 1062"/>
                    <a:gd name="T11" fmla="*/ 850 h 888"/>
                    <a:gd name="T12" fmla="*/ 344 w 1062"/>
                    <a:gd name="T13" fmla="*/ 850 h 888"/>
                    <a:gd name="T14" fmla="*/ 344 w 1062"/>
                    <a:gd name="T15" fmla="*/ 888 h 888"/>
                    <a:gd name="T16" fmla="*/ 718 w 1062"/>
                    <a:gd name="T17" fmla="*/ 888 h 888"/>
                    <a:gd name="T18" fmla="*/ 718 w 1062"/>
                    <a:gd name="T19" fmla="*/ 850 h 888"/>
                    <a:gd name="T20" fmla="*/ 588 w 1062"/>
                    <a:gd name="T21" fmla="*/ 850 h 888"/>
                    <a:gd name="T22" fmla="*/ 588 w 1062"/>
                    <a:gd name="T23" fmla="*/ 692 h 888"/>
                    <a:gd name="T24" fmla="*/ 1062 w 1062"/>
                    <a:gd name="T25" fmla="*/ 692 h 888"/>
                    <a:gd name="T26" fmla="*/ 1030 w 1062"/>
                    <a:gd name="T27" fmla="*/ 34 h 888"/>
                    <a:gd name="T28" fmla="*/ 1030 w 1062"/>
                    <a:gd name="T29" fmla="*/ 454 h 888"/>
                    <a:gd name="T30" fmla="*/ 822 w 1062"/>
                    <a:gd name="T31" fmla="*/ 298 h 888"/>
                    <a:gd name="T32" fmla="*/ 598 w 1062"/>
                    <a:gd name="T33" fmla="*/ 440 h 888"/>
                    <a:gd name="T34" fmla="*/ 314 w 1062"/>
                    <a:gd name="T35" fmla="*/ 200 h 888"/>
                    <a:gd name="T36" fmla="*/ 32 w 1062"/>
                    <a:gd name="T37" fmla="*/ 468 h 888"/>
                    <a:gd name="T38" fmla="*/ 32 w 1062"/>
                    <a:gd name="T39" fmla="*/ 34 h 888"/>
                    <a:gd name="T40" fmla="*/ 1030 w 1062"/>
                    <a:gd name="T41" fmla="*/ 34 h 8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62" h="888">
                      <a:moveTo>
                        <a:pt x="1062" y="692"/>
                      </a:moveTo>
                      <a:lnTo>
                        <a:pt x="1062" y="0"/>
                      </a:lnTo>
                      <a:lnTo>
                        <a:pt x="0" y="0"/>
                      </a:lnTo>
                      <a:lnTo>
                        <a:pt x="0" y="692"/>
                      </a:lnTo>
                      <a:lnTo>
                        <a:pt x="474" y="692"/>
                      </a:lnTo>
                      <a:lnTo>
                        <a:pt x="474" y="850"/>
                      </a:lnTo>
                      <a:lnTo>
                        <a:pt x="344" y="850"/>
                      </a:lnTo>
                      <a:lnTo>
                        <a:pt x="344" y="888"/>
                      </a:lnTo>
                      <a:lnTo>
                        <a:pt x="718" y="888"/>
                      </a:lnTo>
                      <a:lnTo>
                        <a:pt x="718" y="850"/>
                      </a:lnTo>
                      <a:lnTo>
                        <a:pt x="588" y="850"/>
                      </a:lnTo>
                      <a:lnTo>
                        <a:pt x="588" y="692"/>
                      </a:lnTo>
                      <a:lnTo>
                        <a:pt x="1062" y="692"/>
                      </a:lnTo>
                      <a:close/>
                      <a:moveTo>
                        <a:pt x="1030" y="34"/>
                      </a:moveTo>
                      <a:lnTo>
                        <a:pt x="1030" y="454"/>
                      </a:lnTo>
                      <a:lnTo>
                        <a:pt x="822" y="298"/>
                      </a:lnTo>
                      <a:lnTo>
                        <a:pt x="598" y="440"/>
                      </a:lnTo>
                      <a:lnTo>
                        <a:pt x="314" y="200"/>
                      </a:lnTo>
                      <a:lnTo>
                        <a:pt x="32" y="468"/>
                      </a:lnTo>
                      <a:lnTo>
                        <a:pt x="32" y="34"/>
                      </a:lnTo>
                      <a:lnTo>
                        <a:pt x="1030" y="34"/>
                      </a:lnTo>
                      <a:close/>
                    </a:path>
                  </a:pathLst>
                </a:custGeom>
                <a:grpFill/>
                <a:ln w="44450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  <p:sp>
              <p:nvSpPr>
                <p:cNvPr id="212" name="Freeform 7"/>
                <p:cNvSpPr>
                  <a:spLocks noEditPoints="1"/>
                </p:cNvSpPr>
                <p:nvPr/>
              </p:nvSpPr>
              <p:spPr bwMode="auto">
                <a:xfrm>
                  <a:off x="5976938" y="1516063"/>
                  <a:ext cx="339725" cy="339725"/>
                </a:xfrm>
                <a:custGeom>
                  <a:avLst/>
                  <a:gdLst>
                    <a:gd name="T0" fmla="*/ 16 w 214"/>
                    <a:gd name="T1" fmla="*/ 168 h 214"/>
                    <a:gd name="T2" fmla="*/ 46 w 214"/>
                    <a:gd name="T3" fmla="*/ 198 h 214"/>
                    <a:gd name="T4" fmla="*/ 86 w 214"/>
                    <a:gd name="T5" fmla="*/ 214 h 214"/>
                    <a:gd name="T6" fmla="*/ 128 w 214"/>
                    <a:gd name="T7" fmla="*/ 214 h 214"/>
                    <a:gd name="T8" fmla="*/ 168 w 214"/>
                    <a:gd name="T9" fmla="*/ 198 h 214"/>
                    <a:gd name="T10" fmla="*/ 198 w 214"/>
                    <a:gd name="T11" fmla="*/ 168 h 214"/>
                    <a:gd name="T12" fmla="*/ 214 w 214"/>
                    <a:gd name="T13" fmla="*/ 130 h 214"/>
                    <a:gd name="T14" fmla="*/ 214 w 214"/>
                    <a:gd name="T15" fmla="*/ 86 h 214"/>
                    <a:gd name="T16" fmla="*/ 198 w 214"/>
                    <a:gd name="T17" fmla="*/ 46 h 214"/>
                    <a:gd name="T18" fmla="*/ 168 w 214"/>
                    <a:gd name="T19" fmla="*/ 16 h 214"/>
                    <a:gd name="T20" fmla="*/ 128 w 214"/>
                    <a:gd name="T21" fmla="*/ 0 h 214"/>
                    <a:gd name="T22" fmla="*/ 86 w 214"/>
                    <a:gd name="T23" fmla="*/ 0 h 214"/>
                    <a:gd name="T24" fmla="*/ 46 w 214"/>
                    <a:gd name="T25" fmla="*/ 16 h 214"/>
                    <a:gd name="T26" fmla="*/ 16 w 214"/>
                    <a:gd name="T27" fmla="*/ 46 h 214"/>
                    <a:gd name="T28" fmla="*/ 0 w 214"/>
                    <a:gd name="T29" fmla="*/ 86 h 214"/>
                    <a:gd name="T30" fmla="*/ 0 w 214"/>
                    <a:gd name="T31" fmla="*/ 130 h 214"/>
                    <a:gd name="T32" fmla="*/ 108 w 214"/>
                    <a:gd name="T33" fmla="*/ 26 h 214"/>
                    <a:gd name="T34" fmla="*/ 124 w 214"/>
                    <a:gd name="T35" fmla="*/ 28 h 214"/>
                    <a:gd name="T36" fmla="*/ 154 w 214"/>
                    <a:gd name="T37" fmla="*/ 40 h 214"/>
                    <a:gd name="T38" fmla="*/ 176 w 214"/>
                    <a:gd name="T39" fmla="*/ 62 h 214"/>
                    <a:gd name="T40" fmla="*/ 188 w 214"/>
                    <a:gd name="T41" fmla="*/ 92 h 214"/>
                    <a:gd name="T42" fmla="*/ 190 w 214"/>
                    <a:gd name="T43" fmla="*/ 108 h 214"/>
                    <a:gd name="T44" fmla="*/ 184 w 214"/>
                    <a:gd name="T45" fmla="*/ 140 h 214"/>
                    <a:gd name="T46" fmla="*/ 166 w 214"/>
                    <a:gd name="T47" fmla="*/ 166 h 214"/>
                    <a:gd name="T48" fmla="*/ 140 w 214"/>
                    <a:gd name="T49" fmla="*/ 184 h 214"/>
                    <a:gd name="T50" fmla="*/ 108 w 214"/>
                    <a:gd name="T51" fmla="*/ 190 h 214"/>
                    <a:gd name="T52" fmla="*/ 92 w 214"/>
                    <a:gd name="T53" fmla="*/ 188 h 214"/>
                    <a:gd name="T54" fmla="*/ 62 w 214"/>
                    <a:gd name="T55" fmla="*/ 176 h 214"/>
                    <a:gd name="T56" fmla="*/ 40 w 214"/>
                    <a:gd name="T57" fmla="*/ 154 h 214"/>
                    <a:gd name="T58" fmla="*/ 26 w 214"/>
                    <a:gd name="T59" fmla="*/ 124 h 214"/>
                    <a:gd name="T60" fmla="*/ 26 w 214"/>
                    <a:gd name="T61" fmla="*/ 108 h 214"/>
                    <a:gd name="T62" fmla="*/ 32 w 214"/>
                    <a:gd name="T63" fmla="*/ 76 h 214"/>
                    <a:gd name="T64" fmla="*/ 50 w 214"/>
                    <a:gd name="T65" fmla="*/ 50 h 214"/>
                    <a:gd name="T66" fmla="*/ 76 w 214"/>
                    <a:gd name="T67" fmla="*/ 32 h 214"/>
                    <a:gd name="T68" fmla="*/ 108 w 214"/>
                    <a:gd name="T69" fmla="*/ 26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14" h="214">
                      <a:moveTo>
                        <a:pt x="16" y="146"/>
                      </a:moveTo>
                      <a:lnTo>
                        <a:pt x="16" y="168"/>
                      </a:lnTo>
                      <a:lnTo>
                        <a:pt x="38" y="178"/>
                      </a:lnTo>
                      <a:lnTo>
                        <a:pt x="46" y="198"/>
                      </a:lnTo>
                      <a:lnTo>
                        <a:pt x="70" y="200"/>
                      </a:lnTo>
                      <a:lnTo>
                        <a:pt x="86" y="214"/>
                      </a:lnTo>
                      <a:lnTo>
                        <a:pt x="108" y="208"/>
                      </a:lnTo>
                      <a:lnTo>
                        <a:pt x="128" y="214"/>
                      </a:lnTo>
                      <a:lnTo>
                        <a:pt x="146" y="200"/>
                      </a:lnTo>
                      <a:lnTo>
                        <a:pt x="168" y="198"/>
                      </a:lnTo>
                      <a:lnTo>
                        <a:pt x="178" y="178"/>
                      </a:lnTo>
                      <a:lnTo>
                        <a:pt x="198" y="168"/>
                      </a:lnTo>
                      <a:lnTo>
                        <a:pt x="200" y="146"/>
                      </a:lnTo>
                      <a:lnTo>
                        <a:pt x="214" y="130"/>
                      </a:lnTo>
                      <a:lnTo>
                        <a:pt x="208" y="108"/>
                      </a:lnTo>
                      <a:lnTo>
                        <a:pt x="214" y="86"/>
                      </a:lnTo>
                      <a:lnTo>
                        <a:pt x="200" y="70"/>
                      </a:lnTo>
                      <a:lnTo>
                        <a:pt x="198" y="46"/>
                      </a:lnTo>
                      <a:lnTo>
                        <a:pt x="178" y="38"/>
                      </a:lnTo>
                      <a:lnTo>
                        <a:pt x="168" y="16"/>
                      </a:lnTo>
                      <a:lnTo>
                        <a:pt x="146" y="16"/>
                      </a:lnTo>
                      <a:lnTo>
                        <a:pt x="128" y="0"/>
                      </a:lnTo>
                      <a:lnTo>
                        <a:pt x="108" y="8"/>
                      </a:lnTo>
                      <a:lnTo>
                        <a:pt x="86" y="0"/>
                      </a:lnTo>
                      <a:lnTo>
                        <a:pt x="70" y="16"/>
                      </a:lnTo>
                      <a:lnTo>
                        <a:pt x="46" y="16"/>
                      </a:lnTo>
                      <a:lnTo>
                        <a:pt x="38" y="38"/>
                      </a:lnTo>
                      <a:lnTo>
                        <a:pt x="16" y="46"/>
                      </a:lnTo>
                      <a:lnTo>
                        <a:pt x="16" y="70"/>
                      </a:lnTo>
                      <a:lnTo>
                        <a:pt x="0" y="86"/>
                      </a:lnTo>
                      <a:lnTo>
                        <a:pt x="8" y="108"/>
                      </a:lnTo>
                      <a:lnTo>
                        <a:pt x="0" y="130"/>
                      </a:lnTo>
                      <a:lnTo>
                        <a:pt x="16" y="146"/>
                      </a:lnTo>
                      <a:close/>
                      <a:moveTo>
                        <a:pt x="108" y="26"/>
                      </a:moveTo>
                      <a:lnTo>
                        <a:pt x="108" y="26"/>
                      </a:lnTo>
                      <a:lnTo>
                        <a:pt x="124" y="28"/>
                      </a:lnTo>
                      <a:lnTo>
                        <a:pt x="140" y="32"/>
                      </a:lnTo>
                      <a:lnTo>
                        <a:pt x="154" y="40"/>
                      </a:lnTo>
                      <a:lnTo>
                        <a:pt x="166" y="50"/>
                      </a:lnTo>
                      <a:lnTo>
                        <a:pt x="176" y="62"/>
                      </a:lnTo>
                      <a:lnTo>
                        <a:pt x="184" y="76"/>
                      </a:lnTo>
                      <a:lnTo>
                        <a:pt x="188" y="92"/>
                      </a:lnTo>
                      <a:lnTo>
                        <a:pt x="190" y="108"/>
                      </a:lnTo>
                      <a:lnTo>
                        <a:pt x="190" y="108"/>
                      </a:lnTo>
                      <a:lnTo>
                        <a:pt x="188" y="124"/>
                      </a:lnTo>
                      <a:lnTo>
                        <a:pt x="184" y="140"/>
                      </a:lnTo>
                      <a:lnTo>
                        <a:pt x="176" y="154"/>
                      </a:lnTo>
                      <a:lnTo>
                        <a:pt x="166" y="166"/>
                      </a:lnTo>
                      <a:lnTo>
                        <a:pt x="154" y="176"/>
                      </a:lnTo>
                      <a:lnTo>
                        <a:pt x="140" y="184"/>
                      </a:lnTo>
                      <a:lnTo>
                        <a:pt x="124" y="188"/>
                      </a:lnTo>
                      <a:lnTo>
                        <a:pt x="108" y="190"/>
                      </a:lnTo>
                      <a:lnTo>
                        <a:pt x="108" y="190"/>
                      </a:lnTo>
                      <a:lnTo>
                        <a:pt x="92" y="188"/>
                      </a:lnTo>
                      <a:lnTo>
                        <a:pt x="76" y="184"/>
                      </a:lnTo>
                      <a:lnTo>
                        <a:pt x="62" y="176"/>
                      </a:lnTo>
                      <a:lnTo>
                        <a:pt x="50" y="166"/>
                      </a:lnTo>
                      <a:lnTo>
                        <a:pt x="40" y="154"/>
                      </a:lnTo>
                      <a:lnTo>
                        <a:pt x="32" y="140"/>
                      </a:lnTo>
                      <a:lnTo>
                        <a:pt x="26" y="124"/>
                      </a:lnTo>
                      <a:lnTo>
                        <a:pt x="26" y="108"/>
                      </a:lnTo>
                      <a:lnTo>
                        <a:pt x="26" y="108"/>
                      </a:lnTo>
                      <a:lnTo>
                        <a:pt x="26" y="92"/>
                      </a:lnTo>
                      <a:lnTo>
                        <a:pt x="32" y="76"/>
                      </a:lnTo>
                      <a:lnTo>
                        <a:pt x="40" y="62"/>
                      </a:lnTo>
                      <a:lnTo>
                        <a:pt x="50" y="50"/>
                      </a:lnTo>
                      <a:lnTo>
                        <a:pt x="62" y="40"/>
                      </a:lnTo>
                      <a:lnTo>
                        <a:pt x="76" y="32"/>
                      </a:lnTo>
                      <a:lnTo>
                        <a:pt x="92" y="28"/>
                      </a:lnTo>
                      <a:lnTo>
                        <a:pt x="108" y="26"/>
                      </a:lnTo>
                      <a:lnTo>
                        <a:pt x="108" y="26"/>
                      </a:lnTo>
                      <a:close/>
                    </a:path>
                  </a:pathLst>
                </a:custGeom>
                <a:grpFill/>
                <a:ln w="15875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</p:grpSp>
          <p:sp>
            <p:nvSpPr>
              <p:cNvPr id="214" name="Rounded Rectangle 12"/>
              <p:cNvSpPr/>
              <p:nvPr/>
            </p:nvSpPr>
            <p:spPr>
              <a:xfrm>
                <a:off x="6656540" y="3908309"/>
                <a:ext cx="1008466" cy="401361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FBD2B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rgbClr val="F4AC7F"/>
                    </a:solidFill>
                  </a:rPr>
                  <a:t>2015</a:t>
                </a:r>
                <a:endParaRPr lang="en-US" dirty="0">
                  <a:solidFill>
                    <a:srgbClr val="F4AC7F"/>
                  </a:solidFill>
                </a:endParaRPr>
              </a:p>
            </p:txBody>
          </p:sp>
          <p:cxnSp>
            <p:nvCxnSpPr>
              <p:cNvPr id="215" name="Straight Connector 69"/>
              <p:cNvCxnSpPr>
                <a:stCxn id="214" idx="0"/>
              </p:cNvCxnSpPr>
              <p:nvPr/>
            </p:nvCxnSpPr>
            <p:spPr>
              <a:xfrm flipV="1">
                <a:off x="7160773" y="3759200"/>
                <a:ext cx="0" cy="149109"/>
              </a:xfrm>
              <a:prstGeom prst="line">
                <a:avLst/>
              </a:prstGeom>
              <a:ln w="15875">
                <a:solidFill>
                  <a:srgbClr val="FBD2B4"/>
                </a:solidFill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 9"/>
            <p:cNvGrpSpPr/>
            <p:nvPr/>
          </p:nvGrpSpPr>
          <p:grpSpPr>
            <a:xfrm>
              <a:off x="14562" y="4279"/>
              <a:ext cx="1588" cy="2250"/>
              <a:chOff x="9247102" y="3040943"/>
              <a:chExt cx="1008466" cy="1428982"/>
            </a:xfrm>
          </p:grpSpPr>
          <p:grpSp>
            <p:nvGrpSpPr>
              <p:cNvPr id="218" name="Group 85"/>
              <p:cNvGrpSpPr/>
              <p:nvPr/>
            </p:nvGrpSpPr>
            <p:grpSpPr>
              <a:xfrm>
                <a:off x="9493852" y="4054513"/>
                <a:ext cx="537264" cy="415412"/>
                <a:chOff x="10126663" y="4848225"/>
                <a:chExt cx="615950" cy="476250"/>
              </a:xfrm>
              <a:solidFill>
                <a:schemeClr val="bg1"/>
              </a:solidFill>
            </p:grpSpPr>
            <p:sp>
              <p:nvSpPr>
                <p:cNvPr id="219" name="Freeform 50"/>
                <p:cNvSpPr>
                  <a:spLocks noEditPoints="1"/>
                </p:cNvSpPr>
                <p:nvPr/>
              </p:nvSpPr>
              <p:spPr bwMode="auto">
                <a:xfrm>
                  <a:off x="10196513" y="4848225"/>
                  <a:ext cx="476250" cy="298450"/>
                </a:xfrm>
                <a:custGeom>
                  <a:avLst/>
                  <a:gdLst>
                    <a:gd name="T0" fmla="*/ 278 w 300"/>
                    <a:gd name="T1" fmla="*/ 0 h 188"/>
                    <a:gd name="T2" fmla="*/ 22 w 300"/>
                    <a:gd name="T3" fmla="*/ 0 h 188"/>
                    <a:gd name="T4" fmla="*/ 22 w 300"/>
                    <a:gd name="T5" fmla="*/ 0 h 188"/>
                    <a:gd name="T6" fmla="*/ 14 w 300"/>
                    <a:gd name="T7" fmla="*/ 2 h 188"/>
                    <a:gd name="T8" fmla="*/ 6 w 300"/>
                    <a:gd name="T9" fmla="*/ 6 h 188"/>
                    <a:gd name="T10" fmla="*/ 2 w 300"/>
                    <a:gd name="T11" fmla="*/ 14 h 188"/>
                    <a:gd name="T12" fmla="*/ 0 w 300"/>
                    <a:gd name="T13" fmla="*/ 22 h 188"/>
                    <a:gd name="T14" fmla="*/ 0 w 300"/>
                    <a:gd name="T15" fmla="*/ 166 h 188"/>
                    <a:gd name="T16" fmla="*/ 0 w 300"/>
                    <a:gd name="T17" fmla="*/ 166 h 188"/>
                    <a:gd name="T18" fmla="*/ 2 w 300"/>
                    <a:gd name="T19" fmla="*/ 174 h 188"/>
                    <a:gd name="T20" fmla="*/ 6 w 300"/>
                    <a:gd name="T21" fmla="*/ 180 h 188"/>
                    <a:gd name="T22" fmla="*/ 14 w 300"/>
                    <a:gd name="T23" fmla="*/ 186 h 188"/>
                    <a:gd name="T24" fmla="*/ 22 w 300"/>
                    <a:gd name="T25" fmla="*/ 188 h 188"/>
                    <a:gd name="T26" fmla="*/ 278 w 300"/>
                    <a:gd name="T27" fmla="*/ 188 h 188"/>
                    <a:gd name="T28" fmla="*/ 278 w 300"/>
                    <a:gd name="T29" fmla="*/ 188 h 188"/>
                    <a:gd name="T30" fmla="*/ 286 w 300"/>
                    <a:gd name="T31" fmla="*/ 186 h 188"/>
                    <a:gd name="T32" fmla="*/ 294 w 300"/>
                    <a:gd name="T33" fmla="*/ 180 h 188"/>
                    <a:gd name="T34" fmla="*/ 298 w 300"/>
                    <a:gd name="T35" fmla="*/ 174 h 188"/>
                    <a:gd name="T36" fmla="*/ 300 w 300"/>
                    <a:gd name="T37" fmla="*/ 166 h 188"/>
                    <a:gd name="T38" fmla="*/ 300 w 300"/>
                    <a:gd name="T39" fmla="*/ 22 h 188"/>
                    <a:gd name="T40" fmla="*/ 300 w 300"/>
                    <a:gd name="T41" fmla="*/ 22 h 188"/>
                    <a:gd name="T42" fmla="*/ 298 w 300"/>
                    <a:gd name="T43" fmla="*/ 14 h 188"/>
                    <a:gd name="T44" fmla="*/ 294 w 300"/>
                    <a:gd name="T45" fmla="*/ 6 h 188"/>
                    <a:gd name="T46" fmla="*/ 286 w 300"/>
                    <a:gd name="T47" fmla="*/ 2 h 188"/>
                    <a:gd name="T48" fmla="*/ 278 w 300"/>
                    <a:gd name="T49" fmla="*/ 0 h 188"/>
                    <a:gd name="T50" fmla="*/ 278 w 300"/>
                    <a:gd name="T51" fmla="*/ 0 h 188"/>
                    <a:gd name="T52" fmla="*/ 266 w 300"/>
                    <a:gd name="T53" fmla="*/ 146 h 188"/>
                    <a:gd name="T54" fmla="*/ 266 w 300"/>
                    <a:gd name="T55" fmla="*/ 146 h 188"/>
                    <a:gd name="T56" fmla="*/ 264 w 300"/>
                    <a:gd name="T57" fmla="*/ 152 h 188"/>
                    <a:gd name="T58" fmla="*/ 262 w 300"/>
                    <a:gd name="T59" fmla="*/ 156 h 188"/>
                    <a:gd name="T60" fmla="*/ 256 w 300"/>
                    <a:gd name="T61" fmla="*/ 160 h 188"/>
                    <a:gd name="T62" fmla="*/ 250 w 300"/>
                    <a:gd name="T63" fmla="*/ 162 h 188"/>
                    <a:gd name="T64" fmla="*/ 50 w 300"/>
                    <a:gd name="T65" fmla="*/ 162 h 188"/>
                    <a:gd name="T66" fmla="*/ 50 w 300"/>
                    <a:gd name="T67" fmla="*/ 162 h 188"/>
                    <a:gd name="T68" fmla="*/ 44 w 300"/>
                    <a:gd name="T69" fmla="*/ 160 h 188"/>
                    <a:gd name="T70" fmla="*/ 38 w 300"/>
                    <a:gd name="T71" fmla="*/ 156 h 188"/>
                    <a:gd name="T72" fmla="*/ 36 w 300"/>
                    <a:gd name="T73" fmla="*/ 152 h 188"/>
                    <a:gd name="T74" fmla="*/ 34 w 300"/>
                    <a:gd name="T75" fmla="*/ 146 h 188"/>
                    <a:gd name="T76" fmla="*/ 34 w 300"/>
                    <a:gd name="T77" fmla="*/ 42 h 188"/>
                    <a:gd name="T78" fmla="*/ 34 w 300"/>
                    <a:gd name="T79" fmla="*/ 42 h 188"/>
                    <a:gd name="T80" fmla="*/ 36 w 300"/>
                    <a:gd name="T81" fmla="*/ 36 h 188"/>
                    <a:gd name="T82" fmla="*/ 38 w 300"/>
                    <a:gd name="T83" fmla="*/ 32 h 188"/>
                    <a:gd name="T84" fmla="*/ 44 w 300"/>
                    <a:gd name="T85" fmla="*/ 28 h 188"/>
                    <a:gd name="T86" fmla="*/ 50 w 300"/>
                    <a:gd name="T87" fmla="*/ 26 h 188"/>
                    <a:gd name="T88" fmla="*/ 250 w 300"/>
                    <a:gd name="T89" fmla="*/ 26 h 188"/>
                    <a:gd name="T90" fmla="*/ 250 w 300"/>
                    <a:gd name="T91" fmla="*/ 26 h 188"/>
                    <a:gd name="T92" fmla="*/ 256 w 300"/>
                    <a:gd name="T93" fmla="*/ 28 h 188"/>
                    <a:gd name="T94" fmla="*/ 262 w 300"/>
                    <a:gd name="T95" fmla="*/ 32 h 188"/>
                    <a:gd name="T96" fmla="*/ 264 w 300"/>
                    <a:gd name="T97" fmla="*/ 36 h 188"/>
                    <a:gd name="T98" fmla="*/ 266 w 300"/>
                    <a:gd name="T99" fmla="*/ 42 h 188"/>
                    <a:gd name="T100" fmla="*/ 266 w 300"/>
                    <a:gd name="T101" fmla="*/ 14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00" h="188">
                      <a:moveTo>
                        <a:pt x="278" y="0"/>
                      </a:move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14" y="2"/>
                      </a:lnTo>
                      <a:lnTo>
                        <a:pt x="6" y="6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66"/>
                      </a:lnTo>
                      <a:lnTo>
                        <a:pt x="0" y="166"/>
                      </a:lnTo>
                      <a:lnTo>
                        <a:pt x="2" y="174"/>
                      </a:lnTo>
                      <a:lnTo>
                        <a:pt x="6" y="180"/>
                      </a:lnTo>
                      <a:lnTo>
                        <a:pt x="14" y="186"/>
                      </a:lnTo>
                      <a:lnTo>
                        <a:pt x="22" y="188"/>
                      </a:lnTo>
                      <a:lnTo>
                        <a:pt x="278" y="188"/>
                      </a:lnTo>
                      <a:lnTo>
                        <a:pt x="278" y="188"/>
                      </a:lnTo>
                      <a:lnTo>
                        <a:pt x="286" y="186"/>
                      </a:lnTo>
                      <a:lnTo>
                        <a:pt x="294" y="180"/>
                      </a:lnTo>
                      <a:lnTo>
                        <a:pt x="298" y="174"/>
                      </a:lnTo>
                      <a:lnTo>
                        <a:pt x="300" y="166"/>
                      </a:lnTo>
                      <a:lnTo>
                        <a:pt x="300" y="22"/>
                      </a:lnTo>
                      <a:lnTo>
                        <a:pt x="300" y="22"/>
                      </a:lnTo>
                      <a:lnTo>
                        <a:pt x="298" y="14"/>
                      </a:lnTo>
                      <a:lnTo>
                        <a:pt x="294" y="6"/>
                      </a:lnTo>
                      <a:lnTo>
                        <a:pt x="286" y="2"/>
                      </a:lnTo>
                      <a:lnTo>
                        <a:pt x="278" y="0"/>
                      </a:lnTo>
                      <a:lnTo>
                        <a:pt x="278" y="0"/>
                      </a:lnTo>
                      <a:close/>
                      <a:moveTo>
                        <a:pt x="266" y="146"/>
                      </a:moveTo>
                      <a:lnTo>
                        <a:pt x="266" y="146"/>
                      </a:lnTo>
                      <a:lnTo>
                        <a:pt x="264" y="152"/>
                      </a:lnTo>
                      <a:lnTo>
                        <a:pt x="262" y="156"/>
                      </a:lnTo>
                      <a:lnTo>
                        <a:pt x="256" y="160"/>
                      </a:lnTo>
                      <a:lnTo>
                        <a:pt x="250" y="162"/>
                      </a:lnTo>
                      <a:lnTo>
                        <a:pt x="50" y="162"/>
                      </a:lnTo>
                      <a:lnTo>
                        <a:pt x="50" y="162"/>
                      </a:lnTo>
                      <a:lnTo>
                        <a:pt x="44" y="160"/>
                      </a:lnTo>
                      <a:lnTo>
                        <a:pt x="38" y="156"/>
                      </a:lnTo>
                      <a:lnTo>
                        <a:pt x="36" y="152"/>
                      </a:lnTo>
                      <a:lnTo>
                        <a:pt x="34" y="146"/>
                      </a:lnTo>
                      <a:lnTo>
                        <a:pt x="34" y="42"/>
                      </a:lnTo>
                      <a:lnTo>
                        <a:pt x="34" y="42"/>
                      </a:lnTo>
                      <a:lnTo>
                        <a:pt x="36" y="36"/>
                      </a:lnTo>
                      <a:lnTo>
                        <a:pt x="38" y="32"/>
                      </a:lnTo>
                      <a:lnTo>
                        <a:pt x="44" y="28"/>
                      </a:lnTo>
                      <a:lnTo>
                        <a:pt x="50" y="26"/>
                      </a:lnTo>
                      <a:lnTo>
                        <a:pt x="250" y="26"/>
                      </a:lnTo>
                      <a:lnTo>
                        <a:pt x="250" y="26"/>
                      </a:lnTo>
                      <a:lnTo>
                        <a:pt x="256" y="28"/>
                      </a:lnTo>
                      <a:lnTo>
                        <a:pt x="262" y="32"/>
                      </a:lnTo>
                      <a:lnTo>
                        <a:pt x="264" y="36"/>
                      </a:lnTo>
                      <a:lnTo>
                        <a:pt x="266" y="42"/>
                      </a:lnTo>
                      <a:lnTo>
                        <a:pt x="266" y="146"/>
                      </a:lnTo>
                      <a:close/>
                    </a:path>
                  </a:pathLst>
                </a:custGeom>
                <a:grpFill/>
                <a:ln w="34925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  <p:sp>
              <p:nvSpPr>
                <p:cNvPr id="220" name="Freeform 51"/>
                <p:cNvSpPr>
                  <a:spLocks noEditPoints="1"/>
                </p:cNvSpPr>
                <p:nvPr/>
              </p:nvSpPr>
              <p:spPr bwMode="auto">
                <a:xfrm>
                  <a:off x="10126663" y="5162550"/>
                  <a:ext cx="615950" cy="161925"/>
                </a:xfrm>
                <a:custGeom>
                  <a:avLst/>
                  <a:gdLst>
                    <a:gd name="T0" fmla="*/ 354 w 388"/>
                    <a:gd name="T1" fmla="*/ 14 h 102"/>
                    <a:gd name="T2" fmla="*/ 354 w 388"/>
                    <a:gd name="T3" fmla="*/ 14 h 102"/>
                    <a:gd name="T4" fmla="*/ 346 w 388"/>
                    <a:gd name="T5" fmla="*/ 4 h 102"/>
                    <a:gd name="T6" fmla="*/ 342 w 388"/>
                    <a:gd name="T7" fmla="*/ 0 h 102"/>
                    <a:gd name="T8" fmla="*/ 336 w 388"/>
                    <a:gd name="T9" fmla="*/ 0 h 102"/>
                    <a:gd name="T10" fmla="*/ 52 w 388"/>
                    <a:gd name="T11" fmla="*/ 0 h 102"/>
                    <a:gd name="T12" fmla="*/ 52 w 388"/>
                    <a:gd name="T13" fmla="*/ 0 h 102"/>
                    <a:gd name="T14" fmla="*/ 46 w 388"/>
                    <a:gd name="T15" fmla="*/ 2 h 102"/>
                    <a:gd name="T16" fmla="*/ 40 w 388"/>
                    <a:gd name="T17" fmla="*/ 6 h 102"/>
                    <a:gd name="T18" fmla="*/ 32 w 388"/>
                    <a:gd name="T19" fmla="*/ 18 h 102"/>
                    <a:gd name="T20" fmla="*/ 2 w 388"/>
                    <a:gd name="T21" fmla="*/ 70 h 102"/>
                    <a:gd name="T22" fmla="*/ 386 w 388"/>
                    <a:gd name="T23" fmla="*/ 70 h 102"/>
                    <a:gd name="T24" fmla="*/ 354 w 388"/>
                    <a:gd name="T25" fmla="*/ 14 h 102"/>
                    <a:gd name="T26" fmla="*/ 134 w 388"/>
                    <a:gd name="T27" fmla="*/ 64 h 102"/>
                    <a:gd name="T28" fmla="*/ 140 w 388"/>
                    <a:gd name="T29" fmla="*/ 48 h 102"/>
                    <a:gd name="T30" fmla="*/ 246 w 388"/>
                    <a:gd name="T31" fmla="*/ 48 h 102"/>
                    <a:gd name="T32" fmla="*/ 254 w 388"/>
                    <a:gd name="T33" fmla="*/ 64 h 102"/>
                    <a:gd name="T34" fmla="*/ 134 w 388"/>
                    <a:gd name="T35" fmla="*/ 64 h 102"/>
                    <a:gd name="T36" fmla="*/ 330 w 388"/>
                    <a:gd name="T37" fmla="*/ 36 h 102"/>
                    <a:gd name="T38" fmla="*/ 60 w 388"/>
                    <a:gd name="T39" fmla="*/ 36 h 102"/>
                    <a:gd name="T40" fmla="*/ 60 w 388"/>
                    <a:gd name="T41" fmla="*/ 36 h 102"/>
                    <a:gd name="T42" fmla="*/ 52 w 388"/>
                    <a:gd name="T43" fmla="*/ 36 h 102"/>
                    <a:gd name="T44" fmla="*/ 48 w 388"/>
                    <a:gd name="T45" fmla="*/ 34 h 102"/>
                    <a:gd name="T46" fmla="*/ 46 w 388"/>
                    <a:gd name="T47" fmla="*/ 32 h 102"/>
                    <a:gd name="T48" fmla="*/ 46 w 388"/>
                    <a:gd name="T49" fmla="*/ 30 h 102"/>
                    <a:gd name="T50" fmla="*/ 52 w 388"/>
                    <a:gd name="T51" fmla="*/ 16 h 102"/>
                    <a:gd name="T52" fmla="*/ 52 w 388"/>
                    <a:gd name="T53" fmla="*/ 16 h 102"/>
                    <a:gd name="T54" fmla="*/ 58 w 388"/>
                    <a:gd name="T55" fmla="*/ 12 h 102"/>
                    <a:gd name="T56" fmla="*/ 66 w 388"/>
                    <a:gd name="T57" fmla="*/ 10 h 102"/>
                    <a:gd name="T58" fmla="*/ 322 w 388"/>
                    <a:gd name="T59" fmla="*/ 10 h 102"/>
                    <a:gd name="T60" fmla="*/ 322 w 388"/>
                    <a:gd name="T61" fmla="*/ 10 h 102"/>
                    <a:gd name="T62" fmla="*/ 330 w 388"/>
                    <a:gd name="T63" fmla="*/ 12 h 102"/>
                    <a:gd name="T64" fmla="*/ 336 w 388"/>
                    <a:gd name="T65" fmla="*/ 16 h 102"/>
                    <a:gd name="T66" fmla="*/ 342 w 388"/>
                    <a:gd name="T67" fmla="*/ 30 h 102"/>
                    <a:gd name="T68" fmla="*/ 342 w 388"/>
                    <a:gd name="T69" fmla="*/ 30 h 102"/>
                    <a:gd name="T70" fmla="*/ 344 w 388"/>
                    <a:gd name="T71" fmla="*/ 32 h 102"/>
                    <a:gd name="T72" fmla="*/ 342 w 388"/>
                    <a:gd name="T73" fmla="*/ 34 h 102"/>
                    <a:gd name="T74" fmla="*/ 338 w 388"/>
                    <a:gd name="T75" fmla="*/ 36 h 102"/>
                    <a:gd name="T76" fmla="*/ 330 w 388"/>
                    <a:gd name="T77" fmla="*/ 36 h 102"/>
                    <a:gd name="T78" fmla="*/ 330 w 388"/>
                    <a:gd name="T79" fmla="*/ 36 h 102"/>
                    <a:gd name="T80" fmla="*/ 0 w 388"/>
                    <a:gd name="T81" fmla="*/ 82 h 102"/>
                    <a:gd name="T82" fmla="*/ 0 w 388"/>
                    <a:gd name="T83" fmla="*/ 82 h 102"/>
                    <a:gd name="T84" fmla="*/ 4 w 388"/>
                    <a:gd name="T85" fmla="*/ 88 h 102"/>
                    <a:gd name="T86" fmla="*/ 14 w 388"/>
                    <a:gd name="T87" fmla="*/ 102 h 102"/>
                    <a:gd name="T88" fmla="*/ 374 w 388"/>
                    <a:gd name="T89" fmla="*/ 102 h 102"/>
                    <a:gd name="T90" fmla="*/ 374 w 388"/>
                    <a:gd name="T91" fmla="*/ 102 h 102"/>
                    <a:gd name="T92" fmla="*/ 384 w 388"/>
                    <a:gd name="T93" fmla="*/ 88 h 102"/>
                    <a:gd name="T94" fmla="*/ 388 w 388"/>
                    <a:gd name="T95" fmla="*/ 82 h 102"/>
                    <a:gd name="T96" fmla="*/ 0 w 388"/>
                    <a:gd name="T97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8" h="102">
                      <a:moveTo>
                        <a:pt x="354" y="14"/>
                      </a:moveTo>
                      <a:lnTo>
                        <a:pt x="354" y="14"/>
                      </a:lnTo>
                      <a:lnTo>
                        <a:pt x="346" y="4"/>
                      </a:lnTo>
                      <a:lnTo>
                        <a:pt x="342" y="0"/>
                      </a:lnTo>
                      <a:lnTo>
                        <a:pt x="336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46" y="2"/>
                      </a:lnTo>
                      <a:lnTo>
                        <a:pt x="40" y="6"/>
                      </a:lnTo>
                      <a:lnTo>
                        <a:pt x="32" y="18"/>
                      </a:lnTo>
                      <a:lnTo>
                        <a:pt x="2" y="70"/>
                      </a:lnTo>
                      <a:lnTo>
                        <a:pt x="386" y="70"/>
                      </a:lnTo>
                      <a:lnTo>
                        <a:pt x="354" y="14"/>
                      </a:lnTo>
                      <a:close/>
                      <a:moveTo>
                        <a:pt x="134" y="64"/>
                      </a:moveTo>
                      <a:lnTo>
                        <a:pt x="140" y="48"/>
                      </a:lnTo>
                      <a:lnTo>
                        <a:pt x="246" y="48"/>
                      </a:lnTo>
                      <a:lnTo>
                        <a:pt x="254" y="64"/>
                      </a:lnTo>
                      <a:lnTo>
                        <a:pt x="134" y="64"/>
                      </a:lnTo>
                      <a:close/>
                      <a:moveTo>
                        <a:pt x="330" y="36"/>
                      </a:move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52" y="36"/>
                      </a:lnTo>
                      <a:lnTo>
                        <a:pt x="48" y="34"/>
                      </a:lnTo>
                      <a:lnTo>
                        <a:pt x="46" y="32"/>
                      </a:lnTo>
                      <a:lnTo>
                        <a:pt x="46" y="30"/>
                      </a:lnTo>
                      <a:lnTo>
                        <a:pt x="52" y="16"/>
                      </a:lnTo>
                      <a:lnTo>
                        <a:pt x="52" y="16"/>
                      </a:lnTo>
                      <a:lnTo>
                        <a:pt x="58" y="12"/>
                      </a:lnTo>
                      <a:lnTo>
                        <a:pt x="66" y="10"/>
                      </a:lnTo>
                      <a:lnTo>
                        <a:pt x="322" y="10"/>
                      </a:lnTo>
                      <a:lnTo>
                        <a:pt x="322" y="10"/>
                      </a:lnTo>
                      <a:lnTo>
                        <a:pt x="330" y="12"/>
                      </a:lnTo>
                      <a:lnTo>
                        <a:pt x="336" y="16"/>
                      </a:lnTo>
                      <a:lnTo>
                        <a:pt x="342" y="30"/>
                      </a:lnTo>
                      <a:lnTo>
                        <a:pt x="342" y="30"/>
                      </a:lnTo>
                      <a:lnTo>
                        <a:pt x="344" y="32"/>
                      </a:lnTo>
                      <a:lnTo>
                        <a:pt x="342" y="34"/>
                      </a:lnTo>
                      <a:lnTo>
                        <a:pt x="338" y="36"/>
                      </a:lnTo>
                      <a:lnTo>
                        <a:pt x="330" y="36"/>
                      </a:lnTo>
                      <a:lnTo>
                        <a:pt x="330" y="36"/>
                      </a:lnTo>
                      <a:close/>
                      <a:moveTo>
                        <a:pt x="0" y="82"/>
                      </a:moveTo>
                      <a:lnTo>
                        <a:pt x="0" y="82"/>
                      </a:lnTo>
                      <a:lnTo>
                        <a:pt x="4" y="88"/>
                      </a:lnTo>
                      <a:lnTo>
                        <a:pt x="14" y="102"/>
                      </a:lnTo>
                      <a:lnTo>
                        <a:pt x="374" y="102"/>
                      </a:lnTo>
                      <a:lnTo>
                        <a:pt x="374" y="102"/>
                      </a:lnTo>
                      <a:lnTo>
                        <a:pt x="384" y="88"/>
                      </a:lnTo>
                      <a:lnTo>
                        <a:pt x="388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 w="34925">
                  <a:solidFill>
                    <a:srgbClr val="FBD2B4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rgbClr val="F4AC7F"/>
                    </a:solidFill>
                  </a:endParaRPr>
                </a:p>
              </p:txBody>
            </p:sp>
          </p:grpSp>
          <p:sp>
            <p:nvSpPr>
              <p:cNvPr id="221" name="Rounded Rectangle 12"/>
              <p:cNvSpPr/>
              <p:nvPr/>
            </p:nvSpPr>
            <p:spPr>
              <a:xfrm>
                <a:off x="9247102" y="3040943"/>
                <a:ext cx="1008466" cy="401361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FBD2B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rgbClr val="F4AC7F"/>
                    </a:solidFill>
                  </a:rPr>
                  <a:t>2015</a:t>
                </a:r>
                <a:endParaRPr lang="en-US" dirty="0">
                  <a:solidFill>
                    <a:srgbClr val="F4AC7F"/>
                  </a:solidFill>
                </a:endParaRPr>
              </a:p>
            </p:txBody>
          </p:sp>
          <p:cxnSp>
            <p:nvCxnSpPr>
              <p:cNvPr id="222" name="Straight Connector 72"/>
              <p:cNvCxnSpPr/>
              <p:nvPr/>
            </p:nvCxnSpPr>
            <p:spPr>
              <a:xfrm>
                <a:off x="9763249" y="3442304"/>
                <a:ext cx="0" cy="316896"/>
              </a:xfrm>
              <a:prstGeom prst="line">
                <a:avLst/>
              </a:prstGeom>
              <a:ln w="15875">
                <a:solidFill>
                  <a:srgbClr val="FBD2B4"/>
                </a:solidFill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rawpixel-660716-unsplash"/>
          <p:cNvPicPr>
            <a:picLocks noChangeAspect="1"/>
          </p:cNvPicPr>
          <p:nvPr/>
        </p:nvPicPr>
        <p:blipFill>
          <a:blip r:embed="rId1"/>
          <a:srcRect l="16667" r="48674"/>
          <a:stretch>
            <a:fillRect/>
          </a:stretch>
        </p:blipFill>
        <p:spPr>
          <a:xfrm>
            <a:off x="7782560" y="434340"/>
            <a:ext cx="2762250" cy="48958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01610" y="5781675"/>
            <a:ext cx="2762250" cy="1104900"/>
          </a:xfrm>
          <a:prstGeom prst="rect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7877810" y="5567045"/>
            <a:ext cx="2495550" cy="0"/>
          </a:xfrm>
          <a:prstGeom prst="line">
            <a:avLst/>
          </a:prstGeom>
          <a:ln w="53975">
            <a:solidFill>
              <a:srgbClr val="FBD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AutoShape 25"/>
          <p:cNvSpPr/>
          <p:nvPr/>
        </p:nvSpPr>
        <p:spPr bwMode="auto">
          <a:xfrm>
            <a:off x="1276350" y="2386965"/>
            <a:ext cx="47637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6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6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847975" y="1803400"/>
            <a:ext cx="3192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3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1276350" y="4577080"/>
            <a:ext cx="47637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6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6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47975" y="3993515"/>
            <a:ext cx="3192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2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32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8" grpId="0" bldLvl="0" animBg="1"/>
      <p:bldP spid="79" grpId="0"/>
      <p:bldP spid="17" grpId="0" bldLvl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7995" y="434340"/>
            <a:ext cx="11134725" cy="596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76350" y="725805"/>
            <a:ext cx="227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8500" y="74803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Group 1"/>
          <p:cNvGrpSpPr/>
          <p:nvPr/>
        </p:nvGrpSpPr>
        <p:grpSpPr>
          <a:xfrm>
            <a:off x="4273917" y="2929399"/>
            <a:ext cx="3531646" cy="1576880"/>
            <a:chOff x="3760006" y="2960206"/>
            <a:chExt cx="4343403" cy="1939329"/>
          </a:xfrm>
        </p:grpSpPr>
        <p:grpSp>
          <p:nvGrpSpPr>
            <p:cNvPr id="32" name="Grupo 40"/>
            <p:cNvGrpSpPr/>
            <p:nvPr/>
          </p:nvGrpSpPr>
          <p:grpSpPr>
            <a:xfrm>
              <a:off x="3760008" y="3658346"/>
              <a:ext cx="4343400" cy="1241189"/>
              <a:chOff x="4808379" y="4510227"/>
              <a:chExt cx="5420977" cy="1504255"/>
            </a:xfrm>
            <a:solidFill>
              <a:srgbClr val="FC7D6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Freeform 8"/>
              <p:cNvSpPr/>
              <p:nvPr/>
            </p:nvSpPr>
            <p:spPr bwMode="auto">
              <a:xfrm>
                <a:off x="4808379" y="4510227"/>
                <a:ext cx="5420976" cy="1504255"/>
              </a:xfrm>
              <a:custGeom>
                <a:avLst/>
                <a:gdLst>
                  <a:gd name="T0" fmla="*/ 0 w 5366"/>
                  <a:gd name="T1" fmla="*/ 993 h 1489"/>
                  <a:gd name="T2" fmla="*/ 2814 w 5366"/>
                  <a:gd name="T3" fmla="*/ 0 h 1489"/>
                  <a:gd name="T4" fmla="*/ 5366 w 5366"/>
                  <a:gd name="T5" fmla="*/ 495 h 1489"/>
                  <a:gd name="T6" fmla="*/ 2549 w 5366"/>
                  <a:gd name="T7" fmla="*/ 1489 h 1489"/>
                  <a:gd name="T8" fmla="*/ 0 w 5366"/>
                  <a:gd name="T9" fmla="*/ 99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6" h="1489">
                    <a:moveTo>
                      <a:pt x="0" y="993"/>
                    </a:moveTo>
                    <a:lnTo>
                      <a:pt x="2814" y="0"/>
                    </a:lnTo>
                    <a:lnTo>
                      <a:pt x="5366" y="495"/>
                    </a:lnTo>
                    <a:lnTo>
                      <a:pt x="2549" y="1489"/>
                    </a:lnTo>
                    <a:lnTo>
                      <a:pt x="0" y="993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  <p:sp>
            <p:nvSpPr>
              <p:cNvPr id="34" name="Freeform 9"/>
              <p:cNvSpPr/>
              <p:nvPr/>
            </p:nvSpPr>
            <p:spPr bwMode="auto">
              <a:xfrm>
                <a:off x="7383495" y="4510227"/>
                <a:ext cx="2845861" cy="1504255"/>
              </a:xfrm>
              <a:custGeom>
                <a:avLst/>
                <a:gdLst>
                  <a:gd name="T0" fmla="*/ 0 w 2817"/>
                  <a:gd name="T1" fmla="*/ 1489 h 1489"/>
                  <a:gd name="T2" fmla="*/ 2817 w 2817"/>
                  <a:gd name="T3" fmla="*/ 495 h 1489"/>
                  <a:gd name="T4" fmla="*/ 265 w 2817"/>
                  <a:gd name="T5" fmla="*/ 0 h 1489"/>
                  <a:gd name="T6" fmla="*/ 0 w 2817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7" h="1489">
                    <a:moveTo>
                      <a:pt x="0" y="1489"/>
                    </a:moveTo>
                    <a:lnTo>
                      <a:pt x="2817" y="495"/>
                    </a:lnTo>
                    <a:lnTo>
                      <a:pt x="265" y="0"/>
                    </a:lnTo>
                    <a:lnTo>
                      <a:pt x="0" y="1489"/>
                    </a:lnTo>
                    <a:close/>
                  </a:path>
                </a:pathLst>
              </a:custGeom>
              <a:solidFill>
                <a:srgbClr val="E99B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</p:grpSp>
        <p:grpSp>
          <p:nvGrpSpPr>
            <p:cNvPr id="35" name="Grupo 43"/>
            <p:cNvGrpSpPr/>
            <p:nvPr/>
          </p:nvGrpSpPr>
          <p:grpSpPr>
            <a:xfrm>
              <a:off x="3760007" y="3485474"/>
              <a:ext cx="4343400" cy="1241189"/>
              <a:chOff x="4808379" y="4510227"/>
              <a:chExt cx="5420977" cy="1504255"/>
            </a:xfrm>
            <a:solidFill>
              <a:srgbClr val="7AC5F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Freeform 8"/>
              <p:cNvSpPr/>
              <p:nvPr/>
            </p:nvSpPr>
            <p:spPr bwMode="auto">
              <a:xfrm>
                <a:off x="4808379" y="4510227"/>
                <a:ext cx="5420976" cy="1504255"/>
              </a:xfrm>
              <a:custGeom>
                <a:avLst/>
                <a:gdLst>
                  <a:gd name="T0" fmla="*/ 0 w 5366"/>
                  <a:gd name="T1" fmla="*/ 993 h 1489"/>
                  <a:gd name="T2" fmla="*/ 2814 w 5366"/>
                  <a:gd name="T3" fmla="*/ 0 h 1489"/>
                  <a:gd name="T4" fmla="*/ 5366 w 5366"/>
                  <a:gd name="T5" fmla="*/ 495 h 1489"/>
                  <a:gd name="T6" fmla="*/ 2549 w 5366"/>
                  <a:gd name="T7" fmla="*/ 1489 h 1489"/>
                  <a:gd name="T8" fmla="*/ 0 w 5366"/>
                  <a:gd name="T9" fmla="*/ 99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6" h="1489">
                    <a:moveTo>
                      <a:pt x="0" y="993"/>
                    </a:moveTo>
                    <a:lnTo>
                      <a:pt x="2814" y="0"/>
                    </a:lnTo>
                    <a:lnTo>
                      <a:pt x="5366" y="495"/>
                    </a:lnTo>
                    <a:lnTo>
                      <a:pt x="2549" y="1489"/>
                    </a:lnTo>
                    <a:lnTo>
                      <a:pt x="0" y="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  <p:sp>
            <p:nvSpPr>
              <p:cNvPr id="37" name="Freeform 9"/>
              <p:cNvSpPr/>
              <p:nvPr/>
            </p:nvSpPr>
            <p:spPr bwMode="auto">
              <a:xfrm>
                <a:off x="7383495" y="4510227"/>
                <a:ext cx="2845861" cy="1504255"/>
              </a:xfrm>
              <a:custGeom>
                <a:avLst/>
                <a:gdLst>
                  <a:gd name="T0" fmla="*/ 0 w 2817"/>
                  <a:gd name="T1" fmla="*/ 1489 h 1489"/>
                  <a:gd name="T2" fmla="*/ 2817 w 2817"/>
                  <a:gd name="T3" fmla="*/ 495 h 1489"/>
                  <a:gd name="T4" fmla="*/ 265 w 2817"/>
                  <a:gd name="T5" fmla="*/ 0 h 1489"/>
                  <a:gd name="T6" fmla="*/ 0 w 2817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7" h="1489">
                    <a:moveTo>
                      <a:pt x="0" y="1489"/>
                    </a:moveTo>
                    <a:lnTo>
                      <a:pt x="2817" y="495"/>
                    </a:lnTo>
                    <a:lnTo>
                      <a:pt x="265" y="0"/>
                    </a:lnTo>
                    <a:lnTo>
                      <a:pt x="0" y="14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</p:grpSp>
        <p:grpSp>
          <p:nvGrpSpPr>
            <p:cNvPr id="38" name="Grupo 46"/>
            <p:cNvGrpSpPr/>
            <p:nvPr/>
          </p:nvGrpSpPr>
          <p:grpSpPr>
            <a:xfrm>
              <a:off x="3760006" y="3308168"/>
              <a:ext cx="4343400" cy="1241189"/>
              <a:chOff x="4808379" y="4510227"/>
              <a:chExt cx="5420977" cy="1504255"/>
            </a:xfrm>
            <a:solidFill>
              <a:srgbClr val="FED768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Freeform 8"/>
              <p:cNvSpPr/>
              <p:nvPr/>
            </p:nvSpPr>
            <p:spPr bwMode="auto">
              <a:xfrm>
                <a:off x="4808379" y="4510227"/>
                <a:ext cx="5420976" cy="1504255"/>
              </a:xfrm>
              <a:custGeom>
                <a:avLst/>
                <a:gdLst>
                  <a:gd name="T0" fmla="*/ 0 w 5366"/>
                  <a:gd name="T1" fmla="*/ 993 h 1489"/>
                  <a:gd name="T2" fmla="*/ 2814 w 5366"/>
                  <a:gd name="T3" fmla="*/ 0 h 1489"/>
                  <a:gd name="T4" fmla="*/ 5366 w 5366"/>
                  <a:gd name="T5" fmla="*/ 495 h 1489"/>
                  <a:gd name="T6" fmla="*/ 2549 w 5366"/>
                  <a:gd name="T7" fmla="*/ 1489 h 1489"/>
                  <a:gd name="T8" fmla="*/ 0 w 5366"/>
                  <a:gd name="T9" fmla="*/ 99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6" h="1489">
                    <a:moveTo>
                      <a:pt x="0" y="993"/>
                    </a:moveTo>
                    <a:lnTo>
                      <a:pt x="2814" y="0"/>
                    </a:lnTo>
                    <a:lnTo>
                      <a:pt x="5366" y="495"/>
                    </a:lnTo>
                    <a:lnTo>
                      <a:pt x="2549" y="1489"/>
                    </a:lnTo>
                    <a:lnTo>
                      <a:pt x="0" y="9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7383495" y="4510227"/>
                <a:ext cx="2845861" cy="1504255"/>
              </a:xfrm>
              <a:custGeom>
                <a:avLst/>
                <a:gdLst>
                  <a:gd name="T0" fmla="*/ 0 w 2817"/>
                  <a:gd name="T1" fmla="*/ 1489 h 1489"/>
                  <a:gd name="T2" fmla="*/ 2817 w 2817"/>
                  <a:gd name="T3" fmla="*/ 495 h 1489"/>
                  <a:gd name="T4" fmla="*/ 265 w 2817"/>
                  <a:gd name="T5" fmla="*/ 0 h 1489"/>
                  <a:gd name="T6" fmla="*/ 0 w 2817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7" h="1489">
                    <a:moveTo>
                      <a:pt x="0" y="1489"/>
                    </a:moveTo>
                    <a:lnTo>
                      <a:pt x="2817" y="495"/>
                    </a:lnTo>
                    <a:lnTo>
                      <a:pt x="265" y="0"/>
                    </a:lnTo>
                    <a:lnTo>
                      <a:pt x="0" y="14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</p:grpSp>
        <p:grpSp>
          <p:nvGrpSpPr>
            <p:cNvPr id="41" name="Grupo 49"/>
            <p:cNvGrpSpPr/>
            <p:nvPr/>
          </p:nvGrpSpPr>
          <p:grpSpPr>
            <a:xfrm>
              <a:off x="3760009" y="3133078"/>
              <a:ext cx="4343400" cy="1241189"/>
              <a:chOff x="4808379" y="4510227"/>
              <a:chExt cx="5420977" cy="1504256"/>
            </a:xfrm>
            <a:solidFill>
              <a:srgbClr val="BF9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Freeform 8"/>
              <p:cNvSpPr/>
              <p:nvPr/>
            </p:nvSpPr>
            <p:spPr bwMode="auto">
              <a:xfrm>
                <a:off x="4808379" y="4510228"/>
                <a:ext cx="5420975" cy="1504255"/>
              </a:xfrm>
              <a:custGeom>
                <a:avLst/>
                <a:gdLst>
                  <a:gd name="T0" fmla="*/ 0 w 5366"/>
                  <a:gd name="T1" fmla="*/ 993 h 1489"/>
                  <a:gd name="T2" fmla="*/ 2814 w 5366"/>
                  <a:gd name="T3" fmla="*/ 0 h 1489"/>
                  <a:gd name="T4" fmla="*/ 5366 w 5366"/>
                  <a:gd name="T5" fmla="*/ 495 h 1489"/>
                  <a:gd name="T6" fmla="*/ 2549 w 5366"/>
                  <a:gd name="T7" fmla="*/ 1489 h 1489"/>
                  <a:gd name="T8" fmla="*/ 0 w 5366"/>
                  <a:gd name="T9" fmla="*/ 99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6" h="1489">
                    <a:moveTo>
                      <a:pt x="0" y="993"/>
                    </a:moveTo>
                    <a:lnTo>
                      <a:pt x="2814" y="0"/>
                    </a:lnTo>
                    <a:lnTo>
                      <a:pt x="5366" y="495"/>
                    </a:lnTo>
                    <a:lnTo>
                      <a:pt x="2549" y="1489"/>
                    </a:lnTo>
                    <a:lnTo>
                      <a:pt x="0" y="993"/>
                    </a:lnTo>
                    <a:close/>
                  </a:path>
                </a:pathLst>
              </a:custGeom>
              <a:solidFill>
                <a:srgbClr val="F5A1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7383495" y="4510227"/>
                <a:ext cx="2845861" cy="1504255"/>
              </a:xfrm>
              <a:custGeom>
                <a:avLst/>
                <a:gdLst>
                  <a:gd name="T0" fmla="*/ 0 w 2817"/>
                  <a:gd name="T1" fmla="*/ 1489 h 1489"/>
                  <a:gd name="T2" fmla="*/ 2817 w 2817"/>
                  <a:gd name="T3" fmla="*/ 495 h 1489"/>
                  <a:gd name="T4" fmla="*/ 265 w 2817"/>
                  <a:gd name="T5" fmla="*/ 0 h 1489"/>
                  <a:gd name="T6" fmla="*/ 0 w 2817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7" h="1489">
                    <a:moveTo>
                      <a:pt x="0" y="1489"/>
                    </a:moveTo>
                    <a:lnTo>
                      <a:pt x="2817" y="495"/>
                    </a:lnTo>
                    <a:lnTo>
                      <a:pt x="265" y="0"/>
                    </a:lnTo>
                    <a:lnTo>
                      <a:pt x="0" y="1489"/>
                    </a:lnTo>
                    <a:close/>
                  </a:path>
                </a:pathLst>
              </a:custGeom>
              <a:solidFill>
                <a:srgbClr val="FBB38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</p:grpSp>
        <p:grpSp>
          <p:nvGrpSpPr>
            <p:cNvPr id="65" name="Grupo 85"/>
            <p:cNvGrpSpPr/>
            <p:nvPr/>
          </p:nvGrpSpPr>
          <p:grpSpPr>
            <a:xfrm>
              <a:off x="3760008" y="2960206"/>
              <a:ext cx="4343400" cy="1241189"/>
              <a:chOff x="4808379" y="4510227"/>
              <a:chExt cx="5420977" cy="150425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Freeform 8"/>
              <p:cNvSpPr/>
              <p:nvPr/>
            </p:nvSpPr>
            <p:spPr bwMode="auto">
              <a:xfrm>
                <a:off x="4808379" y="4510227"/>
                <a:ext cx="5420976" cy="1504255"/>
              </a:xfrm>
              <a:custGeom>
                <a:avLst/>
                <a:gdLst>
                  <a:gd name="T0" fmla="*/ 0 w 5366"/>
                  <a:gd name="T1" fmla="*/ 993 h 1489"/>
                  <a:gd name="T2" fmla="*/ 2814 w 5366"/>
                  <a:gd name="T3" fmla="*/ 0 h 1489"/>
                  <a:gd name="T4" fmla="*/ 5366 w 5366"/>
                  <a:gd name="T5" fmla="*/ 495 h 1489"/>
                  <a:gd name="T6" fmla="*/ 2549 w 5366"/>
                  <a:gd name="T7" fmla="*/ 1489 h 1489"/>
                  <a:gd name="T8" fmla="*/ 0 w 5366"/>
                  <a:gd name="T9" fmla="*/ 99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6" h="1489">
                    <a:moveTo>
                      <a:pt x="0" y="993"/>
                    </a:moveTo>
                    <a:lnTo>
                      <a:pt x="2814" y="0"/>
                    </a:lnTo>
                    <a:lnTo>
                      <a:pt x="5366" y="495"/>
                    </a:lnTo>
                    <a:lnTo>
                      <a:pt x="2549" y="1489"/>
                    </a:lnTo>
                    <a:lnTo>
                      <a:pt x="0" y="993"/>
                    </a:lnTo>
                    <a:close/>
                  </a:path>
                </a:pathLst>
              </a:custGeom>
              <a:solidFill>
                <a:srgbClr val="F4AC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7383495" y="4510227"/>
                <a:ext cx="2845861" cy="1504255"/>
              </a:xfrm>
              <a:custGeom>
                <a:avLst/>
                <a:gdLst>
                  <a:gd name="T0" fmla="*/ 0 w 2817"/>
                  <a:gd name="T1" fmla="*/ 1489 h 1489"/>
                  <a:gd name="T2" fmla="*/ 2817 w 2817"/>
                  <a:gd name="T3" fmla="*/ 495 h 1489"/>
                  <a:gd name="T4" fmla="*/ 265 w 2817"/>
                  <a:gd name="T5" fmla="*/ 0 h 1489"/>
                  <a:gd name="T6" fmla="*/ 0 w 2817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7" h="1489">
                    <a:moveTo>
                      <a:pt x="0" y="1489"/>
                    </a:moveTo>
                    <a:lnTo>
                      <a:pt x="2817" y="495"/>
                    </a:lnTo>
                    <a:lnTo>
                      <a:pt x="265" y="0"/>
                    </a:lnTo>
                    <a:lnTo>
                      <a:pt x="0" y="1489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Roboto Light" pitchFamily="2" charset="0"/>
                  <a:ea typeface="Roboto Light" pitchFamily="2" charset="0"/>
                </a:endParaRPr>
              </a:p>
            </p:txBody>
          </p:sp>
        </p:grpSp>
      </p:grpSp>
      <p:grpSp>
        <p:nvGrpSpPr>
          <p:cNvPr id="12" name="Group 3"/>
          <p:cNvGrpSpPr/>
          <p:nvPr/>
        </p:nvGrpSpPr>
        <p:grpSpPr>
          <a:xfrm>
            <a:off x="2816016" y="2238304"/>
            <a:ext cx="1170522" cy="1238898"/>
            <a:chOff x="4140021" y="2114963"/>
            <a:chExt cx="1170522" cy="1238898"/>
          </a:xfrm>
        </p:grpSpPr>
        <p:graphicFrame>
          <p:nvGraphicFramePr>
            <p:cNvPr id="80" name="Chart 79"/>
            <p:cNvGraphicFramePr/>
            <p:nvPr/>
          </p:nvGraphicFramePr>
          <p:xfrm>
            <a:off x="4140021" y="2114963"/>
            <a:ext cx="1170522" cy="12388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83" name="Oval 82"/>
            <p:cNvSpPr/>
            <p:nvPr/>
          </p:nvSpPr>
          <p:spPr>
            <a:xfrm>
              <a:off x="4441968" y="2451098"/>
              <a:ext cx="566628" cy="5666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86" name="Freeform 5"/>
            <p:cNvSpPr/>
            <p:nvPr/>
          </p:nvSpPr>
          <p:spPr bwMode="auto">
            <a:xfrm>
              <a:off x="4580327" y="2585567"/>
              <a:ext cx="296356" cy="296012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id-ID">
                <a:latin typeface="Roboto Light" pitchFamily="2" charset="0"/>
                <a:ea typeface="Roboto Light" pitchFamily="2" charset="0"/>
              </a:endParaRPr>
            </a:p>
          </p:txBody>
        </p:sp>
      </p:grpSp>
      <p:grpSp>
        <p:nvGrpSpPr>
          <p:cNvPr id="13" name="Group 4"/>
          <p:cNvGrpSpPr/>
          <p:nvPr/>
        </p:nvGrpSpPr>
        <p:grpSpPr>
          <a:xfrm>
            <a:off x="2816688" y="3813337"/>
            <a:ext cx="1170522" cy="1238898"/>
            <a:chOff x="4223367" y="4900850"/>
            <a:chExt cx="1170522" cy="1238898"/>
          </a:xfrm>
        </p:grpSpPr>
        <p:graphicFrame>
          <p:nvGraphicFramePr>
            <p:cNvPr id="82" name="Chart 81"/>
            <p:cNvGraphicFramePr/>
            <p:nvPr/>
          </p:nvGraphicFramePr>
          <p:xfrm>
            <a:off x="4223367" y="4900850"/>
            <a:ext cx="1170522" cy="12388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5" name="Oval 84"/>
            <p:cNvSpPr/>
            <p:nvPr/>
          </p:nvSpPr>
          <p:spPr>
            <a:xfrm>
              <a:off x="4525314" y="5236985"/>
              <a:ext cx="566628" cy="5666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4660397" y="5374645"/>
              <a:ext cx="296462" cy="296462"/>
            </a:xfrm>
            <a:custGeom>
              <a:avLst/>
              <a:gdLst>
                <a:gd name="T0" fmla="*/ 345 w 360"/>
                <a:gd name="T1" fmla="*/ 206 h 360"/>
                <a:gd name="T2" fmla="*/ 347 w 360"/>
                <a:gd name="T3" fmla="*/ 180 h 360"/>
                <a:gd name="T4" fmla="*/ 180 w 360"/>
                <a:gd name="T5" fmla="*/ 13 h 360"/>
                <a:gd name="T6" fmla="*/ 154 w 360"/>
                <a:gd name="T7" fmla="*/ 15 h 360"/>
                <a:gd name="T8" fmla="*/ 101 w 360"/>
                <a:gd name="T9" fmla="*/ 0 h 360"/>
                <a:gd name="T10" fmla="*/ 0 w 360"/>
                <a:gd name="T11" fmla="*/ 101 h 360"/>
                <a:gd name="T12" fmla="*/ 15 w 360"/>
                <a:gd name="T13" fmla="*/ 154 h 360"/>
                <a:gd name="T14" fmla="*/ 13 w 360"/>
                <a:gd name="T15" fmla="*/ 180 h 360"/>
                <a:gd name="T16" fmla="*/ 180 w 360"/>
                <a:gd name="T17" fmla="*/ 347 h 360"/>
                <a:gd name="T18" fmla="*/ 206 w 360"/>
                <a:gd name="T19" fmla="*/ 345 h 360"/>
                <a:gd name="T20" fmla="*/ 259 w 360"/>
                <a:gd name="T21" fmla="*/ 360 h 360"/>
                <a:gd name="T22" fmla="*/ 360 w 360"/>
                <a:gd name="T23" fmla="*/ 259 h 360"/>
                <a:gd name="T24" fmla="*/ 345 w 360"/>
                <a:gd name="T25" fmla="*/ 206 h 360"/>
                <a:gd name="T26" fmla="*/ 259 w 360"/>
                <a:gd name="T27" fmla="*/ 256 h 360"/>
                <a:gd name="T28" fmla="*/ 228 w 360"/>
                <a:gd name="T29" fmla="*/ 280 h 360"/>
                <a:gd name="T30" fmla="*/ 180 w 360"/>
                <a:gd name="T31" fmla="*/ 288 h 360"/>
                <a:gd name="T32" fmla="*/ 125 w 360"/>
                <a:gd name="T33" fmla="*/ 277 h 360"/>
                <a:gd name="T34" fmla="*/ 100 w 360"/>
                <a:gd name="T35" fmla="*/ 254 h 360"/>
                <a:gd name="T36" fmla="*/ 90 w 360"/>
                <a:gd name="T37" fmla="*/ 227 h 360"/>
                <a:gd name="T38" fmla="*/ 96 w 360"/>
                <a:gd name="T39" fmla="*/ 213 h 360"/>
                <a:gd name="T40" fmla="*/ 111 w 360"/>
                <a:gd name="T41" fmla="*/ 207 h 360"/>
                <a:gd name="T42" fmla="*/ 124 w 360"/>
                <a:gd name="T43" fmla="*/ 212 h 360"/>
                <a:gd name="T44" fmla="*/ 133 w 360"/>
                <a:gd name="T45" fmla="*/ 225 h 360"/>
                <a:gd name="T46" fmla="*/ 142 w 360"/>
                <a:gd name="T47" fmla="*/ 241 h 360"/>
                <a:gd name="T48" fmla="*/ 155 w 360"/>
                <a:gd name="T49" fmla="*/ 252 h 360"/>
                <a:gd name="T50" fmla="*/ 179 w 360"/>
                <a:gd name="T51" fmla="*/ 256 h 360"/>
                <a:gd name="T52" fmla="*/ 211 w 360"/>
                <a:gd name="T53" fmla="*/ 247 h 360"/>
                <a:gd name="T54" fmla="*/ 224 w 360"/>
                <a:gd name="T55" fmla="*/ 226 h 360"/>
                <a:gd name="T56" fmla="*/ 217 w 360"/>
                <a:gd name="T57" fmla="*/ 210 h 360"/>
                <a:gd name="T58" fmla="*/ 200 w 360"/>
                <a:gd name="T59" fmla="*/ 200 h 360"/>
                <a:gd name="T60" fmla="*/ 171 w 360"/>
                <a:gd name="T61" fmla="*/ 193 h 360"/>
                <a:gd name="T62" fmla="*/ 130 w 360"/>
                <a:gd name="T63" fmla="*/ 181 h 360"/>
                <a:gd name="T64" fmla="*/ 104 w 360"/>
                <a:gd name="T65" fmla="*/ 161 h 360"/>
                <a:gd name="T66" fmla="*/ 94 w 360"/>
                <a:gd name="T67" fmla="*/ 131 h 360"/>
                <a:gd name="T68" fmla="*/ 105 w 360"/>
                <a:gd name="T69" fmla="*/ 100 h 360"/>
                <a:gd name="T70" fmla="*/ 134 w 360"/>
                <a:gd name="T71" fmla="*/ 79 h 360"/>
                <a:gd name="T72" fmla="*/ 179 w 360"/>
                <a:gd name="T73" fmla="*/ 72 h 360"/>
                <a:gd name="T74" fmla="*/ 215 w 360"/>
                <a:gd name="T75" fmla="*/ 77 h 360"/>
                <a:gd name="T76" fmla="*/ 241 w 360"/>
                <a:gd name="T77" fmla="*/ 89 h 360"/>
                <a:gd name="T78" fmla="*/ 255 w 360"/>
                <a:gd name="T79" fmla="*/ 106 h 360"/>
                <a:gd name="T80" fmla="*/ 260 w 360"/>
                <a:gd name="T81" fmla="*/ 123 h 360"/>
                <a:gd name="T82" fmla="*/ 254 w 360"/>
                <a:gd name="T83" fmla="*/ 137 h 360"/>
                <a:gd name="T84" fmla="*/ 239 w 360"/>
                <a:gd name="T85" fmla="*/ 144 h 360"/>
                <a:gd name="T86" fmla="*/ 227 w 360"/>
                <a:gd name="T87" fmla="*/ 140 h 360"/>
                <a:gd name="T88" fmla="*/ 218 w 360"/>
                <a:gd name="T89" fmla="*/ 128 h 360"/>
                <a:gd name="T90" fmla="*/ 203 w 360"/>
                <a:gd name="T91" fmla="*/ 110 h 360"/>
                <a:gd name="T92" fmla="*/ 176 w 360"/>
                <a:gd name="T93" fmla="*/ 103 h 360"/>
                <a:gd name="T94" fmla="*/ 148 w 360"/>
                <a:gd name="T95" fmla="*/ 110 h 360"/>
                <a:gd name="T96" fmla="*/ 138 w 360"/>
                <a:gd name="T97" fmla="*/ 127 h 360"/>
                <a:gd name="T98" fmla="*/ 141 w 360"/>
                <a:gd name="T99" fmla="*/ 137 h 360"/>
                <a:gd name="T100" fmla="*/ 151 w 360"/>
                <a:gd name="T101" fmla="*/ 145 h 360"/>
                <a:gd name="T102" fmla="*/ 164 w 360"/>
                <a:gd name="T103" fmla="*/ 150 h 360"/>
                <a:gd name="T104" fmla="*/ 186 w 360"/>
                <a:gd name="T105" fmla="*/ 155 h 360"/>
                <a:gd name="T106" fmla="*/ 220 w 360"/>
                <a:gd name="T107" fmla="*/ 164 h 360"/>
                <a:gd name="T108" fmla="*/ 247 w 360"/>
                <a:gd name="T109" fmla="*/ 176 h 360"/>
                <a:gd name="T110" fmla="*/ 264 w 360"/>
                <a:gd name="T111" fmla="*/ 195 h 360"/>
                <a:gd name="T112" fmla="*/ 270 w 360"/>
                <a:gd name="T113" fmla="*/ 222 h 360"/>
                <a:gd name="T114" fmla="*/ 259 w 360"/>
                <a:gd name="T115" fmla="*/ 2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0" h="360">
                  <a:moveTo>
                    <a:pt x="345" y="206"/>
                  </a:moveTo>
                  <a:cubicBezTo>
                    <a:pt x="346" y="198"/>
                    <a:pt x="347" y="189"/>
                    <a:pt x="347" y="180"/>
                  </a:cubicBezTo>
                  <a:cubicBezTo>
                    <a:pt x="347" y="88"/>
                    <a:pt x="272" y="13"/>
                    <a:pt x="180" y="13"/>
                  </a:cubicBezTo>
                  <a:cubicBezTo>
                    <a:pt x="171" y="13"/>
                    <a:pt x="162" y="14"/>
                    <a:pt x="154" y="15"/>
                  </a:cubicBezTo>
                  <a:cubicBezTo>
                    <a:pt x="139" y="6"/>
                    <a:pt x="120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20"/>
                    <a:pt x="6" y="139"/>
                    <a:pt x="15" y="154"/>
                  </a:cubicBezTo>
                  <a:cubicBezTo>
                    <a:pt x="14" y="163"/>
                    <a:pt x="13" y="171"/>
                    <a:pt x="13" y="180"/>
                  </a:cubicBezTo>
                  <a:cubicBezTo>
                    <a:pt x="13" y="272"/>
                    <a:pt x="88" y="347"/>
                    <a:pt x="180" y="347"/>
                  </a:cubicBezTo>
                  <a:cubicBezTo>
                    <a:pt x="189" y="347"/>
                    <a:pt x="198" y="346"/>
                    <a:pt x="206" y="345"/>
                  </a:cubicBezTo>
                  <a:cubicBezTo>
                    <a:pt x="221" y="355"/>
                    <a:pt x="240" y="360"/>
                    <a:pt x="259" y="360"/>
                  </a:cubicBezTo>
                  <a:cubicBezTo>
                    <a:pt x="315" y="360"/>
                    <a:pt x="360" y="315"/>
                    <a:pt x="360" y="259"/>
                  </a:cubicBezTo>
                  <a:cubicBezTo>
                    <a:pt x="360" y="240"/>
                    <a:pt x="355" y="222"/>
                    <a:pt x="345" y="206"/>
                  </a:cubicBezTo>
                  <a:close/>
                  <a:moveTo>
                    <a:pt x="259" y="256"/>
                  </a:moveTo>
                  <a:cubicBezTo>
                    <a:pt x="252" y="266"/>
                    <a:pt x="242" y="274"/>
                    <a:pt x="228" y="280"/>
                  </a:cubicBezTo>
                  <a:cubicBezTo>
                    <a:pt x="215" y="286"/>
                    <a:pt x="199" y="288"/>
                    <a:pt x="180" y="288"/>
                  </a:cubicBezTo>
                  <a:cubicBezTo>
                    <a:pt x="158" y="288"/>
                    <a:pt x="139" y="285"/>
                    <a:pt x="125" y="277"/>
                  </a:cubicBezTo>
                  <a:cubicBezTo>
                    <a:pt x="115" y="271"/>
                    <a:pt x="106" y="264"/>
                    <a:pt x="100" y="254"/>
                  </a:cubicBezTo>
                  <a:cubicBezTo>
                    <a:pt x="93" y="245"/>
                    <a:pt x="90" y="236"/>
                    <a:pt x="90" y="227"/>
                  </a:cubicBezTo>
                  <a:cubicBezTo>
                    <a:pt x="90" y="221"/>
                    <a:pt x="92" y="217"/>
                    <a:pt x="96" y="213"/>
                  </a:cubicBezTo>
                  <a:cubicBezTo>
                    <a:pt x="100" y="209"/>
                    <a:pt x="105" y="207"/>
                    <a:pt x="111" y="207"/>
                  </a:cubicBezTo>
                  <a:cubicBezTo>
                    <a:pt x="116" y="207"/>
                    <a:pt x="120" y="209"/>
                    <a:pt x="124" y="212"/>
                  </a:cubicBezTo>
                  <a:cubicBezTo>
                    <a:pt x="127" y="215"/>
                    <a:pt x="130" y="219"/>
                    <a:pt x="133" y="225"/>
                  </a:cubicBezTo>
                  <a:cubicBezTo>
                    <a:pt x="135" y="231"/>
                    <a:pt x="138" y="237"/>
                    <a:pt x="142" y="241"/>
                  </a:cubicBezTo>
                  <a:cubicBezTo>
                    <a:pt x="145" y="245"/>
                    <a:pt x="150" y="249"/>
                    <a:pt x="155" y="252"/>
                  </a:cubicBezTo>
                  <a:cubicBezTo>
                    <a:pt x="161" y="255"/>
                    <a:pt x="169" y="256"/>
                    <a:pt x="179" y="256"/>
                  </a:cubicBezTo>
                  <a:cubicBezTo>
                    <a:pt x="192" y="256"/>
                    <a:pt x="203" y="253"/>
                    <a:pt x="211" y="247"/>
                  </a:cubicBezTo>
                  <a:cubicBezTo>
                    <a:pt x="220" y="242"/>
                    <a:pt x="224" y="235"/>
                    <a:pt x="224" y="226"/>
                  </a:cubicBezTo>
                  <a:cubicBezTo>
                    <a:pt x="224" y="219"/>
                    <a:pt x="221" y="214"/>
                    <a:pt x="217" y="210"/>
                  </a:cubicBezTo>
                  <a:cubicBezTo>
                    <a:pt x="213" y="206"/>
                    <a:pt x="207" y="203"/>
                    <a:pt x="200" y="200"/>
                  </a:cubicBezTo>
                  <a:cubicBezTo>
                    <a:pt x="193" y="198"/>
                    <a:pt x="183" y="196"/>
                    <a:pt x="171" y="193"/>
                  </a:cubicBezTo>
                  <a:cubicBezTo>
                    <a:pt x="155" y="190"/>
                    <a:pt x="141" y="185"/>
                    <a:pt x="130" y="181"/>
                  </a:cubicBezTo>
                  <a:cubicBezTo>
                    <a:pt x="119" y="176"/>
                    <a:pt x="111" y="170"/>
                    <a:pt x="104" y="161"/>
                  </a:cubicBezTo>
                  <a:cubicBezTo>
                    <a:pt x="98" y="153"/>
                    <a:pt x="94" y="143"/>
                    <a:pt x="94" y="131"/>
                  </a:cubicBezTo>
                  <a:cubicBezTo>
                    <a:pt x="94" y="119"/>
                    <a:pt x="98" y="109"/>
                    <a:pt x="105" y="100"/>
                  </a:cubicBezTo>
                  <a:cubicBezTo>
                    <a:pt x="111" y="91"/>
                    <a:pt x="121" y="84"/>
                    <a:pt x="134" y="79"/>
                  </a:cubicBezTo>
                  <a:cubicBezTo>
                    <a:pt x="147" y="74"/>
                    <a:pt x="162" y="72"/>
                    <a:pt x="179" y="72"/>
                  </a:cubicBezTo>
                  <a:cubicBezTo>
                    <a:pt x="193" y="72"/>
                    <a:pt x="205" y="73"/>
                    <a:pt x="215" y="77"/>
                  </a:cubicBezTo>
                  <a:cubicBezTo>
                    <a:pt x="226" y="80"/>
                    <a:pt x="234" y="84"/>
                    <a:pt x="241" y="89"/>
                  </a:cubicBezTo>
                  <a:cubicBezTo>
                    <a:pt x="247" y="95"/>
                    <a:pt x="252" y="100"/>
                    <a:pt x="255" y="106"/>
                  </a:cubicBezTo>
                  <a:cubicBezTo>
                    <a:pt x="259" y="112"/>
                    <a:pt x="260" y="118"/>
                    <a:pt x="260" y="123"/>
                  </a:cubicBezTo>
                  <a:cubicBezTo>
                    <a:pt x="260" y="129"/>
                    <a:pt x="258" y="133"/>
                    <a:pt x="254" y="137"/>
                  </a:cubicBezTo>
                  <a:cubicBezTo>
                    <a:pt x="250" y="142"/>
                    <a:pt x="245" y="144"/>
                    <a:pt x="239" y="144"/>
                  </a:cubicBezTo>
                  <a:cubicBezTo>
                    <a:pt x="234" y="144"/>
                    <a:pt x="230" y="142"/>
                    <a:pt x="227" y="140"/>
                  </a:cubicBezTo>
                  <a:cubicBezTo>
                    <a:pt x="224" y="137"/>
                    <a:pt x="221" y="133"/>
                    <a:pt x="218" y="128"/>
                  </a:cubicBezTo>
                  <a:cubicBezTo>
                    <a:pt x="214" y="120"/>
                    <a:pt x="209" y="114"/>
                    <a:pt x="203" y="110"/>
                  </a:cubicBezTo>
                  <a:cubicBezTo>
                    <a:pt x="198" y="105"/>
                    <a:pt x="189" y="103"/>
                    <a:pt x="176" y="103"/>
                  </a:cubicBezTo>
                  <a:cubicBezTo>
                    <a:pt x="165" y="103"/>
                    <a:pt x="155" y="106"/>
                    <a:pt x="148" y="110"/>
                  </a:cubicBezTo>
                  <a:cubicBezTo>
                    <a:pt x="141" y="115"/>
                    <a:pt x="138" y="120"/>
                    <a:pt x="138" y="127"/>
                  </a:cubicBezTo>
                  <a:cubicBezTo>
                    <a:pt x="138" y="131"/>
                    <a:pt x="139" y="134"/>
                    <a:pt x="141" y="137"/>
                  </a:cubicBezTo>
                  <a:cubicBezTo>
                    <a:pt x="144" y="140"/>
                    <a:pt x="147" y="143"/>
                    <a:pt x="151" y="145"/>
                  </a:cubicBezTo>
                  <a:cubicBezTo>
                    <a:pt x="156" y="147"/>
                    <a:pt x="160" y="149"/>
                    <a:pt x="164" y="150"/>
                  </a:cubicBezTo>
                  <a:cubicBezTo>
                    <a:pt x="169" y="151"/>
                    <a:pt x="176" y="153"/>
                    <a:pt x="186" y="155"/>
                  </a:cubicBezTo>
                  <a:cubicBezTo>
                    <a:pt x="199" y="158"/>
                    <a:pt x="210" y="161"/>
                    <a:pt x="220" y="164"/>
                  </a:cubicBezTo>
                  <a:cubicBezTo>
                    <a:pt x="231" y="168"/>
                    <a:pt x="239" y="172"/>
                    <a:pt x="247" y="176"/>
                  </a:cubicBezTo>
                  <a:cubicBezTo>
                    <a:pt x="254" y="181"/>
                    <a:pt x="260" y="187"/>
                    <a:pt x="264" y="195"/>
                  </a:cubicBezTo>
                  <a:cubicBezTo>
                    <a:pt x="268" y="202"/>
                    <a:pt x="270" y="211"/>
                    <a:pt x="270" y="222"/>
                  </a:cubicBezTo>
                  <a:cubicBezTo>
                    <a:pt x="270" y="234"/>
                    <a:pt x="266" y="246"/>
                    <a:pt x="259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id-ID">
                <a:latin typeface="Roboto Light" pitchFamily="2" charset="0"/>
                <a:ea typeface="Roboto Light" pitchFamily="2" charset="0"/>
              </a:endParaRPr>
            </a:p>
          </p:txBody>
        </p:sp>
      </p:grpSp>
      <p:grpSp>
        <p:nvGrpSpPr>
          <p:cNvPr id="14" name="Group 2"/>
          <p:cNvGrpSpPr/>
          <p:nvPr/>
        </p:nvGrpSpPr>
        <p:grpSpPr>
          <a:xfrm>
            <a:off x="8009333" y="2297916"/>
            <a:ext cx="1170522" cy="1238902"/>
            <a:chOff x="7774159" y="3306623"/>
            <a:chExt cx="1170522" cy="1238902"/>
          </a:xfrm>
        </p:grpSpPr>
        <p:graphicFrame>
          <p:nvGraphicFramePr>
            <p:cNvPr id="81" name="Chart 80"/>
            <p:cNvGraphicFramePr/>
            <p:nvPr/>
          </p:nvGraphicFramePr>
          <p:xfrm>
            <a:off x="7774159" y="3306623"/>
            <a:ext cx="1170522" cy="12389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4" name="Oval 83"/>
            <p:cNvSpPr/>
            <p:nvPr/>
          </p:nvSpPr>
          <p:spPr>
            <a:xfrm>
              <a:off x="8076106" y="3642760"/>
              <a:ext cx="566628" cy="5666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87" name="Freeform 9"/>
            <p:cNvSpPr>
              <a:spLocks noEditPoints="1"/>
            </p:cNvSpPr>
            <p:nvPr/>
          </p:nvSpPr>
          <p:spPr bwMode="auto">
            <a:xfrm>
              <a:off x="8236728" y="3771854"/>
              <a:ext cx="296118" cy="296462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id-ID">
                <a:latin typeface="Roboto Light" pitchFamily="2" charset="0"/>
                <a:ea typeface="Roboto Light" pitchFamily="2" charset="0"/>
              </a:endParaRPr>
            </a:p>
          </p:txBody>
        </p:sp>
      </p:grpSp>
      <p:grpSp>
        <p:nvGrpSpPr>
          <p:cNvPr id="17" name="Group 5"/>
          <p:cNvGrpSpPr/>
          <p:nvPr/>
        </p:nvGrpSpPr>
        <p:grpSpPr>
          <a:xfrm>
            <a:off x="8009333" y="3892143"/>
            <a:ext cx="1170522" cy="1238898"/>
            <a:chOff x="7774159" y="4900850"/>
            <a:chExt cx="1170522" cy="1238898"/>
          </a:xfrm>
        </p:grpSpPr>
        <p:graphicFrame>
          <p:nvGraphicFramePr>
            <p:cNvPr id="59" name="Chart 58"/>
            <p:cNvGraphicFramePr/>
            <p:nvPr/>
          </p:nvGraphicFramePr>
          <p:xfrm>
            <a:off x="7774159" y="4900850"/>
            <a:ext cx="1170522" cy="12388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0" name="Oval 59"/>
            <p:cNvSpPr/>
            <p:nvPr/>
          </p:nvSpPr>
          <p:spPr>
            <a:xfrm>
              <a:off x="8076106" y="5236985"/>
              <a:ext cx="566628" cy="5666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8211189" y="5374645"/>
              <a:ext cx="296462" cy="296462"/>
            </a:xfrm>
            <a:custGeom>
              <a:avLst/>
              <a:gdLst>
                <a:gd name="T0" fmla="*/ 345 w 360"/>
                <a:gd name="T1" fmla="*/ 206 h 360"/>
                <a:gd name="T2" fmla="*/ 347 w 360"/>
                <a:gd name="T3" fmla="*/ 180 h 360"/>
                <a:gd name="T4" fmla="*/ 180 w 360"/>
                <a:gd name="T5" fmla="*/ 13 h 360"/>
                <a:gd name="T6" fmla="*/ 154 w 360"/>
                <a:gd name="T7" fmla="*/ 15 h 360"/>
                <a:gd name="T8" fmla="*/ 101 w 360"/>
                <a:gd name="T9" fmla="*/ 0 h 360"/>
                <a:gd name="T10" fmla="*/ 0 w 360"/>
                <a:gd name="T11" fmla="*/ 101 h 360"/>
                <a:gd name="T12" fmla="*/ 15 w 360"/>
                <a:gd name="T13" fmla="*/ 154 h 360"/>
                <a:gd name="T14" fmla="*/ 13 w 360"/>
                <a:gd name="T15" fmla="*/ 180 h 360"/>
                <a:gd name="T16" fmla="*/ 180 w 360"/>
                <a:gd name="T17" fmla="*/ 347 h 360"/>
                <a:gd name="T18" fmla="*/ 206 w 360"/>
                <a:gd name="T19" fmla="*/ 345 h 360"/>
                <a:gd name="T20" fmla="*/ 259 w 360"/>
                <a:gd name="T21" fmla="*/ 360 h 360"/>
                <a:gd name="T22" fmla="*/ 360 w 360"/>
                <a:gd name="T23" fmla="*/ 259 h 360"/>
                <a:gd name="T24" fmla="*/ 345 w 360"/>
                <a:gd name="T25" fmla="*/ 206 h 360"/>
                <a:gd name="T26" fmla="*/ 259 w 360"/>
                <a:gd name="T27" fmla="*/ 256 h 360"/>
                <a:gd name="T28" fmla="*/ 228 w 360"/>
                <a:gd name="T29" fmla="*/ 280 h 360"/>
                <a:gd name="T30" fmla="*/ 180 w 360"/>
                <a:gd name="T31" fmla="*/ 288 h 360"/>
                <a:gd name="T32" fmla="*/ 125 w 360"/>
                <a:gd name="T33" fmla="*/ 277 h 360"/>
                <a:gd name="T34" fmla="*/ 100 w 360"/>
                <a:gd name="T35" fmla="*/ 254 h 360"/>
                <a:gd name="T36" fmla="*/ 90 w 360"/>
                <a:gd name="T37" fmla="*/ 227 h 360"/>
                <a:gd name="T38" fmla="*/ 96 w 360"/>
                <a:gd name="T39" fmla="*/ 213 h 360"/>
                <a:gd name="T40" fmla="*/ 111 w 360"/>
                <a:gd name="T41" fmla="*/ 207 h 360"/>
                <a:gd name="T42" fmla="*/ 124 w 360"/>
                <a:gd name="T43" fmla="*/ 212 h 360"/>
                <a:gd name="T44" fmla="*/ 133 w 360"/>
                <a:gd name="T45" fmla="*/ 225 h 360"/>
                <a:gd name="T46" fmla="*/ 142 w 360"/>
                <a:gd name="T47" fmla="*/ 241 h 360"/>
                <a:gd name="T48" fmla="*/ 155 w 360"/>
                <a:gd name="T49" fmla="*/ 252 h 360"/>
                <a:gd name="T50" fmla="*/ 179 w 360"/>
                <a:gd name="T51" fmla="*/ 256 h 360"/>
                <a:gd name="T52" fmla="*/ 211 w 360"/>
                <a:gd name="T53" fmla="*/ 247 h 360"/>
                <a:gd name="T54" fmla="*/ 224 w 360"/>
                <a:gd name="T55" fmla="*/ 226 h 360"/>
                <a:gd name="T56" fmla="*/ 217 w 360"/>
                <a:gd name="T57" fmla="*/ 210 h 360"/>
                <a:gd name="T58" fmla="*/ 200 w 360"/>
                <a:gd name="T59" fmla="*/ 200 h 360"/>
                <a:gd name="T60" fmla="*/ 171 w 360"/>
                <a:gd name="T61" fmla="*/ 193 h 360"/>
                <a:gd name="T62" fmla="*/ 130 w 360"/>
                <a:gd name="T63" fmla="*/ 181 h 360"/>
                <a:gd name="T64" fmla="*/ 104 w 360"/>
                <a:gd name="T65" fmla="*/ 161 h 360"/>
                <a:gd name="T66" fmla="*/ 94 w 360"/>
                <a:gd name="T67" fmla="*/ 131 h 360"/>
                <a:gd name="T68" fmla="*/ 105 w 360"/>
                <a:gd name="T69" fmla="*/ 100 h 360"/>
                <a:gd name="T70" fmla="*/ 134 w 360"/>
                <a:gd name="T71" fmla="*/ 79 h 360"/>
                <a:gd name="T72" fmla="*/ 179 w 360"/>
                <a:gd name="T73" fmla="*/ 72 h 360"/>
                <a:gd name="T74" fmla="*/ 215 w 360"/>
                <a:gd name="T75" fmla="*/ 77 h 360"/>
                <a:gd name="T76" fmla="*/ 241 w 360"/>
                <a:gd name="T77" fmla="*/ 89 h 360"/>
                <a:gd name="T78" fmla="*/ 255 w 360"/>
                <a:gd name="T79" fmla="*/ 106 h 360"/>
                <a:gd name="T80" fmla="*/ 260 w 360"/>
                <a:gd name="T81" fmla="*/ 123 h 360"/>
                <a:gd name="T82" fmla="*/ 254 w 360"/>
                <a:gd name="T83" fmla="*/ 137 h 360"/>
                <a:gd name="T84" fmla="*/ 239 w 360"/>
                <a:gd name="T85" fmla="*/ 144 h 360"/>
                <a:gd name="T86" fmla="*/ 227 w 360"/>
                <a:gd name="T87" fmla="*/ 140 h 360"/>
                <a:gd name="T88" fmla="*/ 218 w 360"/>
                <a:gd name="T89" fmla="*/ 128 h 360"/>
                <a:gd name="T90" fmla="*/ 203 w 360"/>
                <a:gd name="T91" fmla="*/ 110 h 360"/>
                <a:gd name="T92" fmla="*/ 176 w 360"/>
                <a:gd name="T93" fmla="*/ 103 h 360"/>
                <a:gd name="T94" fmla="*/ 148 w 360"/>
                <a:gd name="T95" fmla="*/ 110 h 360"/>
                <a:gd name="T96" fmla="*/ 138 w 360"/>
                <a:gd name="T97" fmla="*/ 127 h 360"/>
                <a:gd name="T98" fmla="*/ 141 w 360"/>
                <a:gd name="T99" fmla="*/ 137 h 360"/>
                <a:gd name="T100" fmla="*/ 151 w 360"/>
                <a:gd name="T101" fmla="*/ 145 h 360"/>
                <a:gd name="T102" fmla="*/ 164 w 360"/>
                <a:gd name="T103" fmla="*/ 150 h 360"/>
                <a:gd name="T104" fmla="*/ 186 w 360"/>
                <a:gd name="T105" fmla="*/ 155 h 360"/>
                <a:gd name="T106" fmla="*/ 220 w 360"/>
                <a:gd name="T107" fmla="*/ 164 h 360"/>
                <a:gd name="T108" fmla="*/ 247 w 360"/>
                <a:gd name="T109" fmla="*/ 176 h 360"/>
                <a:gd name="T110" fmla="*/ 264 w 360"/>
                <a:gd name="T111" fmla="*/ 195 h 360"/>
                <a:gd name="T112" fmla="*/ 270 w 360"/>
                <a:gd name="T113" fmla="*/ 222 h 360"/>
                <a:gd name="T114" fmla="*/ 259 w 360"/>
                <a:gd name="T115" fmla="*/ 2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0" h="360">
                  <a:moveTo>
                    <a:pt x="345" y="206"/>
                  </a:moveTo>
                  <a:cubicBezTo>
                    <a:pt x="346" y="198"/>
                    <a:pt x="347" y="189"/>
                    <a:pt x="347" y="180"/>
                  </a:cubicBezTo>
                  <a:cubicBezTo>
                    <a:pt x="347" y="88"/>
                    <a:pt x="272" y="13"/>
                    <a:pt x="180" y="13"/>
                  </a:cubicBezTo>
                  <a:cubicBezTo>
                    <a:pt x="171" y="13"/>
                    <a:pt x="162" y="14"/>
                    <a:pt x="154" y="15"/>
                  </a:cubicBezTo>
                  <a:cubicBezTo>
                    <a:pt x="139" y="6"/>
                    <a:pt x="120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20"/>
                    <a:pt x="6" y="139"/>
                    <a:pt x="15" y="154"/>
                  </a:cubicBezTo>
                  <a:cubicBezTo>
                    <a:pt x="14" y="163"/>
                    <a:pt x="13" y="171"/>
                    <a:pt x="13" y="180"/>
                  </a:cubicBezTo>
                  <a:cubicBezTo>
                    <a:pt x="13" y="272"/>
                    <a:pt x="88" y="347"/>
                    <a:pt x="180" y="347"/>
                  </a:cubicBezTo>
                  <a:cubicBezTo>
                    <a:pt x="189" y="347"/>
                    <a:pt x="198" y="346"/>
                    <a:pt x="206" y="345"/>
                  </a:cubicBezTo>
                  <a:cubicBezTo>
                    <a:pt x="221" y="355"/>
                    <a:pt x="240" y="360"/>
                    <a:pt x="259" y="360"/>
                  </a:cubicBezTo>
                  <a:cubicBezTo>
                    <a:pt x="315" y="360"/>
                    <a:pt x="360" y="315"/>
                    <a:pt x="360" y="259"/>
                  </a:cubicBezTo>
                  <a:cubicBezTo>
                    <a:pt x="360" y="240"/>
                    <a:pt x="355" y="222"/>
                    <a:pt x="345" y="206"/>
                  </a:cubicBezTo>
                  <a:close/>
                  <a:moveTo>
                    <a:pt x="259" y="256"/>
                  </a:moveTo>
                  <a:cubicBezTo>
                    <a:pt x="252" y="266"/>
                    <a:pt x="242" y="274"/>
                    <a:pt x="228" y="280"/>
                  </a:cubicBezTo>
                  <a:cubicBezTo>
                    <a:pt x="215" y="286"/>
                    <a:pt x="199" y="288"/>
                    <a:pt x="180" y="288"/>
                  </a:cubicBezTo>
                  <a:cubicBezTo>
                    <a:pt x="158" y="288"/>
                    <a:pt x="139" y="285"/>
                    <a:pt x="125" y="277"/>
                  </a:cubicBezTo>
                  <a:cubicBezTo>
                    <a:pt x="115" y="271"/>
                    <a:pt x="106" y="264"/>
                    <a:pt x="100" y="254"/>
                  </a:cubicBezTo>
                  <a:cubicBezTo>
                    <a:pt x="93" y="245"/>
                    <a:pt x="90" y="236"/>
                    <a:pt x="90" y="227"/>
                  </a:cubicBezTo>
                  <a:cubicBezTo>
                    <a:pt x="90" y="221"/>
                    <a:pt x="92" y="217"/>
                    <a:pt x="96" y="213"/>
                  </a:cubicBezTo>
                  <a:cubicBezTo>
                    <a:pt x="100" y="209"/>
                    <a:pt x="105" y="207"/>
                    <a:pt x="111" y="207"/>
                  </a:cubicBezTo>
                  <a:cubicBezTo>
                    <a:pt x="116" y="207"/>
                    <a:pt x="120" y="209"/>
                    <a:pt x="124" y="212"/>
                  </a:cubicBezTo>
                  <a:cubicBezTo>
                    <a:pt x="127" y="215"/>
                    <a:pt x="130" y="219"/>
                    <a:pt x="133" y="225"/>
                  </a:cubicBezTo>
                  <a:cubicBezTo>
                    <a:pt x="135" y="231"/>
                    <a:pt x="138" y="237"/>
                    <a:pt x="142" y="241"/>
                  </a:cubicBezTo>
                  <a:cubicBezTo>
                    <a:pt x="145" y="245"/>
                    <a:pt x="150" y="249"/>
                    <a:pt x="155" y="252"/>
                  </a:cubicBezTo>
                  <a:cubicBezTo>
                    <a:pt x="161" y="255"/>
                    <a:pt x="169" y="256"/>
                    <a:pt x="179" y="256"/>
                  </a:cubicBezTo>
                  <a:cubicBezTo>
                    <a:pt x="192" y="256"/>
                    <a:pt x="203" y="253"/>
                    <a:pt x="211" y="247"/>
                  </a:cubicBezTo>
                  <a:cubicBezTo>
                    <a:pt x="220" y="242"/>
                    <a:pt x="224" y="235"/>
                    <a:pt x="224" y="226"/>
                  </a:cubicBezTo>
                  <a:cubicBezTo>
                    <a:pt x="224" y="219"/>
                    <a:pt x="221" y="214"/>
                    <a:pt x="217" y="210"/>
                  </a:cubicBezTo>
                  <a:cubicBezTo>
                    <a:pt x="213" y="206"/>
                    <a:pt x="207" y="203"/>
                    <a:pt x="200" y="200"/>
                  </a:cubicBezTo>
                  <a:cubicBezTo>
                    <a:pt x="193" y="198"/>
                    <a:pt x="183" y="196"/>
                    <a:pt x="171" y="193"/>
                  </a:cubicBezTo>
                  <a:cubicBezTo>
                    <a:pt x="155" y="190"/>
                    <a:pt x="141" y="185"/>
                    <a:pt x="130" y="181"/>
                  </a:cubicBezTo>
                  <a:cubicBezTo>
                    <a:pt x="119" y="176"/>
                    <a:pt x="111" y="170"/>
                    <a:pt x="104" y="161"/>
                  </a:cubicBezTo>
                  <a:cubicBezTo>
                    <a:pt x="98" y="153"/>
                    <a:pt x="94" y="143"/>
                    <a:pt x="94" y="131"/>
                  </a:cubicBezTo>
                  <a:cubicBezTo>
                    <a:pt x="94" y="119"/>
                    <a:pt x="98" y="109"/>
                    <a:pt x="105" y="100"/>
                  </a:cubicBezTo>
                  <a:cubicBezTo>
                    <a:pt x="111" y="91"/>
                    <a:pt x="121" y="84"/>
                    <a:pt x="134" y="79"/>
                  </a:cubicBezTo>
                  <a:cubicBezTo>
                    <a:pt x="147" y="74"/>
                    <a:pt x="162" y="72"/>
                    <a:pt x="179" y="72"/>
                  </a:cubicBezTo>
                  <a:cubicBezTo>
                    <a:pt x="193" y="72"/>
                    <a:pt x="205" y="73"/>
                    <a:pt x="215" y="77"/>
                  </a:cubicBezTo>
                  <a:cubicBezTo>
                    <a:pt x="226" y="80"/>
                    <a:pt x="234" y="84"/>
                    <a:pt x="241" y="89"/>
                  </a:cubicBezTo>
                  <a:cubicBezTo>
                    <a:pt x="247" y="95"/>
                    <a:pt x="252" y="100"/>
                    <a:pt x="255" y="106"/>
                  </a:cubicBezTo>
                  <a:cubicBezTo>
                    <a:pt x="259" y="112"/>
                    <a:pt x="260" y="118"/>
                    <a:pt x="260" y="123"/>
                  </a:cubicBezTo>
                  <a:cubicBezTo>
                    <a:pt x="260" y="129"/>
                    <a:pt x="258" y="133"/>
                    <a:pt x="254" y="137"/>
                  </a:cubicBezTo>
                  <a:cubicBezTo>
                    <a:pt x="250" y="142"/>
                    <a:pt x="245" y="144"/>
                    <a:pt x="239" y="144"/>
                  </a:cubicBezTo>
                  <a:cubicBezTo>
                    <a:pt x="234" y="144"/>
                    <a:pt x="230" y="142"/>
                    <a:pt x="227" y="140"/>
                  </a:cubicBezTo>
                  <a:cubicBezTo>
                    <a:pt x="224" y="137"/>
                    <a:pt x="221" y="133"/>
                    <a:pt x="218" y="128"/>
                  </a:cubicBezTo>
                  <a:cubicBezTo>
                    <a:pt x="214" y="120"/>
                    <a:pt x="209" y="114"/>
                    <a:pt x="203" y="110"/>
                  </a:cubicBezTo>
                  <a:cubicBezTo>
                    <a:pt x="198" y="105"/>
                    <a:pt x="189" y="103"/>
                    <a:pt x="176" y="103"/>
                  </a:cubicBezTo>
                  <a:cubicBezTo>
                    <a:pt x="165" y="103"/>
                    <a:pt x="155" y="106"/>
                    <a:pt x="148" y="110"/>
                  </a:cubicBezTo>
                  <a:cubicBezTo>
                    <a:pt x="141" y="115"/>
                    <a:pt x="138" y="120"/>
                    <a:pt x="138" y="127"/>
                  </a:cubicBezTo>
                  <a:cubicBezTo>
                    <a:pt x="138" y="131"/>
                    <a:pt x="139" y="134"/>
                    <a:pt x="141" y="137"/>
                  </a:cubicBezTo>
                  <a:cubicBezTo>
                    <a:pt x="144" y="140"/>
                    <a:pt x="147" y="143"/>
                    <a:pt x="151" y="145"/>
                  </a:cubicBezTo>
                  <a:cubicBezTo>
                    <a:pt x="156" y="147"/>
                    <a:pt x="160" y="149"/>
                    <a:pt x="164" y="150"/>
                  </a:cubicBezTo>
                  <a:cubicBezTo>
                    <a:pt x="169" y="151"/>
                    <a:pt x="176" y="153"/>
                    <a:pt x="186" y="155"/>
                  </a:cubicBezTo>
                  <a:cubicBezTo>
                    <a:pt x="199" y="158"/>
                    <a:pt x="210" y="161"/>
                    <a:pt x="220" y="164"/>
                  </a:cubicBezTo>
                  <a:cubicBezTo>
                    <a:pt x="231" y="168"/>
                    <a:pt x="239" y="172"/>
                    <a:pt x="247" y="176"/>
                  </a:cubicBezTo>
                  <a:cubicBezTo>
                    <a:pt x="254" y="181"/>
                    <a:pt x="260" y="187"/>
                    <a:pt x="264" y="195"/>
                  </a:cubicBezTo>
                  <a:cubicBezTo>
                    <a:pt x="268" y="202"/>
                    <a:pt x="270" y="211"/>
                    <a:pt x="270" y="222"/>
                  </a:cubicBezTo>
                  <a:cubicBezTo>
                    <a:pt x="270" y="234"/>
                    <a:pt x="266" y="246"/>
                    <a:pt x="259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id-ID">
                <a:latin typeface="Roboto Light" pitchFamily="2" charset="0"/>
                <a:ea typeface="Roboto Light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5600462" y="2032229"/>
            <a:ext cx="87931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36695" y="1353820"/>
            <a:ext cx="3996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4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800100" y="257429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9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9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41730" y="2214880"/>
            <a:ext cx="1674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800735" y="4228465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9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9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2365" y="3869055"/>
            <a:ext cx="1674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4" name="AutoShape 25"/>
          <p:cNvSpPr/>
          <p:nvPr/>
        </p:nvSpPr>
        <p:spPr bwMode="auto">
          <a:xfrm>
            <a:off x="9179560" y="263398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9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9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88120" y="2214880"/>
            <a:ext cx="1674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6" name="AutoShape 25"/>
          <p:cNvSpPr/>
          <p:nvPr/>
        </p:nvSpPr>
        <p:spPr bwMode="auto">
          <a:xfrm>
            <a:off x="9274810" y="4505960"/>
            <a:ext cx="2016125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9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9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83370" y="4086860"/>
            <a:ext cx="1674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0" grpId="0" bldLvl="0" animBg="1"/>
      <p:bldP spid="21" grpId="0"/>
      <p:bldP spid="22" grpId="0" bldLvl="0" animBg="1"/>
      <p:bldP spid="23" grpId="0"/>
      <p:bldP spid="24" grpId="0" bldLvl="0" animBg="1"/>
      <p:bldP spid="25" grpId="0"/>
      <p:bldP spid="26" grpId="0" bldLvl="0" animBg="1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57860" y="705485"/>
            <a:ext cx="10875645" cy="56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AutoShape 25"/>
          <p:cNvSpPr/>
          <p:nvPr/>
        </p:nvSpPr>
        <p:spPr bwMode="auto">
          <a:xfrm>
            <a:off x="3324225" y="4807585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17190" y="2167890"/>
            <a:ext cx="6635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ln>
                  <a:noFill/>
                </a:ln>
                <a:gradFill>
                  <a:gsLst>
                    <a:gs pos="0">
                      <a:srgbClr val="FBB384"/>
                    </a:gs>
                    <a:gs pos="84000">
                      <a:srgbClr val="FBD2B4"/>
                    </a:gs>
                  </a:gsLst>
                  <a:lin ang="1800000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感谢观看</a:t>
            </a:r>
            <a:endParaRPr lang="zh-CN" altLang="en-US" sz="7200" b="1" dirty="0">
              <a:ln>
                <a:noFill/>
              </a:ln>
              <a:gradFill>
                <a:gsLst>
                  <a:gs pos="0">
                    <a:srgbClr val="FBB384"/>
                  </a:gs>
                  <a:gs pos="84000">
                    <a:srgbClr val="FBD2B4"/>
                  </a:gs>
                </a:gsLst>
                <a:lin ang="1800000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222240" y="3825875"/>
            <a:ext cx="1746250" cy="0"/>
          </a:xfrm>
          <a:prstGeom prst="line">
            <a:avLst/>
          </a:prstGeom>
          <a:ln w="69850">
            <a:solidFill>
              <a:srgbClr val="FBD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857115" y="4229735"/>
            <a:ext cx="2475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n>
                  <a:noFill/>
                </a:ln>
                <a:solidFill>
                  <a:srgbClr val="FB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汇报人：小木头</a:t>
            </a:r>
            <a:endParaRPr lang="zh-CN" altLang="en-US" sz="1600" b="1" dirty="0">
              <a:ln>
                <a:noFill/>
              </a:ln>
              <a:solidFill>
                <a:srgbClr val="FB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026410" y="3076575"/>
            <a:ext cx="5648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5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5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34406" y="1251585"/>
            <a:ext cx="1573709" cy="1480832"/>
            <a:chOff x="3747" y="4355"/>
            <a:chExt cx="2241" cy="2108"/>
          </a:xfrm>
        </p:grpSpPr>
        <p:sp>
          <p:nvSpPr>
            <p:cNvPr id="14" name="椭圆 13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47" y="4406"/>
              <a:ext cx="2049" cy="2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8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8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AutoShape 25"/>
          <p:cNvSpPr/>
          <p:nvPr/>
        </p:nvSpPr>
        <p:spPr bwMode="auto">
          <a:xfrm>
            <a:off x="3131185" y="4415790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3552825" y="644525"/>
            <a:ext cx="6210300" cy="5789930"/>
            <a:chOff x="-5595" y="1015"/>
            <a:chExt cx="9780" cy="9118"/>
          </a:xfrm>
        </p:grpSpPr>
        <p:grpSp>
          <p:nvGrpSpPr>
            <p:cNvPr id="4" name="组合 3"/>
            <p:cNvGrpSpPr/>
            <p:nvPr/>
          </p:nvGrpSpPr>
          <p:grpSpPr>
            <a:xfrm>
              <a:off x="-5534" y="1304"/>
              <a:ext cx="9300" cy="8535"/>
              <a:chOff x="-3914" y="1014"/>
              <a:chExt cx="10020" cy="9196"/>
            </a:xfrm>
          </p:grpSpPr>
          <p:pic>
            <p:nvPicPr>
              <p:cNvPr id="2" name="图片 1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3" name="椭圆 2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-5595" y="1015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1940" y="534035"/>
            <a:ext cx="6210935" cy="5789930"/>
            <a:chOff x="14444" y="841"/>
            <a:chExt cx="9781" cy="9118"/>
          </a:xfrm>
        </p:grpSpPr>
        <p:grpSp>
          <p:nvGrpSpPr>
            <p:cNvPr id="7" name="组合 6"/>
            <p:cNvGrpSpPr/>
            <p:nvPr/>
          </p:nvGrpSpPr>
          <p:grpSpPr>
            <a:xfrm>
              <a:off x="14925" y="1132"/>
              <a:ext cx="9300" cy="8535"/>
              <a:chOff x="-3914" y="1014"/>
              <a:chExt cx="10020" cy="9196"/>
            </a:xfrm>
          </p:grpSpPr>
          <p:pic>
            <p:nvPicPr>
              <p:cNvPr id="8" name="图片 7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4444" y="841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078345" y="957580"/>
            <a:ext cx="3648710" cy="5059680"/>
            <a:chOff x="11147" y="1508"/>
            <a:chExt cx="5746" cy="7968"/>
          </a:xfrm>
        </p:grpSpPr>
        <p:pic>
          <p:nvPicPr>
            <p:cNvPr id="10" name="图片 9" descr="25d1c387075261fcc10c67516ddbb95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47" y="1508"/>
              <a:ext cx="5746" cy="7968"/>
            </a:xfrm>
            <a:prstGeom prst="rect">
              <a:avLst/>
            </a:prstGeom>
          </p:spPr>
        </p:pic>
        <p:pic>
          <p:nvPicPr>
            <p:cNvPr id="11" name="图片 10" descr="rawpixel-699806-unsplash"/>
            <p:cNvPicPr>
              <a:picLocks noChangeAspect="1"/>
            </p:cNvPicPr>
            <p:nvPr/>
          </p:nvPicPr>
          <p:blipFill>
            <a:blip r:embed="rId2"/>
            <a:srcRect l="24697" t="502" r="32732" b="502"/>
            <a:stretch>
              <a:fillRect/>
            </a:stretch>
          </p:blipFill>
          <p:spPr>
            <a:xfrm>
              <a:off x="11877" y="2459"/>
              <a:ext cx="4292" cy="5917"/>
            </a:xfrm>
            <a:prstGeom prst="rect">
              <a:avLst/>
            </a:prstGeom>
          </p:spPr>
        </p:pic>
      </p:grpSp>
      <p:sp>
        <p:nvSpPr>
          <p:cNvPr id="85" name="文本框 84"/>
          <p:cNvSpPr txBox="1"/>
          <p:nvPr/>
        </p:nvSpPr>
        <p:spPr>
          <a:xfrm>
            <a:off x="1336040" y="1694815"/>
            <a:ext cx="3996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4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86" name="AutoShape 25"/>
          <p:cNvSpPr/>
          <p:nvPr/>
        </p:nvSpPr>
        <p:spPr bwMode="auto">
          <a:xfrm>
            <a:off x="1477645" y="2682875"/>
            <a:ext cx="5324475" cy="739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AutoShape 25"/>
          <p:cNvSpPr/>
          <p:nvPr/>
        </p:nvSpPr>
        <p:spPr bwMode="auto">
          <a:xfrm>
            <a:off x="1815465" y="5560695"/>
            <a:ext cx="16522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DF989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DF9898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2025015" y="5072380"/>
            <a:ext cx="156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E24848"/>
              </a:buClr>
            </a:pPr>
            <a:r>
              <a:rPr lang="en-US" altLang="zh-CN" sz="2400" b="1">
                <a:ln>
                  <a:noFill/>
                </a:ln>
                <a:solidFill>
                  <a:srgbClr val="DF98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park.1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DF989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0" name="AutoShape 25"/>
          <p:cNvSpPr/>
          <p:nvPr/>
        </p:nvSpPr>
        <p:spPr bwMode="auto">
          <a:xfrm>
            <a:off x="4587240" y="5560695"/>
            <a:ext cx="16522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800" b="1" dirty="0">
                <a:ln>
                  <a:noFill/>
                </a:ln>
                <a:solidFill>
                  <a:srgbClr val="DF989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800" b="1" dirty="0">
              <a:ln>
                <a:noFill/>
              </a:ln>
              <a:solidFill>
                <a:srgbClr val="DF9898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18380" y="5072380"/>
            <a:ext cx="156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E24848"/>
              </a:buClr>
            </a:pPr>
            <a:r>
              <a:rPr lang="en-US" altLang="zh-CN" sz="2400" b="1">
                <a:ln>
                  <a:noFill/>
                </a:ln>
                <a:solidFill>
                  <a:srgbClr val="DF98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park.2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DF9898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3" name="图片 2" descr="rawpixel-974543-unsplash"/>
          <p:cNvPicPr>
            <a:picLocks noChangeAspect="1"/>
          </p:cNvPicPr>
          <p:nvPr/>
        </p:nvPicPr>
        <p:blipFill>
          <a:blip r:embed="rId3"/>
          <a:srcRect r="28220"/>
          <a:stretch>
            <a:fillRect/>
          </a:stretch>
        </p:blipFill>
        <p:spPr>
          <a:xfrm>
            <a:off x="1891665" y="3667760"/>
            <a:ext cx="1388745" cy="1290320"/>
          </a:xfrm>
          <a:prstGeom prst="ellipse">
            <a:avLst/>
          </a:prstGeom>
        </p:spPr>
      </p:pic>
      <p:pic>
        <p:nvPicPr>
          <p:cNvPr id="6" name="图片 5" descr="rawpixel-974543-unsplash"/>
          <p:cNvPicPr>
            <a:picLocks noChangeAspect="1"/>
          </p:cNvPicPr>
          <p:nvPr/>
        </p:nvPicPr>
        <p:blipFill>
          <a:blip r:embed="rId3"/>
          <a:srcRect r="28220"/>
          <a:stretch>
            <a:fillRect/>
          </a:stretch>
        </p:blipFill>
        <p:spPr>
          <a:xfrm>
            <a:off x="4699635" y="3621405"/>
            <a:ext cx="1388745" cy="1290320"/>
          </a:xfrm>
          <a:prstGeom prst="ellipse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5" grpId="0"/>
      <p:bldP spid="86" grpId="0" bldLvl="0" animBg="1"/>
      <p:bldP spid="11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2557511" y="1729431"/>
            <a:ext cx="7248428" cy="2831718"/>
            <a:chOff x="2359344" y="2163568"/>
            <a:chExt cx="7248428" cy="2831718"/>
          </a:xfrm>
        </p:grpSpPr>
        <p:sp>
          <p:nvSpPr>
            <p:cNvPr id="25" name="Rounded Rectangle 24"/>
            <p:cNvSpPr/>
            <p:nvPr/>
          </p:nvSpPr>
          <p:spPr>
            <a:xfrm>
              <a:off x="2359344" y="2940260"/>
              <a:ext cx="1451329" cy="1197043"/>
            </a:xfrm>
            <a:prstGeom prst="roundRect">
              <a:avLst>
                <a:gd name="adj" fmla="val 10000"/>
              </a:avLst>
            </a:prstGeom>
            <a:solidFill>
              <a:srgbClr val="F9B38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Shape 25"/>
            <p:cNvSpPr/>
            <p:nvPr/>
          </p:nvSpPr>
          <p:spPr>
            <a:xfrm>
              <a:off x="3150946" y="3139134"/>
              <a:ext cx="1727925" cy="1856152"/>
            </a:xfrm>
            <a:prstGeom prst="leftCircularArrow">
              <a:avLst>
                <a:gd name="adj1" fmla="val 3886"/>
                <a:gd name="adj2" fmla="val 486698"/>
                <a:gd name="adj3" fmla="val 2262209"/>
                <a:gd name="adj4" fmla="val 9024489"/>
                <a:gd name="adj5" fmla="val 4534"/>
              </a:avLst>
            </a:prstGeom>
            <a:solidFill>
              <a:srgbClr val="FBD2B4"/>
            </a:solidFill>
            <a:ln w="19050">
              <a:noFill/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27"/>
            <p:cNvSpPr/>
            <p:nvPr/>
          </p:nvSpPr>
          <p:spPr>
            <a:xfrm>
              <a:off x="4291710" y="2940260"/>
              <a:ext cx="1451329" cy="1197043"/>
            </a:xfrm>
            <a:prstGeom prst="roundRect">
              <a:avLst>
                <a:gd name="adj" fmla="val 10000"/>
              </a:avLst>
            </a:prstGeom>
            <a:solidFill>
              <a:srgbClr val="E8B3B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Circular Arrow 28"/>
            <p:cNvSpPr/>
            <p:nvPr/>
          </p:nvSpPr>
          <p:spPr>
            <a:xfrm>
              <a:off x="5071217" y="2163568"/>
              <a:ext cx="1913373" cy="2055362"/>
            </a:xfrm>
            <a:prstGeom prst="circularArrow">
              <a:avLst>
                <a:gd name="adj1" fmla="val 3510"/>
                <a:gd name="adj2" fmla="val 435572"/>
                <a:gd name="adj3" fmla="val 19388917"/>
                <a:gd name="adj4" fmla="val 12575511"/>
                <a:gd name="adj5" fmla="val 4095"/>
              </a:avLst>
            </a:prstGeom>
            <a:solidFill>
              <a:srgbClr val="FBD2B4"/>
            </a:solidFill>
            <a:ln w="19050">
              <a:noFill/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ounded Rectangle 30"/>
            <p:cNvSpPr/>
            <p:nvPr/>
          </p:nvSpPr>
          <p:spPr>
            <a:xfrm>
              <a:off x="6224077" y="2940260"/>
              <a:ext cx="1451329" cy="1197043"/>
            </a:xfrm>
            <a:prstGeom prst="roundRect">
              <a:avLst>
                <a:gd name="adj" fmla="val 10000"/>
              </a:avLst>
            </a:prstGeom>
            <a:solidFill>
              <a:srgbClr val="FBB38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Shape 31"/>
            <p:cNvSpPr/>
            <p:nvPr/>
          </p:nvSpPr>
          <p:spPr>
            <a:xfrm>
              <a:off x="7015678" y="3139134"/>
              <a:ext cx="1727925" cy="1856152"/>
            </a:xfrm>
            <a:prstGeom prst="leftCircularArrow">
              <a:avLst>
                <a:gd name="adj1" fmla="val 3886"/>
                <a:gd name="adj2" fmla="val 486698"/>
                <a:gd name="adj3" fmla="val 2262209"/>
                <a:gd name="adj4" fmla="val 9024489"/>
                <a:gd name="adj5" fmla="val 4534"/>
              </a:avLst>
            </a:prstGeom>
            <a:solidFill>
              <a:srgbClr val="FBD2B4"/>
            </a:solidFill>
            <a:ln w="19050">
              <a:noFill/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33"/>
            <p:cNvSpPr/>
            <p:nvPr/>
          </p:nvSpPr>
          <p:spPr>
            <a:xfrm>
              <a:off x="8156443" y="2940260"/>
              <a:ext cx="1451329" cy="1197043"/>
            </a:xfrm>
            <a:prstGeom prst="roundRect">
              <a:avLst>
                <a:gd name="adj" fmla="val 10000"/>
              </a:avLst>
            </a:prstGeom>
            <a:solidFill>
              <a:srgbClr val="E8B3B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 240"/>
            <p:cNvSpPr>
              <a:spLocks noEditPoints="1"/>
            </p:cNvSpPr>
            <p:nvPr/>
          </p:nvSpPr>
          <p:spPr bwMode="auto">
            <a:xfrm>
              <a:off x="6598348" y="3189460"/>
              <a:ext cx="702786" cy="698642"/>
            </a:xfrm>
            <a:custGeom>
              <a:avLst/>
              <a:gdLst>
                <a:gd name="T0" fmla="*/ 1160 w 1356"/>
                <a:gd name="T1" fmla="*/ 1346 h 1348"/>
                <a:gd name="T2" fmla="*/ 1242 w 1356"/>
                <a:gd name="T3" fmla="*/ 1322 h 1348"/>
                <a:gd name="T4" fmla="*/ 1306 w 1356"/>
                <a:gd name="T5" fmla="*/ 1268 h 1348"/>
                <a:gd name="T6" fmla="*/ 1346 w 1356"/>
                <a:gd name="T7" fmla="*/ 1194 h 1348"/>
                <a:gd name="T8" fmla="*/ 1356 w 1356"/>
                <a:gd name="T9" fmla="*/ 218 h 1348"/>
                <a:gd name="T10" fmla="*/ 1346 w 1356"/>
                <a:gd name="T11" fmla="*/ 154 h 1348"/>
                <a:gd name="T12" fmla="*/ 1306 w 1356"/>
                <a:gd name="T13" fmla="*/ 80 h 1348"/>
                <a:gd name="T14" fmla="*/ 1242 w 1356"/>
                <a:gd name="T15" fmla="*/ 26 h 1348"/>
                <a:gd name="T16" fmla="*/ 1160 w 1356"/>
                <a:gd name="T17" fmla="*/ 0 h 1348"/>
                <a:gd name="T18" fmla="*/ 196 w 1356"/>
                <a:gd name="T19" fmla="*/ 0 h 1348"/>
                <a:gd name="T20" fmla="*/ 114 w 1356"/>
                <a:gd name="T21" fmla="*/ 26 h 1348"/>
                <a:gd name="T22" fmla="*/ 50 w 1356"/>
                <a:gd name="T23" fmla="*/ 80 h 1348"/>
                <a:gd name="T24" fmla="*/ 10 w 1356"/>
                <a:gd name="T25" fmla="*/ 154 h 1348"/>
                <a:gd name="T26" fmla="*/ 0 w 1356"/>
                <a:gd name="T27" fmla="*/ 1130 h 1348"/>
                <a:gd name="T28" fmla="*/ 10 w 1356"/>
                <a:gd name="T29" fmla="*/ 1194 h 1348"/>
                <a:gd name="T30" fmla="*/ 50 w 1356"/>
                <a:gd name="T31" fmla="*/ 1268 h 1348"/>
                <a:gd name="T32" fmla="*/ 114 w 1356"/>
                <a:gd name="T33" fmla="*/ 1322 h 1348"/>
                <a:gd name="T34" fmla="*/ 196 w 1356"/>
                <a:gd name="T35" fmla="*/ 1346 h 1348"/>
                <a:gd name="T36" fmla="*/ 110 w 1356"/>
                <a:gd name="T37" fmla="*/ 218 h 1348"/>
                <a:gd name="T38" fmla="*/ 142 w 1356"/>
                <a:gd name="T39" fmla="*/ 140 h 1348"/>
                <a:gd name="T40" fmla="*/ 218 w 1356"/>
                <a:gd name="T41" fmla="*/ 108 h 1348"/>
                <a:gd name="T42" fmla="*/ 1180 w 1356"/>
                <a:gd name="T43" fmla="*/ 118 h 1348"/>
                <a:gd name="T44" fmla="*/ 1238 w 1356"/>
                <a:gd name="T45" fmla="*/ 176 h 1348"/>
                <a:gd name="T46" fmla="*/ 1248 w 1356"/>
                <a:gd name="T47" fmla="*/ 1130 h 1348"/>
                <a:gd name="T48" fmla="*/ 1216 w 1356"/>
                <a:gd name="T49" fmla="*/ 1206 h 1348"/>
                <a:gd name="T50" fmla="*/ 1138 w 1356"/>
                <a:gd name="T51" fmla="*/ 1238 h 1348"/>
                <a:gd name="T52" fmla="*/ 176 w 1356"/>
                <a:gd name="T53" fmla="*/ 1230 h 1348"/>
                <a:gd name="T54" fmla="*/ 118 w 1356"/>
                <a:gd name="T55" fmla="*/ 1172 h 1348"/>
                <a:gd name="T56" fmla="*/ 948 w 1356"/>
                <a:gd name="T57" fmla="*/ 758 h 1348"/>
                <a:gd name="T58" fmla="*/ 948 w 1356"/>
                <a:gd name="T59" fmla="*/ 274 h 1348"/>
                <a:gd name="T60" fmla="*/ 966 w 1356"/>
                <a:gd name="T61" fmla="*/ 250 h 1348"/>
                <a:gd name="T62" fmla="*/ 996 w 1356"/>
                <a:gd name="T63" fmla="*/ 256 h 1348"/>
                <a:gd name="T64" fmla="*/ 1068 w 1356"/>
                <a:gd name="T65" fmla="*/ 594 h 1348"/>
                <a:gd name="T66" fmla="*/ 1004 w 1356"/>
                <a:gd name="T67" fmla="*/ 1072 h 1348"/>
                <a:gd name="T68" fmla="*/ 976 w 1356"/>
                <a:gd name="T69" fmla="*/ 1100 h 1348"/>
                <a:gd name="T70" fmla="*/ 952 w 1356"/>
                <a:gd name="T71" fmla="*/ 1084 h 1348"/>
                <a:gd name="T72" fmla="*/ 586 w 1356"/>
                <a:gd name="T73" fmla="*/ 968 h 1348"/>
                <a:gd name="T74" fmla="*/ 652 w 1356"/>
                <a:gd name="T75" fmla="*/ 274 h 1348"/>
                <a:gd name="T76" fmla="*/ 678 w 1356"/>
                <a:gd name="T77" fmla="*/ 248 h 1348"/>
                <a:gd name="T78" fmla="*/ 704 w 1356"/>
                <a:gd name="T79" fmla="*/ 264 h 1348"/>
                <a:gd name="T80" fmla="*/ 770 w 1356"/>
                <a:gd name="T81" fmla="*/ 968 h 1348"/>
                <a:gd name="T82" fmla="*/ 704 w 1356"/>
                <a:gd name="T83" fmla="*/ 1084 h 1348"/>
                <a:gd name="T84" fmla="*/ 678 w 1356"/>
                <a:gd name="T85" fmla="*/ 1100 h 1348"/>
                <a:gd name="T86" fmla="*/ 652 w 1356"/>
                <a:gd name="T87" fmla="*/ 1072 h 1348"/>
                <a:gd name="T88" fmla="*/ 288 w 1356"/>
                <a:gd name="T89" fmla="*/ 392 h 1348"/>
                <a:gd name="T90" fmla="*/ 356 w 1356"/>
                <a:gd name="T91" fmla="*/ 264 h 1348"/>
                <a:gd name="T92" fmla="*/ 380 w 1356"/>
                <a:gd name="T93" fmla="*/ 248 h 1348"/>
                <a:gd name="T94" fmla="*/ 408 w 1356"/>
                <a:gd name="T95" fmla="*/ 274 h 1348"/>
                <a:gd name="T96" fmla="*/ 408 w 1356"/>
                <a:gd name="T97" fmla="*/ 556 h 1348"/>
                <a:gd name="T98" fmla="*/ 400 w 1356"/>
                <a:gd name="T99" fmla="*/ 1092 h 1348"/>
                <a:gd name="T100" fmla="*/ 370 w 1356"/>
                <a:gd name="T101" fmla="*/ 1098 h 1348"/>
                <a:gd name="T102" fmla="*/ 354 w 1356"/>
                <a:gd name="T103" fmla="*/ 556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6" h="1348">
                  <a:moveTo>
                    <a:pt x="218" y="1348"/>
                  </a:moveTo>
                  <a:lnTo>
                    <a:pt x="1138" y="1348"/>
                  </a:lnTo>
                  <a:lnTo>
                    <a:pt x="1138" y="1348"/>
                  </a:lnTo>
                  <a:lnTo>
                    <a:pt x="1160" y="1346"/>
                  </a:lnTo>
                  <a:lnTo>
                    <a:pt x="1182" y="1344"/>
                  </a:lnTo>
                  <a:lnTo>
                    <a:pt x="1202" y="1338"/>
                  </a:lnTo>
                  <a:lnTo>
                    <a:pt x="1222" y="1330"/>
                  </a:lnTo>
                  <a:lnTo>
                    <a:pt x="1242" y="1322"/>
                  </a:lnTo>
                  <a:lnTo>
                    <a:pt x="1260" y="1310"/>
                  </a:lnTo>
                  <a:lnTo>
                    <a:pt x="1276" y="1298"/>
                  </a:lnTo>
                  <a:lnTo>
                    <a:pt x="1292" y="1284"/>
                  </a:lnTo>
                  <a:lnTo>
                    <a:pt x="1306" y="1268"/>
                  </a:lnTo>
                  <a:lnTo>
                    <a:pt x="1318" y="1252"/>
                  </a:lnTo>
                  <a:lnTo>
                    <a:pt x="1330" y="1234"/>
                  </a:lnTo>
                  <a:lnTo>
                    <a:pt x="1340" y="1214"/>
                  </a:lnTo>
                  <a:lnTo>
                    <a:pt x="1346" y="1194"/>
                  </a:lnTo>
                  <a:lnTo>
                    <a:pt x="1352" y="1174"/>
                  </a:lnTo>
                  <a:lnTo>
                    <a:pt x="1356" y="1152"/>
                  </a:lnTo>
                  <a:lnTo>
                    <a:pt x="1356" y="1130"/>
                  </a:lnTo>
                  <a:lnTo>
                    <a:pt x="1356" y="218"/>
                  </a:lnTo>
                  <a:lnTo>
                    <a:pt x="1356" y="218"/>
                  </a:lnTo>
                  <a:lnTo>
                    <a:pt x="1356" y="196"/>
                  </a:lnTo>
                  <a:lnTo>
                    <a:pt x="1352" y="174"/>
                  </a:lnTo>
                  <a:lnTo>
                    <a:pt x="1346" y="154"/>
                  </a:lnTo>
                  <a:lnTo>
                    <a:pt x="1340" y="132"/>
                  </a:lnTo>
                  <a:lnTo>
                    <a:pt x="1330" y="114"/>
                  </a:lnTo>
                  <a:lnTo>
                    <a:pt x="1318" y="96"/>
                  </a:lnTo>
                  <a:lnTo>
                    <a:pt x="1306" y="80"/>
                  </a:lnTo>
                  <a:lnTo>
                    <a:pt x="1292" y="64"/>
                  </a:lnTo>
                  <a:lnTo>
                    <a:pt x="1276" y="50"/>
                  </a:lnTo>
                  <a:lnTo>
                    <a:pt x="1260" y="36"/>
                  </a:lnTo>
                  <a:lnTo>
                    <a:pt x="1242" y="26"/>
                  </a:lnTo>
                  <a:lnTo>
                    <a:pt x="1222" y="16"/>
                  </a:lnTo>
                  <a:lnTo>
                    <a:pt x="1202" y="10"/>
                  </a:lnTo>
                  <a:lnTo>
                    <a:pt x="1182" y="4"/>
                  </a:lnTo>
                  <a:lnTo>
                    <a:pt x="1160" y="0"/>
                  </a:lnTo>
                  <a:lnTo>
                    <a:pt x="1138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6"/>
                  </a:lnTo>
                  <a:lnTo>
                    <a:pt x="114" y="26"/>
                  </a:lnTo>
                  <a:lnTo>
                    <a:pt x="96" y="36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1130"/>
                  </a:lnTo>
                  <a:lnTo>
                    <a:pt x="0" y="1130"/>
                  </a:lnTo>
                  <a:lnTo>
                    <a:pt x="2" y="1152"/>
                  </a:lnTo>
                  <a:lnTo>
                    <a:pt x="4" y="1174"/>
                  </a:lnTo>
                  <a:lnTo>
                    <a:pt x="10" y="1194"/>
                  </a:lnTo>
                  <a:lnTo>
                    <a:pt x="18" y="1214"/>
                  </a:lnTo>
                  <a:lnTo>
                    <a:pt x="26" y="1234"/>
                  </a:lnTo>
                  <a:lnTo>
                    <a:pt x="38" y="1252"/>
                  </a:lnTo>
                  <a:lnTo>
                    <a:pt x="50" y="1268"/>
                  </a:lnTo>
                  <a:lnTo>
                    <a:pt x="64" y="1284"/>
                  </a:lnTo>
                  <a:lnTo>
                    <a:pt x="80" y="1298"/>
                  </a:lnTo>
                  <a:lnTo>
                    <a:pt x="96" y="1310"/>
                  </a:lnTo>
                  <a:lnTo>
                    <a:pt x="114" y="1322"/>
                  </a:lnTo>
                  <a:lnTo>
                    <a:pt x="134" y="1330"/>
                  </a:lnTo>
                  <a:lnTo>
                    <a:pt x="154" y="1338"/>
                  </a:lnTo>
                  <a:lnTo>
                    <a:pt x="174" y="1344"/>
                  </a:lnTo>
                  <a:lnTo>
                    <a:pt x="196" y="1346"/>
                  </a:lnTo>
                  <a:lnTo>
                    <a:pt x="218" y="1348"/>
                  </a:lnTo>
                  <a:lnTo>
                    <a:pt x="218" y="1348"/>
                  </a:lnTo>
                  <a:close/>
                  <a:moveTo>
                    <a:pt x="110" y="218"/>
                  </a:moveTo>
                  <a:lnTo>
                    <a:pt x="110" y="218"/>
                  </a:lnTo>
                  <a:lnTo>
                    <a:pt x="112" y="196"/>
                  </a:lnTo>
                  <a:lnTo>
                    <a:pt x="118" y="176"/>
                  </a:lnTo>
                  <a:lnTo>
                    <a:pt x="128" y="156"/>
                  </a:lnTo>
                  <a:lnTo>
                    <a:pt x="142" y="140"/>
                  </a:lnTo>
                  <a:lnTo>
                    <a:pt x="158" y="128"/>
                  </a:lnTo>
                  <a:lnTo>
                    <a:pt x="176" y="118"/>
                  </a:lnTo>
                  <a:lnTo>
                    <a:pt x="196" y="110"/>
                  </a:lnTo>
                  <a:lnTo>
                    <a:pt x="218" y="108"/>
                  </a:lnTo>
                  <a:lnTo>
                    <a:pt x="1138" y="108"/>
                  </a:lnTo>
                  <a:lnTo>
                    <a:pt x="1138" y="108"/>
                  </a:lnTo>
                  <a:lnTo>
                    <a:pt x="1160" y="110"/>
                  </a:lnTo>
                  <a:lnTo>
                    <a:pt x="1180" y="118"/>
                  </a:lnTo>
                  <a:lnTo>
                    <a:pt x="1198" y="128"/>
                  </a:lnTo>
                  <a:lnTo>
                    <a:pt x="1216" y="140"/>
                  </a:lnTo>
                  <a:lnTo>
                    <a:pt x="1228" y="156"/>
                  </a:lnTo>
                  <a:lnTo>
                    <a:pt x="1238" y="176"/>
                  </a:lnTo>
                  <a:lnTo>
                    <a:pt x="1244" y="196"/>
                  </a:lnTo>
                  <a:lnTo>
                    <a:pt x="1248" y="218"/>
                  </a:lnTo>
                  <a:lnTo>
                    <a:pt x="1248" y="1130"/>
                  </a:lnTo>
                  <a:lnTo>
                    <a:pt x="1248" y="1130"/>
                  </a:lnTo>
                  <a:lnTo>
                    <a:pt x="1244" y="1152"/>
                  </a:lnTo>
                  <a:lnTo>
                    <a:pt x="1238" y="1172"/>
                  </a:lnTo>
                  <a:lnTo>
                    <a:pt x="1228" y="1190"/>
                  </a:lnTo>
                  <a:lnTo>
                    <a:pt x="1216" y="1206"/>
                  </a:lnTo>
                  <a:lnTo>
                    <a:pt x="1198" y="1220"/>
                  </a:lnTo>
                  <a:lnTo>
                    <a:pt x="1180" y="1230"/>
                  </a:lnTo>
                  <a:lnTo>
                    <a:pt x="1160" y="1236"/>
                  </a:lnTo>
                  <a:lnTo>
                    <a:pt x="1138" y="1238"/>
                  </a:lnTo>
                  <a:lnTo>
                    <a:pt x="218" y="1238"/>
                  </a:lnTo>
                  <a:lnTo>
                    <a:pt x="218" y="1238"/>
                  </a:lnTo>
                  <a:lnTo>
                    <a:pt x="196" y="1236"/>
                  </a:lnTo>
                  <a:lnTo>
                    <a:pt x="176" y="1230"/>
                  </a:lnTo>
                  <a:lnTo>
                    <a:pt x="158" y="1220"/>
                  </a:lnTo>
                  <a:lnTo>
                    <a:pt x="142" y="1206"/>
                  </a:lnTo>
                  <a:lnTo>
                    <a:pt x="128" y="1190"/>
                  </a:lnTo>
                  <a:lnTo>
                    <a:pt x="118" y="1172"/>
                  </a:lnTo>
                  <a:lnTo>
                    <a:pt x="112" y="1152"/>
                  </a:lnTo>
                  <a:lnTo>
                    <a:pt x="110" y="1130"/>
                  </a:lnTo>
                  <a:lnTo>
                    <a:pt x="110" y="218"/>
                  </a:lnTo>
                  <a:close/>
                  <a:moveTo>
                    <a:pt x="948" y="758"/>
                  </a:moveTo>
                  <a:lnTo>
                    <a:pt x="884" y="758"/>
                  </a:lnTo>
                  <a:lnTo>
                    <a:pt x="884" y="594"/>
                  </a:lnTo>
                  <a:lnTo>
                    <a:pt x="948" y="594"/>
                  </a:lnTo>
                  <a:lnTo>
                    <a:pt x="948" y="274"/>
                  </a:lnTo>
                  <a:lnTo>
                    <a:pt x="948" y="274"/>
                  </a:lnTo>
                  <a:lnTo>
                    <a:pt x="952" y="264"/>
                  </a:lnTo>
                  <a:lnTo>
                    <a:pt x="956" y="256"/>
                  </a:lnTo>
                  <a:lnTo>
                    <a:pt x="966" y="250"/>
                  </a:lnTo>
                  <a:lnTo>
                    <a:pt x="976" y="248"/>
                  </a:lnTo>
                  <a:lnTo>
                    <a:pt x="976" y="248"/>
                  </a:lnTo>
                  <a:lnTo>
                    <a:pt x="986" y="250"/>
                  </a:lnTo>
                  <a:lnTo>
                    <a:pt x="996" y="256"/>
                  </a:lnTo>
                  <a:lnTo>
                    <a:pt x="1002" y="264"/>
                  </a:lnTo>
                  <a:lnTo>
                    <a:pt x="1004" y="274"/>
                  </a:lnTo>
                  <a:lnTo>
                    <a:pt x="1004" y="594"/>
                  </a:lnTo>
                  <a:lnTo>
                    <a:pt x="1068" y="594"/>
                  </a:lnTo>
                  <a:lnTo>
                    <a:pt x="1068" y="758"/>
                  </a:lnTo>
                  <a:lnTo>
                    <a:pt x="1004" y="758"/>
                  </a:lnTo>
                  <a:lnTo>
                    <a:pt x="1004" y="1072"/>
                  </a:lnTo>
                  <a:lnTo>
                    <a:pt x="1004" y="1072"/>
                  </a:lnTo>
                  <a:lnTo>
                    <a:pt x="1002" y="1084"/>
                  </a:lnTo>
                  <a:lnTo>
                    <a:pt x="996" y="1092"/>
                  </a:lnTo>
                  <a:lnTo>
                    <a:pt x="986" y="1098"/>
                  </a:lnTo>
                  <a:lnTo>
                    <a:pt x="976" y="1100"/>
                  </a:lnTo>
                  <a:lnTo>
                    <a:pt x="976" y="1100"/>
                  </a:lnTo>
                  <a:lnTo>
                    <a:pt x="966" y="1098"/>
                  </a:lnTo>
                  <a:lnTo>
                    <a:pt x="956" y="1092"/>
                  </a:lnTo>
                  <a:lnTo>
                    <a:pt x="952" y="1084"/>
                  </a:lnTo>
                  <a:lnTo>
                    <a:pt x="948" y="1072"/>
                  </a:lnTo>
                  <a:lnTo>
                    <a:pt x="948" y="758"/>
                  </a:lnTo>
                  <a:close/>
                  <a:moveTo>
                    <a:pt x="652" y="968"/>
                  </a:moveTo>
                  <a:lnTo>
                    <a:pt x="586" y="968"/>
                  </a:lnTo>
                  <a:lnTo>
                    <a:pt x="586" y="804"/>
                  </a:lnTo>
                  <a:lnTo>
                    <a:pt x="652" y="804"/>
                  </a:lnTo>
                  <a:lnTo>
                    <a:pt x="652" y="274"/>
                  </a:lnTo>
                  <a:lnTo>
                    <a:pt x="652" y="274"/>
                  </a:lnTo>
                  <a:lnTo>
                    <a:pt x="654" y="264"/>
                  </a:lnTo>
                  <a:lnTo>
                    <a:pt x="660" y="256"/>
                  </a:lnTo>
                  <a:lnTo>
                    <a:pt x="668" y="250"/>
                  </a:lnTo>
                  <a:lnTo>
                    <a:pt x="678" y="248"/>
                  </a:lnTo>
                  <a:lnTo>
                    <a:pt x="678" y="248"/>
                  </a:lnTo>
                  <a:lnTo>
                    <a:pt x="688" y="250"/>
                  </a:lnTo>
                  <a:lnTo>
                    <a:pt x="698" y="256"/>
                  </a:lnTo>
                  <a:lnTo>
                    <a:pt x="704" y="264"/>
                  </a:lnTo>
                  <a:lnTo>
                    <a:pt x="706" y="274"/>
                  </a:lnTo>
                  <a:lnTo>
                    <a:pt x="706" y="804"/>
                  </a:lnTo>
                  <a:lnTo>
                    <a:pt x="770" y="804"/>
                  </a:lnTo>
                  <a:lnTo>
                    <a:pt x="770" y="968"/>
                  </a:lnTo>
                  <a:lnTo>
                    <a:pt x="706" y="968"/>
                  </a:lnTo>
                  <a:lnTo>
                    <a:pt x="706" y="1072"/>
                  </a:lnTo>
                  <a:lnTo>
                    <a:pt x="706" y="1072"/>
                  </a:lnTo>
                  <a:lnTo>
                    <a:pt x="704" y="1084"/>
                  </a:lnTo>
                  <a:lnTo>
                    <a:pt x="698" y="1092"/>
                  </a:lnTo>
                  <a:lnTo>
                    <a:pt x="688" y="1098"/>
                  </a:lnTo>
                  <a:lnTo>
                    <a:pt x="678" y="1100"/>
                  </a:lnTo>
                  <a:lnTo>
                    <a:pt x="678" y="1100"/>
                  </a:lnTo>
                  <a:lnTo>
                    <a:pt x="668" y="1098"/>
                  </a:lnTo>
                  <a:lnTo>
                    <a:pt x="660" y="1092"/>
                  </a:lnTo>
                  <a:lnTo>
                    <a:pt x="654" y="1084"/>
                  </a:lnTo>
                  <a:lnTo>
                    <a:pt x="652" y="1072"/>
                  </a:lnTo>
                  <a:lnTo>
                    <a:pt x="652" y="968"/>
                  </a:lnTo>
                  <a:close/>
                  <a:moveTo>
                    <a:pt x="354" y="556"/>
                  </a:moveTo>
                  <a:lnTo>
                    <a:pt x="288" y="556"/>
                  </a:lnTo>
                  <a:lnTo>
                    <a:pt x="288" y="392"/>
                  </a:lnTo>
                  <a:lnTo>
                    <a:pt x="354" y="392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56" y="264"/>
                  </a:lnTo>
                  <a:lnTo>
                    <a:pt x="362" y="256"/>
                  </a:lnTo>
                  <a:lnTo>
                    <a:pt x="370" y="250"/>
                  </a:lnTo>
                  <a:lnTo>
                    <a:pt x="380" y="248"/>
                  </a:lnTo>
                  <a:lnTo>
                    <a:pt x="380" y="248"/>
                  </a:lnTo>
                  <a:lnTo>
                    <a:pt x="392" y="250"/>
                  </a:lnTo>
                  <a:lnTo>
                    <a:pt x="400" y="256"/>
                  </a:lnTo>
                  <a:lnTo>
                    <a:pt x="406" y="264"/>
                  </a:lnTo>
                  <a:lnTo>
                    <a:pt x="408" y="274"/>
                  </a:lnTo>
                  <a:lnTo>
                    <a:pt x="408" y="392"/>
                  </a:lnTo>
                  <a:lnTo>
                    <a:pt x="472" y="392"/>
                  </a:lnTo>
                  <a:lnTo>
                    <a:pt x="472" y="556"/>
                  </a:lnTo>
                  <a:lnTo>
                    <a:pt x="408" y="556"/>
                  </a:lnTo>
                  <a:lnTo>
                    <a:pt x="408" y="1072"/>
                  </a:lnTo>
                  <a:lnTo>
                    <a:pt x="408" y="1072"/>
                  </a:lnTo>
                  <a:lnTo>
                    <a:pt x="406" y="1084"/>
                  </a:lnTo>
                  <a:lnTo>
                    <a:pt x="400" y="1092"/>
                  </a:lnTo>
                  <a:lnTo>
                    <a:pt x="392" y="1098"/>
                  </a:lnTo>
                  <a:lnTo>
                    <a:pt x="380" y="1100"/>
                  </a:lnTo>
                  <a:lnTo>
                    <a:pt x="380" y="1100"/>
                  </a:lnTo>
                  <a:lnTo>
                    <a:pt x="370" y="1098"/>
                  </a:lnTo>
                  <a:lnTo>
                    <a:pt x="362" y="1092"/>
                  </a:lnTo>
                  <a:lnTo>
                    <a:pt x="356" y="1084"/>
                  </a:lnTo>
                  <a:lnTo>
                    <a:pt x="354" y="1072"/>
                  </a:lnTo>
                  <a:lnTo>
                    <a:pt x="354" y="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244"/>
            <p:cNvSpPr>
              <a:spLocks noEditPoints="1"/>
            </p:cNvSpPr>
            <p:nvPr/>
          </p:nvSpPr>
          <p:spPr bwMode="auto">
            <a:xfrm>
              <a:off x="8574955" y="3197361"/>
              <a:ext cx="614304" cy="682840"/>
            </a:xfrm>
            <a:custGeom>
              <a:avLst/>
              <a:gdLst>
                <a:gd name="T0" fmla="*/ 6 w 1470"/>
                <a:gd name="T1" fmla="*/ 1460 h 1634"/>
                <a:gd name="T2" fmla="*/ 38 w 1470"/>
                <a:gd name="T3" fmla="*/ 1538 h 1634"/>
                <a:gd name="T4" fmla="*/ 98 w 1470"/>
                <a:gd name="T5" fmla="*/ 1598 h 1634"/>
                <a:gd name="T6" fmla="*/ 176 w 1470"/>
                <a:gd name="T7" fmla="*/ 1630 h 1634"/>
                <a:gd name="T8" fmla="*/ 1252 w 1470"/>
                <a:gd name="T9" fmla="*/ 1634 h 1634"/>
                <a:gd name="T10" fmla="*/ 1338 w 1470"/>
                <a:gd name="T11" fmla="*/ 1618 h 1634"/>
                <a:gd name="T12" fmla="*/ 1406 w 1470"/>
                <a:gd name="T13" fmla="*/ 1570 h 1634"/>
                <a:gd name="T14" fmla="*/ 1454 w 1470"/>
                <a:gd name="T15" fmla="*/ 1502 h 1634"/>
                <a:gd name="T16" fmla="*/ 1470 w 1470"/>
                <a:gd name="T17" fmla="*/ 1416 h 1634"/>
                <a:gd name="T18" fmla="*/ 1466 w 1470"/>
                <a:gd name="T19" fmla="*/ 770 h 1634"/>
                <a:gd name="T20" fmla="*/ 1434 w 1470"/>
                <a:gd name="T21" fmla="*/ 692 h 1634"/>
                <a:gd name="T22" fmla="*/ 1374 w 1470"/>
                <a:gd name="T23" fmla="*/ 632 h 1634"/>
                <a:gd name="T24" fmla="*/ 1296 w 1470"/>
                <a:gd name="T25" fmla="*/ 600 h 1634"/>
                <a:gd name="T26" fmla="*/ 392 w 1470"/>
                <a:gd name="T27" fmla="*/ 508 h 1634"/>
                <a:gd name="T28" fmla="*/ 406 w 1470"/>
                <a:gd name="T29" fmla="*/ 406 h 1634"/>
                <a:gd name="T30" fmla="*/ 470 w 1470"/>
                <a:gd name="T31" fmla="*/ 290 h 1634"/>
                <a:gd name="T32" fmla="*/ 572 w 1470"/>
                <a:gd name="T33" fmla="*/ 206 h 1634"/>
                <a:gd name="T34" fmla="*/ 700 w 1470"/>
                <a:gd name="T35" fmla="*/ 166 h 1634"/>
                <a:gd name="T36" fmla="*/ 788 w 1470"/>
                <a:gd name="T37" fmla="*/ 168 h 1634"/>
                <a:gd name="T38" fmla="*/ 886 w 1470"/>
                <a:gd name="T39" fmla="*/ 200 h 1634"/>
                <a:gd name="T40" fmla="*/ 970 w 1470"/>
                <a:gd name="T41" fmla="*/ 256 h 1634"/>
                <a:gd name="T42" fmla="*/ 1036 w 1470"/>
                <a:gd name="T43" fmla="*/ 338 h 1634"/>
                <a:gd name="T44" fmla="*/ 1210 w 1470"/>
                <a:gd name="T45" fmla="*/ 326 h 1634"/>
                <a:gd name="T46" fmla="*/ 1134 w 1470"/>
                <a:gd name="T47" fmla="*/ 192 h 1634"/>
                <a:gd name="T48" fmla="*/ 1024 w 1470"/>
                <a:gd name="T49" fmla="*/ 90 h 1634"/>
                <a:gd name="T50" fmla="*/ 888 w 1470"/>
                <a:gd name="T51" fmla="*/ 24 h 1634"/>
                <a:gd name="T52" fmla="*/ 736 w 1470"/>
                <a:gd name="T53" fmla="*/ 0 h 1634"/>
                <a:gd name="T54" fmla="*/ 658 w 1470"/>
                <a:gd name="T55" fmla="*/ 6 h 1634"/>
                <a:gd name="T56" fmla="*/ 562 w 1470"/>
                <a:gd name="T57" fmla="*/ 32 h 1634"/>
                <a:gd name="T58" fmla="*/ 452 w 1470"/>
                <a:gd name="T59" fmla="*/ 88 h 1634"/>
                <a:gd name="T60" fmla="*/ 314 w 1470"/>
                <a:gd name="T61" fmla="*/ 224 h 1634"/>
                <a:gd name="T62" fmla="*/ 258 w 1470"/>
                <a:gd name="T63" fmla="*/ 334 h 1634"/>
                <a:gd name="T64" fmla="*/ 234 w 1470"/>
                <a:gd name="T65" fmla="*/ 432 h 1634"/>
                <a:gd name="T66" fmla="*/ 228 w 1470"/>
                <a:gd name="T67" fmla="*/ 596 h 1634"/>
                <a:gd name="T68" fmla="*/ 176 w 1470"/>
                <a:gd name="T69" fmla="*/ 600 h 1634"/>
                <a:gd name="T70" fmla="*/ 98 w 1470"/>
                <a:gd name="T71" fmla="*/ 632 h 1634"/>
                <a:gd name="T72" fmla="*/ 38 w 1470"/>
                <a:gd name="T73" fmla="*/ 692 h 1634"/>
                <a:gd name="T74" fmla="*/ 6 w 1470"/>
                <a:gd name="T75" fmla="*/ 770 h 1634"/>
                <a:gd name="T76" fmla="*/ 110 w 1470"/>
                <a:gd name="T77" fmla="*/ 814 h 1634"/>
                <a:gd name="T78" fmla="*/ 128 w 1470"/>
                <a:gd name="T79" fmla="*/ 752 h 1634"/>
                <a:gd name="T80" fmla="*/ 198 w 1470"/>
                <a:gd name="T81" fmla="*/ 706 h 1634"/>
                <a:gd name="T82" fmla="*/ 1274 w 1470"/>
                <a:gd name="T83" fmla="*/ 706 h 1634"/>
                <a:gd name="T84" fmla="*/ 1344 w 1470"/>
                <a:gd name="T85" fmla="*/ 752 h 1634"/>
                <a:gd name="T86" fmla="*/ 1362 w 1470"/>
                <a:gd name="T87" fmla="*/ 1416 h 1634"/>
                <a:gd name="T88" fmla="*/ 1344 w 1470"/>
                <a:gd name="T89" fmla="*/ 1478 h 1634"/>
                <a:gd name="T90" fmla="*/ 1274 w 1470"/>
                <a:gd name="T91" fmla="*/ 1524 h 1634"/>
                <a:gd name="T92" fmla="*/ 198 w 1470"/>
                <a:gd name="T93" fmla="*/ 1524 h 1634"/>
                <a:gd name="T94" fmla="*/ 128 w 1470"/>
                <a:gd name="T95" fmla="*/ 1478 h 1634"/>
                <a:gd name="T96" fmla="*/ 110 w 1470"/>
                <a:gd name="T97" fmla="*/ 814 h 1634"/>
                <a:gd name="T98" fmla="*/ 598 w 1470"/>
                <a:gd name="T99" fmla="*/ 982 h 1634"/>
                <a:gd name="T100" fmla="*/ 620 w 1470"/>
                <a:gd name="T101" fmla="*/ 932 h 1634"/>
                <a:gd name="T102" fmla="*/ 658 w 1470"/>
                <a:gd name="T103" fmla="*/ 894 h 1634"/>
                <a:gd name="T104" fmla="*/ 708 w 1470"/>
                <a:gd name="T105" fmla="*/ 874 h 1634"/>
                <a:gd name="T106" fmla="*/ 750 w 1470"/>
                <a:gd name="T107" fmla="*/ 872 h 1634"/>
                <a:gd name="T108" fmla="*/ 802 w 1470"/>
                <a:gd name="T109" fmla="*/ 888 h 1634"/>
                <a:gd name="T110" fmla="*/ 844 w 1470"/>
                <a:gd name="T111" fmla="*/ 922 h 1634"/>
                <a:gd name="T112" fmla="*/ 870 w 1470"/>
                <a:gd name="T113" fmla="*/ 970 h 1634"/>
                <a:gd name="T114" fmla="*/ 876 w 1470"/>
                <a:gd name="T115" fmla="*/ 1010 h 1634"/>
                <a:gd name="T116" fmla="*/ 860 w 1470"/>
                <a:gd name="T117" fmla="*/ 1076 h 1634"/>
                <a:gd name="T118" fmla="*/ 818 w 1470"/>
                <a:gd name="T119" fmla="*/ 1124 h 1634"/>
                <a:gd name="T120" fmla="*/ 654 w 1470"/>
                <a:gd name="T121" fmla="*/ 1124 h 1634"/>
                <a:gd name="T122" fmla="*/ 612 w 1470"/>
                <a:gd name="T123" fmla="*/ 1076 h 1634"/>
                <a:gd name="T124" fmla="*/ 596 w 1470"/>
                <a:gd name="T125" fmla="*/ 1010 h 1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0" h="1634">
                  <a:moveTo>
                    <a:pt x="0" y="1416"/>
                  </a:moveTo>
                  <a:lnTo>
                    <a:pt x="0" y="1416"/>
                  </a:lnTo>
                  <a:lnTo>
                    <a:pt x="2" y="1438"/>
                  </a:lnTo>
                  <a:lnTo>
                    <a:pt x="6" y="1460"/>
                  </a:lnTo>
                  <a:lnTo>
                    <a:pt x="10" y="1482"/>
                  </a:lnTo>
                  <a:lnTo>
                    <a:pt x="18" y="1502"/>
                  </a:lnTo>
                  <a:lnTo>
                    <a:pt x="28" y="1520"/>
                  </a:lnTo>
                  <a:lnTo>
                    <a:pt x="38" y="1538"/>
                  </a:lnTo>
                  <a:lnTo>
                    <a:pt x="50" y="1556"/>
                  </a:lnTo>
                  <a:lnTo>
                    <a:pt x="64" y="1570"/>
                  </a:lnTo>
                  <a:lnTo>
                    <a:pt x="80" y="1584"/>
                  </a:lnTo>
                  <a:lnTo>
                    <a:pt x="98" y="1598"/>
                  </a:lnTo>
                  <a:lnTo>
                    <a:pt x="116" y="1608"/>
                  </a:lnTo>
                  <a:lnTo>
                    <a:pt x="134" y="1618"/>
                  </a:lnTo>
                  <a:lnTo>
                    <a:pt x="154" y="1624"/>
                  </a:lnTo>
                  <a:lnTo>
                    <a:pt x="176" y="1630"/>
                  </a:lnTo>
                  <a:lnTo>
                    <a:pt x="196" y="1634"/>
                  </a:lnTo>
                  <a:lnTo>
                    <a:pt x="220" y="1634"/>
                  </a:lnTo>
                  <a:lnTo>
                    <a:pt x="1252" y="1634"/>
                  </a:lnTo>
                  <a:lnTo>
                    <a:pt x="1252" y="1634"/>
                  </a:lnTo>
                  <a:lnTo>
                    <a:pt x="1274" y="1634"/>
                  </a:lnTo>
                  <a:lnTo>
                    <a:pt x="1296" y="1630"/>
                  </a:lnTo>
                  <a:lnTo>
                    <a:pt x="1318" y="1624"/>
                  </a:lnTo>
                  <a:lnTo>
                    <a:pt x="1338" y="1618"/>
                  </a:lnTo>
                  <a:lnTo>
                    <a:pt x="1356" y="1608"/>
                  </a:lnTo>
                  <a:lnTo>
                    <a:pt x="1374" y="1598"/>
                  </a:lnTo>
                  <a:lnTo>
                    <a:pt x="1392" y="1584"/>
                  </a:lnTo>
                  <a:lnTo>
                    <a:pt x="1406" y="1570"/>
                  </a:lnTo>
                  <a:lnTo>
                    <a:pt x="1420" y="1556"/>
                  </a:lnTo>
                  <a:lnTo>
                    <a:pt x="1434" y="1538"/>
                  </a:lnTo>
                  <a:lnTo>
                    <a:pt x="1444" y="1520"/>
                  </a:lnTo>
                  <a:lnTo>
                    <a:pt x="1454" y="1502"/>
                  </a:lnTo>
                  <a:lnTo>
                    <a:pt x="1462" y="1482"/>
                  </a:lnTo>
                  <a:lnTo>
                    <a:pt x="1466" y="1460"/>
                  </a:lnTo>
                  <a:lnTo>
                    <a:pt x="1470" y="1438"/>
                  </a:lnTo>
                  <a:lnTo>
                    <a:pt x="1470" y="1416"/>
                  </a:lnTo>
                  <a:lnTo>
                    <a:pt x="1470" y="814"/>
                  </a:lnTo>
                  <a:lnTo>
                    <a:pt x="1470" y="814"/>
                  </a:lnTo>
                  <a:lnTo>
                    <a:pt x="1470" y="792"/>
                  </a:lnTo>
                  <a:lnTo>
                    <a:pt x="1466" y="770"/>
                  </a:lnTo>
                  <a:lnTo>
                    <a:pt x="1462" y="748"/>
                  </a:lnTo>
                  <a:lnTo>
                    <a:pt x="1454" y="728"/>
                  </a:lnTo>
                  <a:lnTo>
                    <a:pt x="1444" y="710"/>
                  </a:lnTo>
                  <a:lnTo>
                    <a:pt x="1434" y="692"/>
                  </a:lnTo>
                  <a:lnTo>
                    <a:pt x="1420" y="676"/>
                  </a:lnTo>
                  <a:lnTo>
                    <a:pt x="1406" y="660"/>
                  </a:lnTo>
                  <a:lnTo>
                    <a:pt x="1392" y="646"/>
                  </a:lnTo>
                  <a:lnTo>
                    <a:pt x="1374" y="632"/>
                  </a:lnTo>
                  <a:lnTo>
                    <a:pt x="1356" y="622"/>
                  </a:lnTo>
                  <a:lnTo>
                    <a:pt x="1338" y="612"/>
                  </a:lnTo>
                  <a:lnTo>
                    <a:pt x="1318" y="606"/>
                  </a:lnTo>
                  <a:lnTo>
                    <a:pt x="1296" y="600"/>
                  </a:lnTo>
                  <a:lnTo>
                    <a:pt x="1274" y="596"/>
                  </a:lnTo>
                  <a:lnTo>
                    <a:pt x="1252" y="596"/>
                  </a:lnTo>
                  <a:lnTo>
                    <a:pt x="392" y="596"/>
                  </a:lnTo>
                  <a:lnTo>
                    <a:pt x="392" y="508"/>
                  </a:lnTo>
                  <a:lnTo>
                    <a:pt x="392" y="508"/>
                  </a:lnTo>
                  <a:lnTo>
                    <a:pt x="392" y="474"/>
                  </a:lnTo>
                  <a:lnTo>
                    <a:pt x="398" y="440"/>
                  </a:lnTo>
                  <a:lnTo>
                    <a:pt x="406" y="406"/>
                  </a:lnTo>
                  <a:lnTo>
                    <a:pt x="418" y="374"/>
                  </a:lnTo>
                  <a:lnTo>
                    <a:pt x="432" y="344"/>
                  </a:lnTo>
                  <a:lnTo>
                    <a:pt x="450" y="316"/>
                  </a:lnTo>
                  <a:lnTo>
                    <a:pt x="470" y="290"/>
                  </a:lnTo>
                  <a:lnTo>
                    <a:pt x="492" y="266"/>
                  </a:lnTo>
                  <a:lnTo>
                    <a:pt x="516" y="242"/>
                  </a:lnTo>
                  <a:lnTo>
                    <a:pt x="544" y="222"/>
                  </a:lnTo>
                  <a:lnTo>
                    <a:pt x="572" y="206"/>
                  </a:lnTo>
                  <a:lnTo>
                    <a:pt x="602" y="192"/>
                  </a:lnTo>
                  <a:lnTo>
                    <a:pt x="634" y="180"/>
                  </a:lnTo>
                  <a:lnTo>
                    <a:pt x="666" y="172"/>
                  </a:lnTo>
                  <a:lnTo>
                    <a:pt x="700" y="166"/>
                  </a:lnTo>
                  <a:lnTo>
                    <a:pt x="736" y="164"/>
                  </a:lnTo>
                  <a:lnTo>
                    <a:pt x="736" y="164"/>
                  </a:lnTo>
                  <a:lnTo>
                    <a:pt x="762" y="166"/>
                  </a:lnTo>
                  <a:lnTo>
                    <a:pt x="788" y="168"/>
                  </a:lnTo>
                  <a:lnTo>
                    <a:pt x="814" y="174"/>
                  </a:lnTo>
                  <a:lnTo>
                    <a:pt x="838" y="180"/>
                  </a:lnTo>
                  <a:lnTo>
                    <a:pt x="862" y="188"/>
                  </a:lnTo>
                  <a:lnTo>
                    <a:pt x="886" y="200"/>
                  </a:lnTo>
                  <a:lnTo>
                    <a:pt x="910" y="212"/>
                  </a:lnTo>
                  <a:lnTo>
                    <a:pt x="930" y="224"/>
                  </a:lnTo>
                  <a:lnTo>
                    <a:pt x="952" y="240"/>
                  </a:lnTo>
                  <a:lnTo>
                    <a:pt x="970" y="256"/>
                  </a:lnTo>
                  <a:lnTo>
                    <a:pt x="990" y="276"/>
                  </a:lnTo>
                  <a:lnTo>
                    <a:pt x="1006" y="294"/>
                  </a:lnTo>
                  <a:lnTo>
                    <a:pt x="1022" y="316"/>
                  </a:lnTo>
                  <a:lnTo>
                    <a:pt x="1036" y="338"/>
                  </a:lnTo>
                  <a:lnTo>
                    <a:pt x="1048" y="360"/>
                  </a:lnTo>
                  <a:lnTo>
                    <a:pt x="1058" y="384"/>
                  </a:lnTo>
                  <a:lnTo>
                    <a:pt x="1210" y="326"/>
                  </a:lnTo>
                  <a:lnTo>
                    <a:pt x="1210" y="326"/>
                  </a:lnTo>
                  <a:lnTo>
                    <a:pt x="1196" y="290"/>
                  </a:lnTo>
                  <a:lnTo>
                    <a:pt x="1178" y="256"/>
                  </a:lnTo>
                  <a:lnTo>
                    <a:pt x="1156" y="224"/>
                  </a:lnTo>
                  <a:lnTo>
                    <a:pt x="1134" y="192"/>
                  </a:lnTo>
                  <a:lnTo>
                    <a:pt x="1110" y="164"/>
                  </a:lnTo>
                  <a:lnTo>
                    <a:pt x="1082" y="138"/>
                  </a:lnTo>
                  <a:lnTo>
                    <a:pt x="1054" y="112"/>
                  </a:lnTo>
                  <a:lnTo>
                    <a:pt x="1024" y="90"/>
                  </a:lnTo>
                  <a:lnTo>
                    <a:pt x="992" y="70"/>
                  </a:lnTo>
                  <a:lnTo>
                    <a:pt x="958" y="52"/>
                  </a:lnTo>
                  <a:lnTo>
                    <a:pt x="924" y="36"/>
                  </a:lnTo>
                  <a:lnTo>
                    <a:pt x="888" y="24"/>
                  </a:lnTo>
                  <a:lnTo>
                    <a:pt x="850" y="14"/>
                  </a:lnTo>
                  <a:lnTo>
                    <a:pt x="814" y="6"/>
                  </a:lnTo>
                  <a:lnTo>
                    <a:pt x="774" y="2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710" y="0"/>
                  </a:lnTo>
                  <a:lnTo>
                    <a:pt x="684" y="2"/>
                  </a:lnTo>
                  <a:lnTo>
                    <a:pt x="658" y="6"/>
                  </a:lnTo>
                  <a:lnTo>
                    <a:pt x="634" y="10"/>
                  </a:lnTo>
                  <a:lnTo>
                    <a:pt x="608" y="16"/>
                  </a:lnTo>
                  <a:lnTo>
                    <a:pt x="584" y="24"/>
                  </a:lnTo>
                  <a:lnTo>
                    <a:pt x="562" y="32"/>
                  </a:lnTo>
                  <a:lnTo>
                    <a:pt x="538" y="40"/>
                  </a:lnTo>
                  <a:lnTo>
                    <a:pt x="516" y="50"/>
                  </a:lnTo>
                  <a:lnTo>
                    <a:pt x="494" y="62"/>
                  </a:lnTo>
                  <a:lnTo>
                    <a:pt x="452" y="88"/>
                  </a:lnTo>
                  <a:lnTo>
                    <a:pt x="412" y="116"/>
                  </a:lnTo>
                  <a:lnTo>
                    <a:pt x="376" y="150"/>
                  </a:lnTo>
                  <a:lnTo>
                    <a:pt x="344" y="186"/>
                  </a:lnTo>
                  <a:lnTo>
                    <a:pt x="314" y="224"/>
                  </a:lnTo>
                  <a:lnTo>
                    <a:pt x="288" y="266"/>
                  </a:lnTo>
                  <a:lnTo>
                    <a:pt x="278" y="288"/>
                  </a:lnTo>
                  <a:lnTo>
                    <a:pt x="268" y="312"/>
                  </a:lnTo>
                  <a:lnTo>
                    <a:pt x="258" y="334"/>
                  </a:lnTo>
                  <a:lnTo>
                    <a:pt x="250" y="358"/>
                  </a:lnTo>
                  <a:lnTo>
                    <a:pt x="244" y="382"/>
                  </a:lnTo>
                  <a:lnTo>
                    <a:pt x="238" y="406"/>
                  </a:lnTo>
                  <a:lnTo>
                    <a:pt x="234" y="432"/>
                  </a:lnTo>
                  <a:lnTo>
                    <a:pt x="230" y="456"/>
                  </a:lnTo>
                  <a:lnTo>
                    <a:pt x="228" y="482"/>
                  </a:lnTo>
                  <a:lnTo>
                    <a:pt x="228" y="508"/>
                  </a:lnTo>
                  <a:lnTo>
                    <a:pt x="228" y="596"/>
                  </a:lnTo>
                  <a:lnTo>
                    <a:pt x="220" y="596"/>
                  </a:lnTo>
                  <a:lnTo>
                    <a:pt x="220" y="596"/>
                  </a:lnTo>
                  <a:lnTo>
                    <a:pt x="196" y="596"/>
                  </a:lnTo>
                  <a:lnTo>
                    <a:pt x="176" y="600"/>
                  </a:lnTo>
                  <a:lnTo>
                    <a:pt x="154" y="606"/>
                  </a:lnTo>
                  <a:lnTo>
                    <a:pt x="134" y="612"/>
                  </a:lnTo>
                  <a:lnTo>
                    <a:pt x="116" y="622"/>
                  </a:lnTo>
                  <a:lnTo>
                    <a:pt x="98" y="632"/>
                  </a:lnTo>
                  <a:lnTo>
                    <a:pt x="80" y="646"/>
                  </a:lnTo>
                  <a:lnTo>
                    <a:pt x="64" y="660"/>
                  </a:lnTo>
                  <a:lnTo>
                    <a:pt x="50" y="676"/>
                  </a:lnTo>
                  <a:lnTo>
                    <a:pt x="38" y="692"/>
                  </a:lnTo>
                  <a:lnTo>
                    <a:pt x="28" y="710"/>
                  </a:lnTo>
                  <a:lnTo>
                    <a:pt x="18" y="728"/>
                  </a:lnTo>
                  <a:lnTo>
                    <a:pt x="10" y="748"/>
                  </a:lnTo>
                  <a:lnTo>
                    <a:pt x="6" y="770"/>
                  </a:lnTo>
                  <a:lnTo>
                    <a:pt x="2" y="792"/>
                  </a:lnTo>
                  <a:lnTo>
                    <a:pt x="0" y="814"/>
                  </a:lnTo>
                  <a:lnTo>
                    <a:pt x="0" y="1416"/>
                  </a:lnTo>
                  <a:close/>
                  <a:moveTo>
                    <a:pt x="110" y="814"/>
                  </a:moveTo>
                  <a:lnTo>
                    <a:pt x="110" y="814"/>
                  </a:lnTo>
                  <a:lnTo>
                    <a:pt x="112" y="792"/>
                  </a:lnTo>
                  <a:lnTo>
                    <a:pt x="118" y="772"/>
                  </a:lnTo>
                  <a:lnTo>
                    <a:pt x="128" y="752"/>
                  </a:lnTo>
                  <a:lnTo>
                    <a:pt x="142" y="736"/>
                  </a:lnTo>
                  <a:lnTo>
                    <a:pt x="158" y="724"/>
                  </a:lnTo>
                  <a:lnTo>
                    <a:pt x="176" y="714"/>
                  </a:lnTo>
                  <a:lnTo>
                    <a:pt x="198" y="706"/>
                  </a:lnTo>
                  <a:lnTo>
                    <a:pt x="220" y="704"/>
                  </a:lnTo>
                  <a:lnTo>
                    <a:pt x="1252" y="704"/>
                  </a:lnTo>
                  <a:lnTo>
                    <a:pt x="1252" y="704"/>
                  </a:lnTo>
                  <a:lnTo>
                    <a:pt x="1274" y="706"/>
                  </a:lnTo>
                  <a:lnTo>
                    <a:pt x="1294" y="714"/>
                  </a:lnTo>
                  <a:lnTo>
                    <a:pt x="1314" y="724"/>
                  </a:lnTo>
                  <a:lnTo>
                    <a:pt x="1330" y="736"/>
                  </a:lnTo>
                  <a:lnTo>
                    <a:pt x="1344" y="752"/>
                  </a:lnTo>
                  <a:lnTo>
                    <a:pt x="1354" y="772"/>
                  </a:lnTo>
                  <a:lnTo>
                    <a:pt x="1360" y="792"/>
                  </a:lnTo>
                  <a:lnTo>
                    <a:pt x="1362" y="814"/>
                  </a:lnTo>
                  <a:lnTo>
                    <a:pt x="1362" y="1416"/>
                  </a:lnTo>
                  <a:lnTo>
                    <a:pt x="1362" y="1416"/>
                  </a:lnTo>
                  <a:lnTo>
                    <a:pt x="1360" y="1438"/>
                  </a:lnTo>
                  <a:lnTo>
                    <a:pt x="1354" y="1458"/>
                  </a:lnTo>
                  <a:lnTo>
                    <a:pt x="1344" y="1478"/>
                  </a:lnTo>
                  <a:lnTo>
                    <a:pt x="1330" y="1494"/>
                  </a:lnTo>
                  <a:lnTo>
                    <a:pt x="1314" y="1506"/>
                  </a:lnTo>
                  <a:lnTo>
                    <a:pt x="1294" y="1516"/>
                  </a:lnTo>
                  <a:lnTo>
                    <a:pt x="1274" y="1524"/>
                  </a:lnTo>
                  <a:lnTo>
                    <a:pt x="1252" y="1526"/>
                  </a:lnTo>
                  <a:lnTo>
                    <a:pt x="220" y="1526"/>
                  </a:lnTo>
                  <a:lnTo>
                    <a:pt x="220" y="1526"/>
                  </a:lnTo>
                  <a:lnTo>
                    <a:pt x="198" y="1524"/>
                  </a:lnTo>
                  <a:lnTo>
                    <a:pt x="176" y="1516"/>
                  </a:lnTo>
                  <a:lnTo>
                    <a:pt x="158" y="1506"/>
                  </a:lnTo>
                  <a:lnTo>
                    <a:pt x="142" y="1494"/>
                  </a:lnTo>
                  <a:lnTo>
                    <a:pt x="128" y="1478"/>
                  </a:lnTo>
                  <a:lnTo>
                    <a:pt x="118" y="1458"/>
                  </a:lnTo>
                  <a:lnTo>
                    <a:pt x="112" y="1438"/>
                  </a:lnTo>
                  <a:lnTo>
                    <a:pt x="110" y="1416"/>
                  </a:lnTo>
                  <a:lnTo>
                    <a:pt x="110" y="814"/>
                  </a:lnTo>
                  <a:close/>
                  <a:moveTo>
                    <a:pt x="596" y="1010"/>
                  </a:moveTo>
                  <a:lnTo>
                    <a:pt x="596" y="1010"/>
                  </a:lnTo>
                  <a:lnTo>
                    <a:pt x="596" y="996"/>
                  </a:lnTo>
                  <a:lnTo>
                    <a:pt x="598" y="982"/>
                  </a:lnTo>
                  <a:lnTo>
                    <a:pt x="602" y="970"/>
                  </a:lnTo>
                  <a:lnTo>
                    <a:pt x="606" y="956"/>
                  </a:lnTo>
                  <a:lnTo>
                    <a:pt x="612" y="944"/>
                  </a:lnTo>
                  <a:lnTo>
                    <a:pt x="620" y="932"/>
                  </a:lnTo>
                  <a:lnTo>
                    <a:pt x="628" y="922"/>
                  </a:lnTo>
                  <a:lnTo>
                    <a:pt x="636" y="912"/>
                  </a:lnTo>
                  <a:lnTo>
                    <a:pt x="646" y="902"/>
                  </a:lnTo>
                  <a:lnTo>
                    <a:pt x="658" y="894"/>
                  </a:lnTo>
                  <a:lnTo>
                    <a:pt x="670" y="888"/>
                  </a:lnTo>
                  <a:lnTo>
                    <a:pt x="682" y="882"/>
                  </a:lnTo>
                  <a:lnTo>
                    <a:pt x="694" y="878"/>
                  </a:lnTo>
                  <a:lnTo>
                    <a:pt x="708" y="874"/>
                  </a:lnTo>
                  <a:lnTo>
                    <a:pt x="722" y="872"/>
                  </a:lnTo>
                  <a:lnTo>
                    <a:pt x="736" y="870"/>
                  </a:lnTo>
                  <a:lnTo>
                    <a:pt x="736" y="870"/>
                  </a:lnTo>
                  <a:lnTo>
                    <a:pt x="750" y="872"/>
                  </a:lnTo>
                  <a:lnTo>
                    <a:pt x="764" y="874"/>
                  </a:lnTo>
                  <a:lnTo>
                    <a:pt x="778" y="878"/>
                  </a:lnTo>
                  <a:lnTo>
                    <a:pt x="790" y="882"/>
                  </a:lnTo>
                  <a:lnTo>
                    <a:pt x="802" y="888"/>
                  </a:lnTo>
                  <a:lnTo>
                    <a:pt x="814" y="894"/>
                  </a:lnTo>
                  <a:lnTo>
                    <a:pt x="826" y="902"/>
                  </a:lnTo>
                  <a:lnTo>
                    <a:pt x="836" y="912"/>
                  </a:lnTo>
                  <a:lnTo>
                    <a:pt x="844" y="922"/>
                  </a:lnTo>
                  <a:lnTo>
                    <a:pt x="852" y="932"/>
                  </a:lnTo>
                  <a:lnTo>
                    <a:pt x="860" y="944"/>
                  </a:lnTo>
                  <a:lnTo>
                    <a:pt x="866" y="956"/>
                  </a:lnTo>
                  <a:lnTo>
                    <a:pt x="870" y="970"/>
                  </a:lnTo>
                  <a:lnTo>
                    <a:pt x="874" y="982"/>
                  </a:lnTo>
                  <a:lnTo>
                    <a:pt x="876" y="996"/>
                  </a:lnTo>
                  <a:lnTo>
                    <a:pt x="876" y="1010"/>
                  </a:lnTo>
                  <a:lnTo>
                    <a:pt x="876" y="1010"/>
                  </a:lnTo>
                  <a:lnTo>
                    <a:pt x="876" y="1028"/>
                  </a:lnTo>
                  <a:lnTo>
                    <a:pt x="872" y="1044"/>
                  </a:lnTo>
                  <a:lnTo>
                    <a:pt x="866" y="1060"/>
                  </a:lnTo>
                  <a:lnTo>
                    <a:pt x="860" y="1076"/>
                  </a:lnTo>
                  <a:lnTo>
                    <a:pt x="852" y="1090"/>
                  </a:lnTo>
                  <a:lnTo>
                    <a:pt x="842" y="1102"/>
                  </a:lnTo>
                  <a:lnTo>
                    <a:pt x="830" y="1114"/>
                  </a:lnTo>
                  <a:lnTo>
                    <a:pt x="818" y="1124"/>
                  </a:lnTo>
                  <a:lnTo>
                    <a:pt x="818" y="1346"/>
                  </a:lnTo>
                  <a:lnTo>
                    <a:pt x="654" y="1346"/>
                  </a:lnTo>
                  <a:lnTo>
                    <a:pt x="654" y="1124"/>
                  </a:lnTo>
                  <a:lnTo>
                    <a:pt x="654" y="1124"/>
                  </a:lnTo>
                  <a:lnTo>
                    <a:pt x="642" y="1114"/>
                  </a:lnTo>
                  <a:lnTo>
                    <a:pt x="630" y="1102"/>
                  </a:lnTo>
                  <a:lnTo>
                    <a:pt x="620" y="1090"/>
                  </a:lnTo>
                  <a:lnTo>
                    <a:pt x="612" y="1076"/>
                  </a:lnTo>
                  <a:lnTo>
                    <a:pt x="604" y="1060"/>
                  </a:lnTo>
                  <a:lnTo>
                    <a:pt x="600" y="1044"/>
                  </a:lnTo>
                  <a:lnTo>
                    <a:pt x="596" y="1028"/>
                  </a:lnTo>
                  <a:lnTo>
                    <a:pt x="596" y="1010"/>
                  </a:lnTo>
                  <a:lnTo>
                    <a:pt x="596" y="10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248"/>
            <p:cNvSpPr>
              <a:spLocks noEditPoints="1"/>
            </p:cNvSpPr>
            <p:nvPr/>
          </p:nvSpPr>
          <p:spPr bwMode="auto">
            <a:xfrm>
              <a:off x="2764079" y="3224478"/>
              <a:ext cx="641858" cy="628606"/>
            </a:xfrm>
            <a:custGeom>
              <a:avLst/>
              <a:gdLst>
                <a:gd name="T0" fmla="*/ 1316 w 1356"/>
                <a:gd name="T1" fmla="*/ 314 h 1328"/>
                <a:gd name="T2" fmla="*/ 1086 w 1356"/>
                <a:gd name="T3" fmla="*/ 524 h 1328"/>
                <a:gd name="T4" fmla="*/ 978 w 1356"/>
                <a:gd name="T5" fmla="*/ 538 h 1328"/>
                <a:gd name="T6" fmla="*/ 886 w 1356"/>
                <a:gd name="T7" fmla="*/ 482 h 1328"/>
                <a:gd name="T8" fmla="*/ 850 w 1356"/>
                <a:gd name="T9" fmla="*/ 366 h 1328"/>
                <a:gd name="T10" fmla="*/ 1068 w 1356"/>
                <a:gd name="T11" fmla="*/ 96 h 1328"/>
                <a:gd name="T12" fmla="*/ 1068 w 1356"/>
                <a:gd name="T13" fmla="*/ 56 h 1328"/>
                <a:gd name="T14" fmla="*/ 956 w 1356"/>
                <a:gd name="T15" fmla="*/ 36 h 1328"/>
                <a:gd name="T16" fmla="*/ 672 w 1356"/>
                <a:gd name="T17" fmla="*/ 154 h 1328"/>
                <a:gd name="T18" fmla="*/ 562 w 1356"/>
                <a:gd name="T19" fmla="*/ 372 h 1328"/>
                <a:gd name="T20" fmla="*/ 450 w 1356"/>
                <a:gd name="T21" fmla="*/ 598 h 1328"/>
                <a:gd name="T22" fmla="*/ 74 w 1356"/>
                <a:gd name="T23" fmla="*/ 1016 h 1328"/>
                <a:gd name="T24" fmla="*/ 82 w 1356"/>
                <a:gd name="T25" fmla="*/ 1178 h 1328"/>
                <a:gd name="T26" fmla="*/ 192 w 1356"/>
                <a:gd name="T27" fmla="*/ 1300 h 1328"/>
                <a:gd name="T28" fmla="*/ 354 w 1356"/>
                <a:gd name="T29" fmla="*/ 1324 h 1328"/>
                <a:gd name="T30" fmla="*/ 704 w 1356"/>
                <a:gd name="T31" fmla="*/ 1030 h 1328"/>
                <a:gd name="T32" fmla="*/ 1026 w 1356"/>
                <a:gd name="T33" fmla="*/ 1298 h 1328"/>
                <a:gd name="T34" fmla="*/ 1180 w 1356"/>
                <a:gd name="T35" fmla="*/ 1274 h 1328"/>
                <a:gd name="T36" fmla="*/ 1284 w 1356"/>
                <a:gd name="T37" fmla="*/ 1158 h 1328"/>
                <a:gd name="T38" fmla="*/ 1284 w 1356"/>
                <a:gd name="T39" fmla="*/ 984 h 1328"/>
                <a:gd name="T40" fmla="*/ 1184 w 1356"/>
                <a:gd name="T41" fmla="*/ 764 h 1328"/>
                <a:gd name="T42" fmla="*/ 1314 w 1356"/>
                <a:gd name="T43" fmla="*/ 614 h 1328"/>
                <a:gd name="T44" fmla="*/ 1354 w 1356"/>
                <a:gd name="T45" fmla="*/ 412 h 1328"/>
                <a:gd name="T46" fmla="*/ 144 w 1356"/>
                <a:gd name="T47" fmla="*/ 72 h 1328"/>
                <a:gd name="T48" fmla="*/ 636 w 1356"/>
                <a:gd name="T49" fmla="*/ 566 h 1328"/>
                <a:gd name="T50" fmla="*/ 400 w 1356"/>
                <a:gd name="T51" fmla="*/ 1180 h 1328"/>
                <a:gd name="T52" fmla="*/ 306 w 1356"/>
                <a:gd name="T53" fmla="*/ 1220 h 1328"/>
                <a:gd name="T54" fmla="*/ 222 w 1356"/>
                <a:gd name="T55" fmla="*/ 1190 h 1328"/>
                <a:gd name="T56" fmla="*/ 174 w 1356"/>
                <a:gd name="T57" fmla="*/ 1112 h 1328"/>
                <a:gd name="T58" fmla="*/ 188 w 1356"/>
                <a:gd name="T59" fmla="*/ 1024 h 1328"/>
                <a:gd name="T60" fmla="*/ 448 w 1356"/>
                <a:gd name="T61" fmla="*/ 764 h 1328"/>
                <a:gd name="T62" fmla="*/ 1218 w 1356"/>
                <a:gd name="T63" fmla="*/ 974 h 1328"/>
                <a:gd name="T64" fmla="*/ 1244 w 1356"/>
                <a:gd name="T65" fmla="*/ 1104 h 1328"/>
                <a:gd name="T66" fmla="*/ 1182 w 1356"/>
                <a:gd name="T67" fmla="*/ 1208 h 1328"/>
                <a:gd name="T68" fmla="*/ 1070 w 1356"/>
                <a:gd name="T69" fmla="*/ 1246 h 1328"/>
                <a:gd name="T70" fmla="*/ 946 w 1356"/>
                <a:gd name="T71" fmla="*/ 1196 h 1328"/>
                <a:gd name="T72" fmla="*/ 662 w 1356"/>
                <a:gd name="T73" fmla="*/ 616 h 1328"/>
                <a:gd name="T74" fmla="*/ 318 w 1356"/>
                <a:gd name="T75" fmla="*/ 956 h 1328"/>
                <a:gd name="T76" fmla="*/ 204 w 1356"/>
                <a:gd name="T77" fmla="*/ 1050 h 1328"/>
                <a:gd name="T78" fmla="*/ 254 w 1356"/>
                <a:gd name="T79" fmla="*/ 1172 h 1328"/>
                <a:gd name="T80" fmla="*/ 400 w 1356"/>
                <a:gd name="T81" fmla="*/ 1156 h 1328"/>
                <a:gd name="T82" fmla="*/ 426 w 1356"/>
                <a:gd name="T83" fmla="*/ 1030 h 1328"/>
                <a:gd name="T84" fmla="*/ 318 w 1356"/>
                <a:gd name="T85" fmla="*/ 956 h 1328"/>
                <a:gd name="T86" fmla="*/ 318 w 1356"/>
                <a:gd name="T87" fmla="*/ 1136 h 1328"/>
                <a:gd name="T88" fmla="*/ 256 w 1356"/>
                <a:gd name="T89" fmla="*/ 1086 h 1328"/>
                <a:gd name="T90" fmla="*/ 284 w 1356"/>
                <a:gd name="T91" fmla="*/ 1022 h 1328"/>
                <a:gd name="T92" fmla="*/ 362 w 1356"/>
                <a:gd name="T93" fmla="*/ 1030 h 1328"/>
                <a:gd name="T94" fmla="*/ 370 w 1356"/>
                <a:gd name="T95" fmla="*/ 1108 h 1328"/>
                <a:gd name="T96" fmla="*/ 1026 w 1356"/>
                <a:gd name="T97" fmla="*/ 1128 h 1328"/>
                <a:gd name="T98" fmla="*/ 720 w 1356"/>
                <a:gd name="T99" fmla="*/ 860 h 1328"/>
                <a:gd name="T100" fmla="*/ 642 w 1356"/>
                <a:gd name="T101" fmla="*/ 728 h 1328"/>
                <a:gd name="T102" fmla="*/ 1128 w 1356"/>
                <a:gd name="T103" fmla="*/ 988 h 1328"/>
                <a:gd name="T104" fmla="*/ 1108 w 1356"/>
                <a:gd name="T105" fmla="*/ 1034 h 1328"/>
                <a:gd name="T106" fmla="*/ 814 w 1356"/>
                <a:gd name="T107" fmla="*/ 750 h 1328"/>
                <a:gd name="T108" fmla="*/ 742 w 1356"/>
                <a:gd name="T109" fmla="*/ 626 h 1328"/>
                <a:gd name="T110" fmla="*/ 976 w 1356"/>
                <a:gd name="T111" fmla="*/ 836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56" h="1328">
                  <a:moveTo>
                    <a:pt x="1342" y="336"/>
                  </a:moveTo>
                  <a:lnTo>
                    <a:pt x="1342" y="336"/>
                  </a:lnTo>
                  <a:lnTo>
                    <a:pt x="1340" y="328"/>
                  </a:lnTo>
                  <a:lnTo>
                    <a:pt x="1336" y="322"/>
                  </a:lnTo>
                  <a:lnTo>
                    <a:pt x="1330" y="318"/>
                  </a:lnTo>
                  <a:lnTo>
                    <a:pt x="1324" y="316"/>
                  </a:lnTo>
                  <a:lnTo>
                    <a:pt x="1324" y="316"/>
                  </a:lnTo>
                  <a:lnTo>
                    <a:pt x="1316" y="314"/>
                  </a:lnTo>
                  <a:lnTo>
                    <a:pt x="1308" y="316"/>
                  </a:lnTo>
                  <a:lnTo>
                    <a:pt x="1302" y="318"/>
                  </a:lnTo>
                  <a:lnTo>
                    <a:pt x="1296" y="322"/>
                  </a:lnTo>
                  <a:lnTo>
                    <a:pt x="1124" y="494"/>
                  </a:lnTo>
                  <a:lnTo>
                    <a:pt x="1124" y="494"/>
                  </a:lnTo>
                  <a:lnTo>
                    <a:pt x="1112" y="506"/>
                  </a:lnTo>
                  <a:lnTo>
                    <a:pt x="1100" y="516"/>
                  </a:lnTo>
                  <a:lnTo>
                    <a:pt x="1086" y="524"/>
                  </a:lnTo>
                  <a:lnTo>
                    <a:pt x="1072" y="530"/>
                  </a:lnTo>
                  <a:lnTo>
                    <a:pt x="1058" y="536"/>
                  </a:lnTo>
                  <a:lnTo>
                    <a:pt x="1042" y="538"/>
                  </a:lnTo>
                  <a:lnTo>
                    <a:pt x="1026" y="542"/>
                  </a:lnTo>
                  <a:lnTo>
                    <a:pt x="1010" y="542"/>
                  </a:lnTo>
                  <a:lnTo>
                    <a:pt x="1010" y="542"/>
                  </a:lnTo>
                  <a:lnTo>
                    <a:pt x="994" y="542"/>
                  </a:lnTo>
                  <a:lnTo>
                    <a:pt x="978" y="538"/>
                  </a:lnTo>
                  <a:lnTo>
                    <a:pt x="964" y="536"/>
                  </a:lnTo>
                  <a:lnTo>
                    <a:pt x="948" y="530"/>
                  </a:lnTo>
                  <a:lnTo>
                    <a:pt x="934" y="524"/>
                  </a:lnTo>
                  <a:lnTo>
                    <a:pt x="922" y="516"/>
                  </a:lnTo>
                  <a:lnTo>
                    <a:pt x="908" y="506"/>
                  </a:lnTo>
                  <a:lnTo>
                    <a:pt x="896" y="494"/>
                  </a:lnTo>
                  <a:lnTo>
                    <a:pt x="896" y="494"/>
                  </a:lnTo>
                  <a:lnTo>
                    <a:pt x="886" y="482"/>
                  </a:lnTo>
                  <a:lnTo>
                    <a:pt x="876" y="470"/>
                  </a:lnTo>
                  <a:lnTo>
                    <a:pt x="868" y="456"/>
                  </a:lnTo>
                  <a:lnTo>
                    <a:pt x="862" y="442"/>
                  </a:lnTo>
                  <a:lnTo>
                    <a:pt x="856" y="426"/>
                  </a:lnTo>
                  <a:lnTo>
                    <a:pt x="852" y="412"/>
                  </a:lnTo>
                  <a:lnTo>
                    <a:pt x="850" y="396"/>
                  </a:lnTo>
                  <a:lnTo>
                    <a:pt x="850" y="382"/>
                  </a:lnTo>
                  <a:lnTo>
                    <a:pt x="850" y="366"/>
                  </a:lnTo>
                  <a:lnTo>
                    <a:pt x="852" y="350"/>
                  </a:lnTo>
                  <a:lnTo>
                    <a:pt x="856" y="336"/>
                  </a:lnTo>
                  <a:lnTo>
                    <a:pt x="862" y="320"/>
                  </a:lnTo>
                  <a:lnTo>
                    <a:pt x="868" y="306"/>
                  </a:lnTo>
                  <a:lnTo>
                    <a:pt x="876" y="292"/>
                  </a:lnTo>
                  <a:lnTo>
                    <a:pt x="886" y="280"/>
                  </a:lnTo>
                  <a:lnTo>
                    <a:pt x="896" y="268"/>
                  </a:lnTo>
                  <a:lnTo>
                    <a:pt x="1068" y="96"/>
                  </a:lnTo>
                  <a:lnTo>
                    <a:pt x="1068" y="96"/>
                  </a:lnTo>
                  <a:lnTo>
                    <a:pt x="1074" y="90"/>
                  </a:lnTo>
                  <a:lnTo>
                    <a:pt x="1076" y="82"/>
                  </a:lnTo>
                  <a:lnTo>
                    <a:pt x="1076" y="76"/>
                  </a:lnTo>
                  <a:lnTo>
                    <a:pt x="1076" y="68"/>
                  </a:lnTo>
                  <a:lnTo>
                    <a:pt x="1076" y="68"/>
                  </a:lnTo>
                  <a:lnTo>
                    <a:pt x="1074" y="62"/>
                  </a:lnTo>
                  <a:lnTo>
                    <a:pt x="1068" y="56"/>
                  </a:lnTo>
                  <a:lnTo>
                    <a:pt x="1064" y="52"/>
                  </a:lnTo>
                  <a:lnTo>
                    <a:pt x="1056" y="50"/>
                  </a:lnTo>
                  <a:lnTo>
                    <a:pt x="1056" y="50"/>
                  </a:lnTo>
                  <a:lnTo>
                    <a:pt x="1032" y="44"/>
                  </a:lnTo>
                  <a:lnTo>
                    <a:pt x="1006" y="40"/>
                  </a:lnTo>
                  <a:lnTo>
                    <a:pt x="982" y="38"/>
                  </a:lnTo>
                  <a:lnTo>
                    <a:pt x="956" y="36"/>
                  </a:lnTo>
                  <a:lnTo>
                    <a:pt x="956" y="36"/>
                  </a:lnTo>
                  <a:lnTo>
                    <a:pt x="916" y="38"/>
                  </a:lnTo>
                  <a:lnTo>
                    <a:pt x="876" y="44"/>
                  </a:lnTo>
                  <a:lnTo>
                    <a:pt x="840" y="54"/>
                  </a:lnTo>
                  <a:lnTo>
                    <a:pt x="802" y="66"/>
                  </a:lnTo>
                  <a:lnTo>
                    <a:pt x="768" y="84"/>
                  </a:lnTo>
                  <a:lnTo>
                    <a:pt x="734" y="104"/>
                  </a:lnTo>
                  <a:lnTo>
                    <a:pt x="702" y="126"/>
                  </a:lnTo>
                  <a:lnTo>
                    <a:pt x="672" y="154"/>
                  </a:lnTo>
                  <a:lnTo>
                    <a:pt x="672" y="154"/>
                  </a:lnTo>
                  <a:lnTo>
                    <a:pt x="648" y="180"/>
                  </a:lnTo>
                  <a:lnTo>
                    <a:pt x="626" y="210"/>
                  </a:lnTo>
                  <a:lnTo>
                    <a:pt x="606" y="240"/>
                  </a:lnTo>
                  <a:lnTo>
                    <a:pt x="590" y="272"/>
                  </a:lnTo>
                  <a:lnTo>
                    <a:pt x="578" y="304"/>
                  </a:lnTo>
                  <a:lnTo>
                    <a:pt x="568" y="338"/>
                  </a:lnTo>
                  <a:lnTo>
                    <a:pt x="562" y="372"/>
                  </a:lnTo>
                  <a:lnTo>
                    <a:pt x="558" y="408"/>
                  </a:lnTo>
                  <a:lnTo>
                    <a:pt x="366" y="216"/>
                  </a:lnTo>
                  <a:lnTo>
                    <a:pt x="294" y="118"/>
                  </a:lnTo>
                  <a:lnTo>
                    <a:pt x="138" y="0"/>
                  </a:lnTo>
                  <a:lnTo>
                    <a:pt x="0" y="138"/>
                  </a:lnTo>
                  <a:lnTo>
                    <a:pt x="120" y="294"/>
                  </a:lnTo>
                  <a:lnTo>
                    <a:pt x="216" y="366"/>
                  </a:lnTo>
                  <a:lnTo>
                    <a:pt x="450" y="598"/>
                  </a:lnTo>
                  <a:lnTo>
                    <a:pt x="134" y="914"/>
                  </a:lnTo>
                  <a:lnTo>
                    <a:pt x="134" y="914"/>
                  </a:lnTo>
                  <a:lnTo>
                    <a:pt x="134" y="914"/>
                  </a:lnTo>
                  <a:lnTo>
                    <a:pt x="118" y="932"/>
                  </a:lnTo>
                  <a:lnTo>
                    <a:pt x="104" y="952"/>
                  </a:lnTo>
                  <a:lnTo>
                    <a:pt x="92" y="972"/>
                  </a:lnTo>
                  <a:lnTo>
                    <a:pt x="82" y="992"/>
                  </a:lnTo>
                  <a:lnTo>
                    <a:pt x="74" y="1016"/>
                  </a:lnTo>
                  <a:lnTo>
                    <a:pt x="68" y="1038"/>
                  </a:lnTo>
                  <a:lnTo>
                    <a:pt x="64" y="1062"/>
                  </a:lnTo>
                  <a:lnTo>
                    <a:pt x="62" y="1086"/>
                  </a:lnTo>
                  <a:lnTo>
                    <a:pt x="62" y="1086"/>
                  </a:lnTo>
                  <a:lnTo>
                    <a:pt x="64" y="1110"/>
                  </a:lnTo>
                  <a:lnTo>
                    <a:pt x="68" y="1134"/>
                  </a:lnTo>
                  <a:lnTo>
                    <a:pt x="74" y="1156"/>
                  </a:lnTo>
                  <a:lnTo>
                    <a:pt x="82" y="1178"/>
                  </a:lnTo>
                  <a:lnTo>
                    <a:pt x="92" y="1200"/>
                  </a:lnTo>
                  <a:lnTo>
                    <a:pt x="104" y="1220"/>
                  </a:lnTo>
                  <a:lnTo>
                    <a:pt x="118" y="1240"/>
                  </a:lnTo>
                  <a:lnTo>
                    <a:pt x="134" y="1258"/>
                  </a:lnTo>
                  <a:lnTo>
                    <a:pt x="134" y="1258"/>
                  </a:lnTo>
                  <a:lnTo>
                    <a:pt x="152" y="1274"/>
                  </a:lnTo>
                  <a:lnTo>
                    <a:pt x="172" y="1288"/>
                  </a:lnTo>
                  <a:lnTo>
                    <a:pt x="192" y="1300"/>
                  </a:lnTo>
                  <a:lnTo>
                    <a:pt x="212" y="1310"/>
                  </a:lnTo>
                  <a:lnTo>
                    <a:pt x="234" y="1318"/>
                  </a:lnTo>
                  <a:lnTo>
                    <a:pt x="258" y="1324"/>
                  </a:lnTo>
                  <a:lnTo>
                    <a:pt x="282" y="1328"/>
                  </a:lnTo>
                  <a:lnTo>
                    <a:pt x="306" y="1328"/>
                  </a:lnTo>
                  <a:lnTo>
                    <a:pt x="306" y="1328"/>
                  </a:lnTo>
                  <a:lnTo>
                    <a:pt x="330" y="1328"/>
                  </a:lnTo>
                  <a:lnTo>
                    <a:pt x="354" y="1324"/>
                  </a:lnTo>
                  <a:lnTo>
                    <a:pt x="376" y="1318"/>
                  </a:lnTo>
                  <a:lnTo>
                    <a:pt x="398" y="1310"/>
                  </a:lnTo>
                  <a:lnTo>
                    <a:pt x="420" y="1300"/>
                  </a:lnTo>
                  <a:lnTo>
                    <a:pt x="440" y="1288"/>
                  </a:lnTo>
                  <a:lnTo>
                    <a:pt x="460" y="1274"/>
                  </a:lnTo>
                  <a:lnTo>
                    <a:pt x="478" y="1258"/>
                  </a:lnTo>
                  <a:lnTo>
                    <a:pt x="478" y="1258"/>
                  </a:lnTo>
                  <a:lnTo>
                    <a:pt x="704" y="1030"/>
                  </a:lnTo>
                  <a:lnTo>
                    <a:pt x="908" y="1234"/>
                  </a:lnTo>
                  <a:lnTo>
                    <a:pt x="908" y="1234"/>
                  </a:lnTo>
                  <a:lnTo>
                    <a:pt x="924" y="1250"/>
                  </a:lnTo>
                  <a:lnTo>
                    <a:pt x="942" y="1262"/>
                  </a:lnTo>
                  <a:lnTo>
                    <a:pt x="962" y="1274"/>
                  </a:lnTo>
                  <a:lnTo>
                    <a:pt x="982" y="1284"/>
                  </a:lnTo>
                  <a:lnTo>
                    <a:pt x="1004" y="1292"/>
                  </a:lnTo>
                  <a:lnTo>
                    <a:pt x="1026" y="1298"/>
                  </a:lnTo>
                  <a:lnTo>
                    <a:pt x="1048" y="1300"/>
                  </a:lnTo>
                  <a:lnTo>
                    <a:pt x="1070" y="1302"/>
                  </a:lnTo>
                  <a:lnTo>
                    <a:pt x="1070" y="1302"/>
                  </a:lnTo>
                  <a:lnTo>
                    <a:pt x="1094" y="1300"/>
                  </a:lnTo>
                  <a:lnTo>
                    <a:pt x="1116" y="1298"/>
                  </a:lnTo>
                  <a:lnTo>
                    <a:pt x="1138" y="1292"/>
                  </a:lnTo>
                  <a:lnTo>
                    <a:pt x="1160" y="1284"/>
                  </a:lnTo>
                  <a:lnTo>
                    <a:pt x="1180" y="1274"/>
                  </a:lnTo>
                  <a:lnTo>
                    <a:pt x="1198" y="1262"/>
                  </a:lnTo>
                  <a:lnTo>
                    <a:pt x="1218" y="1250"/>
                  </a:lnTo>
                  <a:lnTo>
                    <a:pt x="1234" y="1234"/>
                  </a:lnTo>
                  <a:lnTo>
                    <a:pt x="1234" y="1234"/>
                  </a:lnTo>
                  <a:lnTo>
                    <a:pt x="1250" y="1216"/>
                  </a:lnTo>
                  <a:lnTo>
                    <a:pt x="1264" y="1198"/>
                  </a:lnTo>
                  <a:lnTo>
                    <a:pt x="1276" y="1178"/>
                  </a:lnTo>
                  <a:lnTo>
                    <a:pt x="1284" y="1158"/>
                  </a:lnTo>
                  <a:lnTo>
                    <a:pt x="1292" y="1136"/>
                  </a:lnTo>
                  <a:lnTo>
                    <a:pt x="1298" y="1114"/>
                  </a:lnTo>
                  <a:lnTo>
                    <a:pt x="1300" y="1092"/>
                  </a:lnTo>
                  <a:lnTo>
                    <a:pt x="1302" y="1070"/>
                  </a:lnTo>
                  <a:lnTo>
                    <a:pt x="1300" y="1048"/>
                  </a:lnTo>
                  <a:lnTo>
                    <a:pt x="1298" y="1026"/>
                  </a:lnTo>
                  <a:lnTo>
                    <a:pt x="1292" y="1004"/>
                  </a:lnTo>
                  <a:lnTo>
                    <a:pt x="1284" y="984"/>
                  </a:lnTo>
                  <a:lnTo>
                    <a:pt x="1276" y="964"/>
                  </a:lnTo>
                  <a:lnTo>
                    <a:pt x="1264" y="944"/>
                  </a:lnTo>
                  <a:lnTo>
                    <a:pt x="1250" y="924"/>
                  </a:lnTo>
                  <a:lnTo>
                    <a:pt x="1234" y="908"/>
                  </a:lnTo>
                  <a:lnTo>
                    <a:pt x="1126" y="798"/>
                  </a:lnTo>
                  <a:lnTo>
                    <a:pt x="1126" y="798"/>
                  </a:lnTo>
                  <a:lnTo>
                    <a:pt x="1156" y="782"/>
                  </a:lnTo>
                  <a:lnTo>
                    <a:pt x="1184" y="764"/>
                  </a:lnTo>
                  <a:lnTo>
                    <a:pt x="1212" y="742"/>
                  </a:lnTo>
                  <a:lnTo>
                    <a:pt x="1238" y="718"/>
                  </a:lnTo>
                  <a:lnTo>
                    <a:pt x="1238" y="718"/>
                  </a:lnTo>
                  <a:lnTo>
                    <a:pt x="1256" y="700"/>
                  </a:lnTo>
                  <a:lnTo>
                    <a:pt x="1272" y="680"/>
                  </a:lnTo>
                  <a:lnTo>
                    <a:pt x="1288" y="658"/>
                  </a:lnTo>
                  <a:lnTo>
                    <a:pt x="1302" y="636"/>
                  </a:lnTo>
                  <a:lnTo>
                    <a:pt x="1314" y="614"/>
                  </a:lnTo>
                  <a:lnTo>
                    <a:pt x="1324" y="590"/>
                  </a:lnTo>
                  <a:lnTo>
                    <a:pt x="1334" y="566"/>
                  </a:lnTo>
                  <a:lnTo>
                    <a:pt x="1342" y="540"/>
                  </a:lnTo>
                  <a:lnTo>
                    <a:pt x="1346" y="516"/>
                  </a:lnTo>
                  <a:lnTo>
                    <a:pt x="1352" y="490"/>
                  </a:lnTo>
                  <a:lnTo>
                    <a:pt x="1354" y="464"/>
                  </a:lnTo>
                  <a:lnTo>
                    <a:pt x="1356" y="438"/>
                  </a:lnTo>
                  <a:lnTo>
                    <a:pt x="1354" y="412"/>
                  </a:lnTo>
                  <a:lnTo>
                    <a:pt x="1352" y="386"/>
                  </a:lnTo>
                  <a:lnTo>
                    <a:pt x="1348" y="360"/>
                  </a:lnTo>
                  <a:lnTo>
                    <a:pt x="1342" y="336"/>
                  </a:lnTo>
                  <a:lnTo>
                    <a:pt x="1342" y="336"/>
                  </a:lnTo>
                  <a:close/>
                  <a:moveTo>
                    <a:pt x="254" y="324"/>
                  </a:moveTo>
                  <a:lnTo>
                    <a:pt x="158" y="254"/>
                  </a:lnTo>
                  <a:lnTo>
                    <a:pt x="72" y="142"/>
                  </a:lnTo>
                  <a:lnTo>
                    <a:pt x="144" y="72"/>
                  </a:lnTo>
                  <a:lnTo>
                    <a:pt x="256" y="158"/>
                  </a:lnTo>
                  <a:lnTo>
                    <a:pt x="324" y="252"/>
                  </a:lnTo>
                  <a:lnTo>
                    <a:pt x="560" y="486"/>
                  </a:lnTo>
                  <a:lnTo>
                    <a:pt x="560" y="488"/>
                  </a:lnTo>
                  <a:lnTo>
                    <a:pt x="592" y="520"/>
                  </a:lnTo>
                  <a:lnTo>
                    <a:pt x="634" y="562"/>
                  </a:lnTo>
                  <a:lnTo>
                    <a:pt x="636" y="564"/>
                  </a:lnTo>
                  <a:lnTo>
                    <a:pt x="636" y="566"/>
                  </a:lnTo>
                  <a:lnTo>
                    <a:pt x="614" y="586"/>
                  </a:lnTo>
                  <a:lnTo>
                    <a:pt x="594" y="606"/>
                  </a:lnTo>
                  <a:lnTo>
                    <a:pt x="564" y="636"/>
                  </a:lnTo>
                  <a:lnTo>
                    <a:pt x="488" y="560"/>
                  </a:lnTo>
                  <a:lnTo>
                    <a:pt x="254" y="324"/>
                  </a:lnTo>
                  <a:close/>
                  <a:moveTo>
                    <a:pt x="400" y="1180"/>
                  </a:moveTo>
                  <a:lnTo>
                    <a:pt x="400" y="1180"/>
                  </a:lnTo>
                  <a:lnTo>
                    <a:pt x="400" y="1180"/>
                  </a:lnTo>
                  <a:lnTo>
                    <a:pt x="390" y="1190"/>
                  </a:lnTo>
                  <a:lnTo>
                    <a:pt x="380" y="1198"/>
                  </a:lnTo>
                  <a:lnTo>
                    <a:pt x="368" y="1204"/>
                  </a:lnTo>
                  <a:lnTo>
                    <a:pt x="356" y="1210"/>
                  </a:lnTo>
                  <a:lnTo>
                    <a:pt x="344" y="1214"/>
                  </a:lnTo>
                  <a:lnTo>
                    <a:pt x="332" y="1218"/>
                  </a:lnTo>
                  <a:lnTo>
                    <a:pt x="318" y="1218"/>
                  </a:lnTo>
                  <a:lnTo>
                    <a:pt x="306" y="1220"/>
                  </a:lnTo>
                  <a:lnTo>
                    <a:pt x="306" y="1220"/>
                  </a:lnTo>
                  <a:lnTo>
                    <a:pt x="292" y="1218"/>
                  </a:lnTo>
                  <a:lnTo>
                    <a:pt x="280" y="1218"/>
                  </a:lnTo>
                  <a:lnTo>
                    <a:pt x="266" y="1214"/>
                  </a:lnTo>
                  <a:lnTo>
                    <a:pt x="254" y="1210"/>
                  </a:lnTo>
                  <a:lnTo>
                    <a:pt x="242" y="1204"/>
                  </a:lnTo>
                  <a:lnTo>
                    <a:pt x="232" y="1198"/>
                  </a:lnTo>
                  <a:lnTo>
                    <a:pt x="222" y="1190"/>
                  </a:lnTo>
                  <a:lnTo>
                    <a:pt x="212" y="1180"/>
                  </a:lnTo>
                  <a:lnTo>
                    <a:pt x="212" y="1180"/>
                  </a:lnTo>
                  <a:lnTo>
                    <a:pt x="202" y="1170"/>
                  </a:lnTo>
                  <a:lnTo>
                    <a:pt x="194" y="1160"/>
                  </a:lnTo>
                  <a:lnTo>
                    <a:pt x="188" y="1148"/>
                  </a:lnTo>
                  <a:lnTo>
                    <a:pt x="182" y="1138"/>
                  </a:lnTo>
                  <a:lnTo>
                    <a:pt x="178" y="1124"/>
                  </a:lnTo>
                  <a:lnTo>
                    <a:pt x="174" y="1112"/>
                  </a:lnTo>
                  <a:lnTo>
                    <a:pt x="172" y="1100"/>
                  </a:lnTo>
                  <a:lnTo>
                    <a:pt x="172" y="1086"/>
                  </a:lnTo>
                  <a:lnTo>
                    <a:pt x="172" y="1086"/>
                  </a:lnTo>
                  <a:lnTo>
                    <a:pt x="172" y="1072"/>
                  </a:lnTo>
                  <a:lnTo>
                    <a:pt x="174" y="1060"/>
                  </a:lnTo>
                  <a:lnTo>
                    <a:pt x="178" y="1048"/>
                  </a:lnTo>
                  <a:lnTo>
                    <a:pt x="182" y="1034"/>
                  </a:lnTo>
                  <a:lnTo>
                    <a:pt x="188" y="1024"/>
                  </a:lnTo>
                  <a:lnTo>
                    <a:pt x="194" y="1012"/>
                  </a:lnTo>
                  <a:lnTo>
                    <a:pt x="202" y="1002"/>
                  </a:lnTo>
                  <a:lnTo>
                    <a:pt x="212" y="992"/>
                  </a:lnTo>
                  <a:lnTo>
                    <a:pt x="452" y="750"/>
                  </a:lnTo>
                  <a:lnTo>
                    <a:pt x="452" y="750"/>
                  </a:lnTo>
                  <a:lnTo>
                    <a:pt x="450" y="756"/>
                  </a:lnTo>
                  <a:lnTo>
                    <a:pt x="448" y="764"/>
                  </a:lnTo>
                  <a:lnTo>
                    <a:pt x="448" y="764"/>
                  </a:lnTo>
                  <a:lnTo>
                    <a:pt x="450" y="774"/>
                  </a:lnTo>
                  <a:lnTo>
                    <a:pt x="456" y="782"/>
                  </a:lnTo>
                  <a:lnTo>
                    <a:pt x="628" y="954"/>
                  </a:lnTo>
                  <a:lnTo>
                    <a:pt x="400" y="1180"/>
                  </a:lnTo>
                  <a:close/>
                  <a:moveTo>
                    <a:pt x="1196" y="946"/>
                  </a:moveTo>
                  <a:lnTo>
                    <a:pt x="1196" y="946"/>
                  </a:lnTo>
                  <a:lnTo>
                    <a:pt x="1208" y="960"/>
                  </a:lnTo>
                  <a:lnTo>
                    <a:pt x="1218" y="974"/>
                  </a:lnTo>
                  <a:lnTo>
                    <a:pt x="1228" y="988"/>
                  </a:lnTo>
                  <a:lnTo>
                    <a:pt x="1234" y="1004"/>
                  </a:lnTo>
                  <a:lnTo>
                    <a:pt x="1240" y="1020"/>
                  </a:lnTo>
                  <a:lnTo>
                    <a:pt x="1244" y="1036"/>
                  </a:lnTo>
                  <a:lnTo>
                    <a:pt x="1246" y="1054"/>
                  </a:lnTo>
                  <a:lnTo>
                    <a:pt x="1248" y="1070"/>
                  </a:lnTo>
                  <a:lnTo>
                    <a:pt x="1246" y="1088"/>
                  </a:lnTo>
                  <a:lnTo>
                    <a:pt x="1244" y="1104"/>
                  </a:lnTo>
                  <a:lnTo>
                    <a:pt x="1240" y="1120"/>
                  </a:lnTo>
                  <a:lnTo>
                    <a:pt x="1234" y="1136"/>
                  </a:lnTo>
                  <a:lnTo>
                    <a:pt x="1228" y="1152"/>
                  </a:lnTo>
                  <a:lnTo>
                    <a:pt x="1218" y="1168"/>
                  </a:lnTo>
                  <a:lnTo>
                    <a:pt x="1208" y="1182"/>
                  </a:lnTo>
                  <a:lnTo>
                    <a:pt x="1196" y="1196"/>
                  </a:lnTo>
                  <a:lnTo>
                    <a:pt x="1196" y="1196"/>
                  </a:lnTo>
                  <a:lnTo>
                    <a:pt x="1182" y="1208"/>
                  </a:lnTo>
                  <a:lnTo>
                    <a:pt x="1168" y="1218"/>
                  </a:lnTo>
                  <a:lnTo>
                    <a:pt x="1154" y="1226"/>
                  </a:lnTo>
                  <a:lnTo>
                    <a:pt x="1138" y="1234"/>
                  </a:lnTo>
                  <a:lnTo>
                    <a:pt x="1122" y="1240"/>
                  </a:lnTo>
                  <a:lnTo>
                    <a:pt x="1106" y="1244"/>
                  </a:lnTo>
                  <a:lnTo>
                    <a:pt x="1088" y="1246"/>
                  </a:lnTo>
                  <a:lnTo>
                    <a:pt x="1070" y="1246"/>
                  </a:lnTo>
                  <a:lnTo>
                    <a:pt x="1070" y="1246"/>
                  </a:lnTo>
                  <a:lnTo>
                    <a:pt x="1054" y="1246"/>
                  </a:lnTo>
                  <a:lnTo>
                    <a:pt x="1036" y="1244"/>
                  </a:lnTo>
                  <a:lnTo>
                    <a:pt x="1020" y="1240"/>
                  </a:lnTo>
                  <a:lnTo>
                    <a:pt x="1004" y="1234"/>
                  </a:lnTo>
                  <a:lnTo>
                    <a:pt x="988" y="1226"/>
                  </a:lnTo>
                  <a:lnTo>
                    <a:pt x="974" y="1218"/>
                  </a:lnTo>
                  <a:lnTo>
                    <a:pt x="960" y="1208"/>
                  </a:lnTo>
                  <a:lnTo>
                    <a:pt x="946" y="1196"/>
                  </a:lnTo>
                  <a:lnTo>
                    <a:pt x="744" y="992"/>
                  </a:lnTo>
                  <a:lnTo>
                    <a:pt x="666" y="914"/>
                  </a:lnTo>
                  <a:lnTo>
                    <a:pt x="514" y="764"/>
                  </a:lnTo>
                  <a:lnTo>
                    <a:pt x="564" y="714"/>
                  </a:lnTo>
                  <a:lnTo>
                    <a:pt x="564" y="714"/>
                  </a:lnTo>
                  <a:lnTo>
                    <a:pt x="622" y="656"/>
                  </a:lnTo>
                  <a:lnTo>
                    <a:pt x="642" y="636"/>
                  </a:lnTo>
                  <a:lnTo>
                    <a:pt x="662" y="616"/>
                  </a:lnTo>
                  <a:lnTo>
                    <a:pt x="714" y="564"/>
                  </a:lnTo>
                  <a:lnTo>
                    <a:pt x="764" y="514"/>
                  </a:lnTo>
                  <a:lnTo>
                    <a:pt x="1024" y="774"/>
                  </a:lnTo>
                  <a:lnTo>
                    <a:pt x="1048" y="798"/>
                  </a:lnTo>
                  <a:lnTo>
                    <a:pt x="1070" y="820"/>
                  </a:lnTo>
                  <a:lnTo>
                    <a:pt x="1196" y="946"/>
                  </a:lnTo>
                  <a:close/>
                  <a:moveTo>
                    <a:pt x="318" y="956"/>
                  </a:moveTo>
                  <a:lnTo>
                    <a:pt x="318" y="956"/>
                  </a:lnTo>
                  <a:lnTo>
                    <a:pt x="296" y="958"/>
                  </a:lnTo>
                  <a:lnTo>
                    <a:pt x="274" y="966"/>
                  </a:lnTo>
                  <a:lnTo>
                    <a:pt x="254" y="976"/>
                  </a:lnTo>
                  <a:lnTo>
                    <a:pt x="236" y="990"/>
                  </a:lnTo>
                  <a:lnTo>
                    <a:pt x="236" y="990"/>
                  </a:lnTo>
                  <a:lnTo>
                    <a:pt x="220" y="1008"/>
                  </a:lnTo>
                  <a:lnTo>
                    <a:pt x="210" y="1028"/>
                  </a:lnTo>
                  <a:lnTo>
                    <a:pt x="204" y="1050"/>
                  </a:lnTo>
                  <a:lnTo>
                    <a:pt x="202" y="1074"/>
                  </a:lnTo>
                  <a:lnTo>
                    <a:pt x="202" y="1074"/>
                  </a:lnTo>
                  <a:lnTo>
                    <a:pt x="204" y="1096"/>
                  </a:lnTo>
                  <a:lnTo>
                    <a:pt x="210" y="1118"/>
                  </a:lnTo>
                  <a:lnTo>
                    <a:pt x="220" y="1138"/>
                  </a:lnTo>
                  <a:lnTo>
                    <a:pt x="236" y="1156"/>
                  </a:lnTo>
                  <a:lnTo>
                    <a:pt x="236" y="1156"/>
                  </a:lnTo>
                  <a:lnTo>
                    <a:pt x="254" y="1172"/>
                  </a:lnTo>
                  <a:lnTo>
                    <a:pt x="274" y="1182"/>
                  </a:lnTo>
                  <a:lnTo>
                    <a:pt x="296" y="1188"/>
                  </a:lnTo>
                  <a:lnTo>
                    <a:pt x="318" y="1190"/>
                  </a:lnTo>
                  <a:lnTo>
                    <a:pt x="318" y="1190"/>
                  </a:lnTo>
                  <a:lnTo>
                    <a:pt x="342" y="1188"/>
                  </a:lnTo>
                  <a:lnTo>
                    <a:pt x="362" y="1182"/>
                  </a:lnTo>
                  <a:lnTo>
                    <a:pt x="382" y="1172"/>
                  </a:lnTo>
                  <a:lnTo>
                    <a:pt x="400" y="1156"/>
                  </a:lnTo>
                  <a:lnTo>
                    <a:pt x="400" y="1156"/>
                  </a:lnTo>
                  <a:lnTo>
                    <a:pt x="408" y="1148"/>
                  </a:lnTo>
                  <a:lnTo>
                    <a:pt x="416" y="1138"/>
                  </a:lnTo>
                  <a:lnTo>
                    <a:pt x="426" y="1118"/>
                  </a:lnTo>
                  <a:lnTo>
                    <a:pt x="432" y="1096"/>
                  </a:lnTo>
                  <a:lnTo>
                    <a:pt x="434" y="1074"/>
                  </a:lnTo>
                  <a:lnTo>
                    <a:pt x="432" y="1052"/>
                  </a:lnTo>
                  <a:lnTo>
                    <a:pt x="426" y="1030"/>
                  </a:lnTo>
                  <a:lnTo>
                    <a:pt x="416" y="1010"/>
                  </a:lnTo>
                  <a:lnTo>
                    <a:pt x="408" y="1000"/>
                  </a:lnTo>
                  <a:lnTo>
                    <a:pt x="400" y="990"/>
                  </a:lnTo>
                  <a:lnTo>
                    <a:pt x="400" y="990"/>
                  </a:lnTo>
                  <a:lnTo>
                    <a:pt x="382" y="976"/>
                  </a:lnTo>
                  <a:lnTo>
                    <a:pt x="362" y="966"/>
                  </a:lnTo>
                  <a:lnTo>
                    <a:pt x="342" y="958"/>
                  </a:lnTo>
                  <a:lnTo>
                    <a:pt x="318" y="956"/>
                  </a:lnTo>
                  <a:lnTo>
                    <a:pt x="318" y="956"/>
                  </a:lnTo>
                  <a:close/>
                  <a:moveTo>
                    <a:pt x="362" y="1118"/>
                  </a:moveTo>
                  <a:lnTo>
                    <a:pt x="362" y="1118"/>
                  </a:lnTo>
                  <a:lnTo>
                    <a:pt x="352" y="1126"/>
                  </a:lnTo>
                  <a:lnTo>
                    <a:pt x="342" y="1132"/>
                  </a:lnTo>
                  <a:lnTo>
                    <a:pt x="330" y="1134"/>
                  </a:lnTo>
                  <a:lnTo>
                    <a:pt x="318" y="1136"/>
                  </a:lnTo>
                  <a:lnTo>
                    <a:pt x="318" y="1136"/>
                  </a:lnTo>
                  <a:lnTo>
                    <a:pt x="306" y="1134"/>
                  </a:lnTo>
                  <a:lnTo>
                    <a:pt x="294" y="1132"/>
                  </a:lnTo>
                  <a:lnTo>
                    <a:pt x="284" y="1126"/>
                  </a:lnTo>
                  <a:lnTo>
                    <a:pt x="274" y="1118"/>
                  </a:lnTo>
                  <a:lnTo>
                    <a:pt x="274" y="1118"/>
                  </a:lnTo>
                  <a:lnTo>
                    <a:pt x="266" y="1108"/>
                  </a:lnTo>
                  <a:lnTo>
                    <a:pt x="260" y="1098"/>
                  </a:lnTo>
                  <a:lnTo>
                    <a:pt x="256" y="1086"/>
                  </a:lnTo>
                  <a:lnTo>
                    <a:pt x="256" y="1074"/>
                  </a:lnTo>
                  <a:lnTo>
                    <a:pt x="256" y="1074"/>
                  </a:lnTo>
                  <a:lnTo>
                    <a:pt x="256" y="1062"/>
                  </a:lnTo>
                  <a:lnTo>
                    <a:pt x="260" y="1050"/>
                  </a:lnTo>
                  <a:lnTo>
                    <a:pt x="266" y="1040"/>
                  </a:lnTo>
                  <a:lnTo>
                    <a:pt x="274" y="1030"/>
                  </a:lnTo>
                  <a:lnTo>
                    <a:pt x="274" y="1030"/>
                  </a:lnTo>
                  <a:lnTo>
                    <a:pt x="284" y="1022"/>
                  </a:lnTo>
                  <a:lnTo>
                    <a:pt x="294" y="1016"/>
                  </a:lnTo>
                  <a:lnTo>
                    <a:pt x="306" y="1012"/>
                  </a:lnTo>
                  <a:lnTo>
                    <a:pt x="318" y="1012"/>
                  </a:lnTo>
                  <a:lnTo>
                    <a:pt x="318" y="1012"/>
                  </a:lnTo>
                  <a:lnTo>
                    <a:pt x="330" y="1012"/>
                  </a:lnTo>
                  <a:lnTo>
                    <a:pt x="342" y="1016"/>
                  </a:lnTo>
                  <a:lnTo>
                    <a:pt x="352" y="1022"/>
                  </a:lnTo>
                  <a:lnTo>
                    <a:pt x="362" y="1030"/>
                  </a:lnTo>
                  <a:lnTo>
                    <a:pt x="362" y="1030"/>
                  </a:lnTo>
                  <a:lnTo>
                    <a:pt x="370" y="1040"/>
                  </a:lnTo>
                  <a:lnTo>
                    <a:pt x="376" y="1050"/>
                  </a:lnTo>
                  <a:lnTo>
                    <a:pt x="380" y="1062"/>
                  </a:lnTo>
                  <a:lnTo>
                    <a:pt x="380" y="1074"/>
                  </a:lnTo>
                  <a:lnTo>
                    <a:pt x="380" y="1086"/>
                  </a:lnTo>
                  <a:lnTo>
                    <a:pt x="376" y="1098"/>
                  </a:lnTo>
                  <a:lnTo>
                    <a:pt x="370" y="1108"/>
                  </a:lnTo>
                  <a:lnTo>
                    <a:pt x="362" y="1118"/>
                  </a:lnTo>
                  <a:lnTo>
                    <a:pt x="362" y="1118"/>
                  </a:lnTo>
                  <a:close/>
                  <a:moveTo>
                    <a:pt x="1026" y="1090"/>
                  </a:moveTo>
                  <a:lnTo>
                    <a:pt x="1026" y="1090"/>
                  </a:lnTo>
                  <a:lnTo>
                    <a:pt x="1032" y="1098"/>
                  </a:lnTo>
                  <a:lnTo>
                    <a:pt x="1034" y="1108"/>
                  </a:lnTo>
                  <a:lnTo>
                    <a:pt x="1032" y="1118"/>
                  </a:lnTo>
                  <a:lnTo>
                    <a:pt x="1026" y="1128"/>
                  </a:lnTo>
                  <a:lnTo>
                    <a:pt x="1026" y="1128"/>
                  </a:lnTo>
                  <a:lnTo>
                    <a:pt x="1016" y="1134"/>
                  </a:lnTo>
                  <a:lnTo>
                    <a:pt x="1006" y="1136"/>
                  </a:lnTo>
                  <a:lnTo>
                    <a:pt x="1006" y="1136"/>
                  </a:lnTo>
                  <a:lnTo>
                    <a:pt x="996" y="1134"/>
                  </a:lnTo>
                  <a:lnTo>
                    <a:pt x="988" y="1128"/>
                  </a:lnTo>
                  <a:lnTo>
                    <a:pt x="798" y="938"/>
                  </a:lnTo>
                  <a:lnTo>
                    <a:pt x="720" y="860"/>
                  </a:lnTo>
                  <a:lnTo>
                    <a:pt x="632" y="772"/>
                  </a:lnTo>
                  <a:lnTo>
                    <a:pt x="632" y="772"/>
                  </a:lnTo>
                  <a:lnTo>
                    <a:pt x="626" y="764"/>
                  </a:lnTo>
                  <a:lnTo>
                    <a:pt x="624" y="754"/>
                  </a:lnTo>
                  <a:lnTo>
                    <a:pt x="626" y="744"/>
                  </a:lnTo>
                  <a:lnTo>
                    <a:pt x="632" y="734"/>
                  </a:lnTo>
                  <a:lnTo>
                    <a:pt x="632" y="734"/>
                  </a:lnTo>
                  <a:lnTo>
                    <a:pt x="642" y="728"/>
                  </a:lnTo>
                  <a:lnTo>
                    <a:pt x="652" y="726"/>
                  </a:lnTo>
                  <a:lnTo>
                    <a:pt x="662" y="728"/>
                  </a:lnTo>
                  <a:lnTo>
                    <a:pt x="672" y="734"/>
                  </a:lnTo>
                  <a:lnTo>
                    <a:pt x="758" y="822"/>
                  </a:lnTo>
                  <a:lnTo>
                    <a:pt x="836" y="900"/>
                  </a:lnTo>
                  <a:lnTo>
                    <a:pt x="1026" y="1090"/>
                  </a:lnTo>
                  <a:close/>
                  <a:moveTo>
                    <a:pt x="976" y="836"/>
                  </a:moveTo>
                  <a:lnTo>
                    <a:pt x="1128" y="988"/>
                  </a:lnTo>
                  <a:lnTo>
                    <a:pt x="1128" y="988"/>
                  </a:lnTo>
                  <a:lnTo>
                    <a:pt x="1134" y="996"/>
                  </a:lnTo>
                  <a:lnTo>
                    <a:pt x="1136" y="1006"/>
                  </a:lnTo>
                  <a:lnTo>
                    <a:pt x="1134" y="1018"/>
                  </a:lnTo>
                  <a:lnTo>
                    <a:pt x="1128" y="1026"/>
                  </a:lnTo>
                  <a:lnTo>
                    <a:pt x="1128" y="1026"/>
                  </a:lnTo>
                  <a:lnTo>
                    <a:pt x="1118" y="1032"/>
                  </a:lnTo>
                  <a:lnTo>
                    <a:pt x="1108" y="1034"/>
                  </a:lnTo>
                  <a:lnTo>
                    <a:pt x="1108" y="1034"/>
                  </a:lnTo>
                  <a:lnTo>
                    <a:pt x="1098" y="1032"/>
                  </a:lnTo>
                  <a:lnTo>
                    <a:pt x="1088" y="1026"/>
                  </a:lnTo>
                  <a:lnTo>
                    <a:pt x="898" y="836"/>
                  </a:lnTo>
                  <a:lnTo>
                    <a:pt x="894" y="832"/>
                  </a:lnTo>
                  <a:lnTo>
                    <a:pt x="858" y="796"/>
                  </a:lnTo>
                  <a:lnTo>
                    <a:pt x="822" y="760"/>
                  </a:lnTo>
                  <a:lnTo>
                    <a:pt x="814" y="750"/>
                  </a:lnTo>
                  <a:lnTo>
                    <a:pt x="734" y="672"/>
                  </a:lnTo>
                  <a:lnTo>
                    <a:pt x="734" y="672"/>
                  </a:lnTo>
                  <a:lnTo>
                    <a:pt x="728" y="662"/>
                  </a:lnTo>
                  <a:lnTo>
                    <a:pt x="726" y="652"/>
                  </a:lnTo>
                  <a:lnTo>
                    <a:pt x="728" y="642"/>
                  </a:lnTo>
                  <a:lnTo>
                    <a:pt x="734" y="632"/>
                  </a:lnTo>
                  <a:lnTo>
                    <a:pt x="734" y="632"/>
                  </a:lnTo>
                  <a:lnTo>
                    <a:pt x="742" y="626"/>
                  </a:lnTo>
                  <a:lnTo>
                    <a:pt x="754" y="624"/>
                  </a:lnTo>
                  <a:lnTo>
                    <a:pt x="764" y="626"/>
                  </a:lnTo>
                  <a:lnTo>
                    <a:pt x="772" y="632"/>
                  </a:lnTo>
                  <a:lnTo>
                    <a:pt x="890" y="750"/>
                  </a:lnTo>
                  <a:lnTo>
                    <a:pt x="908" y="768"/>
                  </a:lnTo>
                  <a:lnTo>
                    <a:pt x="920" y="780"/>
                  </a:lnTo>
                  <a:lnTo>
                    <a:pt x="948" y="808"/>
                  </a:lnTo>
                  <a:lnTo>
                    <a:pt x="976" y="8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256"/>
            <p:cNvSpPr>
              <a:spLocks noEditPoints="1"/>
            </p:cNvSpPr>
            <p:nvPr/>
          </p:nvSpPr>
          <p:spPr bwMode="auto">
            <a:xfrm>
              <a:off x="4619106" y="3168260"/>
              <a:ext cx="796536" cy="741042"/>
            </a:xfrm>
            <a:custGeom>
              <a:avLst/>
              <a:gdLst>
                <a:gd name="T0" fmla="*/ 494 w 933"/>
                <a:gd name="T1" fmla="*/ 8 h 868"/>
                <a:gd name="T2" fmla="*/ 466 w 933"/>
                <a:gd name="T3" fmla="*/ 0 h 868"/>
                <a:gd name="T4" fmla="*/ 439 w 933"/>
                <a:gd name="T5" fmla="*/ 8 h 868"/>
                <a:gd name="T6" fmla="*/ 14 w 933"/>
                <a:gd name="T7" fmla="*/ 431 h 868"/>
                <a:gd name="T8" fmla="*/ 1 w 933"/>
                <a:gd name="T9" fmla="*/ 456 h 868"/>
                <a:gd name="T10" fmla="*/ 4 w 933"/>
                <a:gd name="T11" fmla="*/ 485 h 868"/>
                <a:gd name="T12" fmla="*/ 14 w 933"/>
                <a:gd name="T13" fmla="*/ 501 h 868"/>
                <a:gd name="T14" fmla="*/ 40 w 933"/>
                <a:gd name="T15" fmla="*/ 514 h 868"/>
                <a:gd name="T16" fmla="*/ 68 w 933"/>
                <a:gd name="T17" fmla="*/ 511 h 868"/>
                <a:gd name="T18" fmla="*/ 107 w 933"/>
                <a:gd name="T19" fmla="*/ 478 h 868"/>
                <a:gd name="T20" fmla="*/ 108 w 933"/>
                <a:gd name="T21" fmla="*/ 750 h 868"/>
                <a:gd name="T22" fmla="*/ 118 w 933"/>
                <a:gd name="T23" fmla="*/ 788 h 868"/>
                <a:gd name="T24" fmla="*/ 137 w 933"/>
                <a:gd name="T25" fmla="*/ 820 h 868"/>
                <a:gd name="T26" fmla="*/ 165 w 933"/>
                <a:gd name="T27" fmla="*/ 845 h 868"/>
                <a:gd name="T28" fmla="*/ 199 w 933"/>
                <a:gd name="T29" fmla="*/ 862 h 868"/>
                <a:gd name="T30" fmla="*/ 238 w 933"/>
                <a:gd name="T31" fmla="*/ 868 h 868"/>
                <a:gd name="T32" fmla="*/ 708 w 933"/>
                <a:gd name="T33" fmla="*/ 868 h 868"/>
                <a:gd name="T34" fmla="*/ 746 w 933"/>
                <a:gd name="T35" fmla="*/ 857 h 868"/>
                <a:gd name="T36" fmla="*/ 778 w 933"/>
                <a:gd name="T37" fmla="*/ 838 h 868"/>
                <a:gd name="T38" fmla="*/ 803 w 933"/>
                <a:gd name="T39" fmla="*/ 810 h 868"/>
                <a:gd name="T40" fmla="*/ 820 w 933"/>
                <a:gd name="T41" fmla="*/ 776 h 868"/>
                <a:gd name="T42" fmla="*/ 826 w 933"/>
                <a:gd name="T43" fmla="*/ 737 h 868"/>
                <a:gd name="T44" fmla="*/ 849 w 933"/>
                <a:gd name="T45" fmla="*/ 501 h 868"/>
                <a:gd name="T46" fmla="*/ 874 w 933"/>
                <a:gd name="T47" fmla="*/ 514 h 868"/>
                <a:gd name="T48" fmla="*/ 893 w 933"/>
                <a:gd name="T49" fmla="*/ 514 h 868"/>
                <a:gd name="T50" fmla="*/ 919 w 933"/>
                <a:gd name="T51" fmla="*/ 501 h 868"/>
                <a:gd name="T52" fmla="*/ 929 w 933"/>
                <a:gd name="T53" fmla="*/ 485 h 868"/>
                <a:gd name="T54" fmla="*/ 932 w 933"/>
                <a:gd name="T55" fmla="*/ 456 h 868"/>
                <a:gd name="T56" fmla="*/ 919 w 933"/>
                <a:gd name="T57" fmla="*/ 431 h 868"/>
                <a:gd name="T58" fmla="*/ 760 w 933"/>
                <a:gd name="T59" fmla="*/ 737 h 868"/>
                <a:gd name="T60" fmla="*/ 749 w 933"/>
                <a:gd name="T61" fmla="*/ 773 h 868"/>
                <a:gd name="T62" fmla="*/ 720 w 933"/>
                <a:gd name="T63" fmla="*/ 797 h 868"/>
                <a:gd name="T64" fmla="*/ 238 w 933"/>
                <a:gd name="T65" fmla="*/ 803 h 868"/>
                <a:gd name="T66" fmla="*/ 213 w 933"/>
                <a:gd name="T67" fmla="*/ 797 h 868"/>
                <a:gd name="T68" fmla="*/ 184 w 933"/>
                <a:gd name="T69" fmla="*/ 773 h 868"/>
                <a:gd name="T70" fmla="*/ 173 w 933"/>
                <a:gd name="T71" fmla="*/ 737 h 868"/>
                <a:gd name="T72" fmla="*/ 760 w 933"/>
                <a:gd name="T73" fmla="*/ 413 h 868"/>
                <a:gd name="T74" fmla="*/ 313 w 933"/>
                <a:gd name="T75" fmla="*/ 712 h 868"/>
                <a:gd name="T76" fmla="*/ 318 w 933"/>
                <a:gd name="T77" fmla="*/ 724 h 868"/>
                <a:gd name="T78" fmla="*/ 604 w 933"/>
                <a:gd name="T79" fmla="*/ 729 h 868"/>
                <a:gd name="T80" fmla="*/ 615 w 933"/>
                <a:gd name="T81" fmla="*/ 724 h 868"/>
                <a:gd name="T82" fmla="*/ 620 w 933"/>
                <a:gd name="T83" fmla="*/ 438 h 868"/>
                <a:gd name="T84" fmla="*/ 615 w 933"/>
                <a:gd name="T85" fmla="*/ 426 h 868"/>
                <a:gd name="T86" fmla="*/ 329 w 933"/>
                <a:gd name="T87" fmla="*/ 421 h 868"/>
                <a:gd name="T88" fmla="*/ 318 w 933"/>
                <a:gd name="T89" fmla="*/ 426 h 868"/>
                <a:gd name="T90" fmla="*/ 313 w 933"/>
                <a:gd name="T91" fmla="*/ 438 h 868"/>
                <a:gd name="T92" fmla="*/ 587 w 933"/>
                <a:gd name="T93" fmla="*/ 696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868">
                  <a:moveTo>
                    <a:pt x="501" y="14"/>
                  </a:moveTo>
                  <a:lnTo>
                    <a:pt x="501" y="14"/>
                  </a:lnTo>
                  <a:lnTo>
                    <a:pt x="494" y="8"/>
                  </a:lnTo>
                  <a:lnTo>
                    <a:pt x="485" y="4"/>
                  </a:lnTo>
                  <a:lnTo>
                    <a:pt x="476" y="1"/>
                  </a:lnTo>
                  <a:lnTo>
                    <a:pt x="466" y="0"/>
                  </a:lnTo>
                  <a:lnTo>
                    <a:pt x="457" y="1"/>
                  </a:lnTo>
                  <a:lnTo>
                    <a:pt x="448" y="4"/>
                  </a:lnTo>
                  <a:lnTo>
                    <a:pt x="439" y="8"/>
                  </a:lnTo>
                  <a:lnTo>
                    <a:pt x="432" y="14"/>
                  </a:lnTo>
                  <a:lnTo>
                    <a:pt x="14" y="431"/>
                  </a:lnTo>
                  <a:lnTo>
                    <a:pt x="14" y="431"/>
                  </a:lnTo>
                  <a:lnTo>
                    <a:pt x="8" y="439"/>
                  </a:lnTo>
                  <a:lnTo>
                    <a:pt x="4" y="448"/>
                  </a:lnTo>
                  <a:lnTo>
                    <a:pt x="1" y="456"/>
                  </a:lnTo>
                  <a:lnTo>
                    <a:pt x="0" y="466"/>
                  </a:lnTo>
                  <a:lnTo>
                    <a:pt x="1" y="475"/>
                  </a:lnTo>
                  <a:lnTo>
                    <a:pt x="4" y="485"/>
                  </a:lnTo>
                  <a:lnTo>
                    <a:pt x="8" y="493"/>
                  </a:lnTo>
                  <a:lnTo>
                    <a:pt x="14" y="501"/>
                  </a:lnTo>
                  <a:lnTo>
                    <a:pt x="14" y="501"/>
                  </a:lnTo>
                  <a:lnTo>
                    <a:pt x="23" y="507"/>
                  </a:lnTo>
                  <a:lnTo>
                    <a:pt x="31" y="511"/>
                  </a:lnTo>
                  <a:lnTo>
                    <a:pt x="40" y="514"/>
                  </a:lnTo>
                  <a:lnTo>
                    <a:pt x="49" y="515"/>
                  </a:lnTo>
                  <a:lnTo>
                    <a:pt x="59" y="514"/>
                  </a:lnTo>
                  <a:lnTo>
                    <a:pt x="68" y="511"/>
                  </a:lnTo>
                  <a:lnTo>
                    <a:pt x="77" y="507"/>
                  </a:lnTo>
                  <a:lnTo>
                    <a:pt x="84" y="501"/>
                  </a:lnTo>
                  <a:lnTo>
                    <a:pt x="107" y="478"/>
                  </a:lnTo>
                  <a:lnTo>
                    <a:pt x="107" y="737"/>
                  </a:lnTo>
                  <a:lnTo>
                    <a:pt x="107" y="737"/>
                  </a:lnTo>
                  <a:lnTo>
                    <a:pt x="108" y="750"/>
                  </a:lnTo>
                  <a:lnTo>
                    <a:pt x="109" y="764"/>
                  </a:lnTo>
                  <a:lnTo>
                    <a:pt x="113" y="776"/>
                  </a:lnTo>
                  <a:lnTo>
                    <a:pt x="118" y="788"/>
                  </a:lnTo>
                  <a:lnTo>
                    <a:pt x="122" y="800"/>
                  </a:lnTo>
                  <a:lnTo>
                    <a:pt x="130" y="810"/>
                  </a:lnTo>
                  <a:lnTo>
                    <a:pt x="137" y="820"/>
                  </a:lnTo>
                  <a:lnTo>
                    <a:pt x="145" y="830"/>
                  </a:lnTo>
                  <a:lnTo>
                    <a:pt x="155" y="838"/>
                  </a:lnTo>
                  <a:lnTo>
                    <a:pt x="165" y="845"/>
                  </a:lnTo>
                  <a:lnTo>
                    <a:pt x="175" y="852"/>
                  </a:lnTo>
                  <a:lnTo>
                    <a:pt x="187" y="857"/>
                  </a:lnTo>
                  <a:lnTo>
                    <a:pt x="199" y="862"/>
                  </a:lnTo>
                  <a:lnTo>
                    <a:pt x="211" y="866"/>
                  </a:lnTo>
                  <a:lnTo>
                    <a:pt x="225" y="868"/>
                  </a:lnTo>
                  <a:lnTo>
                    <a:pt x="238" y="868"/>
                  </a:lnTo>
                  <a:lnTo>
                    <a:pt x="695" y="868"/>
                  </a:lnTo>
                  <a:lnTo>
                    <a:pt x="695" y="868"/>
                  </a:lnTo>
                  <a:lnTo>
                    <a:pt x="708" y="868"/>
                  </a:lnTo>
                  <a:lnTo>
                    <a:pt x="722" y="866"/>
                  </a:lnTo>
                  <a:lnTo>
                    <a:pt x="734" y="862"/>
                  </a:lnTo>
                  <a:lnTo>
                    <a:pt x="746" y="857"/>
                  </a:lnTo>
                  <a:lnTo>
                    <a:pt x="758" y="852"/>
                  </a:lnTo>
                  <a:lnTo>
                    <a:pt x="768" y="845"/>
                  </a:lnTo>
                  <a:lnTo>
                    <a:pt x="778" y="838"/>
                  </a:lnTo>
                  <a:lnTo>
                    <a:pt x="788" y="830"/>
                  </a:lnTo>
                  <a:lnTo>
                    <a:pt x="796" y="820"/>
                  </a:lnTo>
                  <a:lnTo>
                    <a:pt x="803" y="810"/>
                  </a:lnTo>
                  <a:lnTo>
                    <a:pt x="811" y="800"/>
                  </a:lnTo>
                  <a:lnTo>
                    <a:pt x="815" y="788"/>
                  </a:lnTo>
                  <a:lnTo>
                    <a:pt x="820" y="776"/>
                  </a:lnTo>
                  <a:lnTo>
                    <a:pt x="824" y="764"/>
                  </a:lnTo>
                  <a:lnTo>
                    <a:pt x="825" y="750"/>
                  </a:lnTo>
                  <a:lnTo>
                    <a:pt x="826" y="737"/>
                  </a:lnTo>
                  <a:lnTo>
                    <a:pt x="826" y="478"/>
                  </a:lnTo>
                  <a:lnTo>
                    <a:pt x="849" y="501"/>
                  </a:lnTo>
                  <a:lnTo>
                    <a:pt x="849" y="501"/>
                  </a:lnTo>
                  <a:lnTo>
                    <a:pt x="856" y="507"/>
                  </a:lnTo>
                  <a:lnTo>
                    <a:pt x="865" y="511"/>
                  </a:lnTo>
                  <a:lnTo>
                    <a:pt x="874" y="514"/>
                  </a:lnTo>
                  <a:lnTo>
                    <a:pt x="884" y="515"/>
                  </a:lnTo>
                  <a:lnTo>
                    <a:pt x="884" y="515"/>
                  </a:lnTo>
                  <a:lnTo>
                    <a:pt x="893" y="514"/>
                  </a:lnTo>
                  <a:lnTo>
                    <a:pt x="902" y="511"/>
                  </a:lnTo>
                  <a:lnTo>
                    <a:pt x="910" y="507"/>
                  </a:lnTo>
                  <a:lnTo>
                    <a:pt x="919" y="501"/>
                  </a:lnTo>
                  <a:lnTo>
                    <a:pt x="919" y="501"/>
                  </a:lnTo>
                  <a:lnTo>
                    <a:pt x="925" y="493"/>
                  </a:lnTo>
                  <a:lnTo>
                    <a:pt x="929" y="485"/>
                  </a:lnTo>
                  <a:lnTo>
                    <a:pt x="932" y="475"/>
                  </a:lnTo>
                  <a:lnTo>
                    <a:pt x="933" y="466"/>
                  </a:lnTo>
                  <a:lnTo>
                    <a:pt x="932" y="456"/>
                  </a:lnTo>
                  <a:lnTo>
                    <a:pt x="929" y="448"/>
                  </a:lnTo>
                  <a:lnTo>
                    <a:pt x="925" y="439"/>
                  </a:lnTo>
                  <a:lnTo>
                    <a:pt x="919" y="431"/>
                  </a:lnTo>
                  <a:lnTo>
                    <a:pt x="501" y="14"/>
                  </a:lnTo>
                  <a:close/>
                  <a:moveTo>
                    <a:pt x="760" y="737"/>
                  </a:moveTo>
                  <a:lnTo>
                    <a:pt x="760" y="737"/>
                  </a:lnTo>
                  <a:lnTo>
                    <a:pt x="759" y="750"/>
                  </a:lnTo>
                  <a:lnTo>
                    <a:pt x="755" y="762"/>
                  </a:lnTo>
                  <a:lnTo>
                    <a:pt x="749" y="773"/>
                  </a:lnTo>
                  <a:lnTo>
                    <a:pt x="741" y="784"/>
                  </a:lnTo>
                  <a:lnTo>
                    <a:pt x="731" y="791"/>
                  </a:lnTo>
                  <a:lnTo>
                    <a:pt x="720" y="797"/>
                  </a:lnTo>
                  <a:lnTo>
                    <a:pt x="708" y="801"/>
                  </a:lnTo>
                  <a:lnTo>
                    <a:pt x="695" y="803"/>
                  </a:lnTo>
                  <a:lnTo>
                    <a:pt x="238" y="803"/>
                  </a:lnTo>
                  <a:lnTo>
                    <a:pt x="238" y="803"/>
                  </a:lnTo>
                  <a:lnTo>
                    <a:pt x="225" y="801"/>
                  </a:lnTo>
                  <a:lnTo>
                    <a:pt x="213" y="797"/>
                  </a:lnTo>
                  <a:lnTo>
                    <a:pt x="202" y="791"/>
                  </a:lnTo>
                  <a:lnTo>
                    <a:pt x="192" y="784"/>
                  </a:lnTo>
                  <a:lnTo>
                    <a:pt x="184" y="773"/>
                  </a:lnTo>
                  <a:lnTo>
                    <a:pt x="178" y="762"/>
                  </a:lnTo>
                  <a:lnTo>
                    <a:pt x="174" y="750"/>
                  </a:lnTo>
                  <a:lnTo>
                    <a:pt x="173" y="737"/>
                  </a:lnTo>
                  <a:lnTo>
                    <a:pt x="173" y="413"/>
                  </a:lnTo>
                  <a:lnTo>
                    <a:pt x="466" y="119"/>
                  </a:lnTo>
                  <a:lnTo>
                    <a:pt x="760" y="413"/>
                  </a:lnTo>
                  <a:lnTo>
                    <a:pt x="760" y="737"/>
                  </a:lnTo>
                  <a:close/>
                  <a:moveTo>
                    <a:pt x="313" y="438"/>
                  </a:moveTo>
                  <a:lnTo>
                    <a:pt x="313" y="712"/>
                  </a:lnTo>
                  <a:lnTo>
                    <a:pt x="313" y="712"/>
                  </a:lnTo>
                  <a:lnTo>
                    <a:pt x="315" y="719"/>
                  </a:lnTo>
                  <a:lnTo>
                    <a:pt x="318" y="724"/>
                  </a:lnTo>
                  <a:lnTo>
                    <a:pt x="323" y="728"/>
                  </a:lnTo>
                  <a:lnTo>
                    <a:pt x="329" y="729"/>
                  </a:lnTo>
                  <a:lnTo>
                    <a:pt x="604" y="729"/>
                  </a:lnTo>
                  <a:lnTo>
                    <a:pt x="604" y="729"/>
                  </a:lnTo>
                  <a:lnTo>
                    <a:pt x="610" y="728"/>
                  </a:lnTo>
                  <a:lnTo>
                    <a:pt x="615" y="724"/>
                  </a:lnTo>
                  <a:lnTo>
                    <a:pt x="618" y="719"/>
                  </a:lnTo>
                  <a:lnTo>
                    <a:pt x="620" y="712"/>
                  </a:lnTo>
                  <a:lnTo>
                    <a:pt x="620" y="438"/>
                  </a:lnTo>
                  <a:lnTo>
                    <a:pt x="620" y="438"/>
                  </a:lnTo>
                  <a:lnTo>
                    <a:pt x="618" y="432"/>
                  </a:lnTo>
                  <a:lnTo>
                    <a:pt x="615" y="426"/>
                  </a:lnTo>
                  <a:lnTo>
                    <a:pt x="610" y="423"/>
                  </a:lnTo>
                  <a:lnTo>
                    <a:pt x="604" y="421"/>
                  </a:lnTo>
                  <a:lnTo>
                    <a:pt x="329" y="421"/>
                  </a:lnTo>
                  <a:lnTo>
                    <a:pt x="329" y="421"/>
                  </a:lnTo>
                  <a:lnTo>
                    <a:pt x="323" y="423"/>
                  </a:lnTo>
                  <a:lnTo>
                    <a:pt x="318" y="426"/>
                  </a:lnTo>
                  <a:lnTo>
                    <a:pt x="315" y="432"/>
                  </a:lnTo>
                  <a:lnTo>
                    <a:pt x="313" y="438"/>
                  </a:lnTo>
                  <a:lnTo>
                    <a:pt x="313" y="438"/>
                  </a:lnTo>
                  <a:close/>
                  <a:moveTo>
                    <a:pt x="346" y="455"/>
                  </a:moveTo>
                  <a:lnTo>
                    <a:pt x="587" y="455"/>
                  </a:lnTo>
                  <a:lnTo>
                    <a:pt x="587" y="696"/>
                  </a:lnTo>
                  <a:lnTo>
                    <a:pt x="346" y="696"/>
                  </a:lnTo>
                  <a:lnTo>
                    <a:pt x="346" y="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AutoShape 25"/>
          <p:cNvSpPr/>
          <p:nvPr/>
        </p:nvSpPr>
        <p:spPr bwMode="auto">
          <a:xfrm>
            <a:off x="2759075" y="4763770"/>
            <a:ext cx="7031990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0210" y="534035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165225" y="2134870"/>
            <a:ext cx="9823330" cy="2963666"/>
            <a:chOff x="2880" y="3907"/>
            <a:chExt cx="12990" cy="3919"/>
          </a:xfrm>
        </p:grpSpPr>
        <p:sp>
          <p:nvSpPr>
            <p:cNvPr id="1030" name="Freeform 6"/>
            <p:cNvSpPr/>
            <p:nvPr/>
          </p:nvSpPr>
          <p:spPr bwMode="auto">
            <a:xfrm>
              <a:off x="12483" y="6180"/>
              <a:ext cx="3388" cy="675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7" y="79"/>
                </a:cxn>
                <a:cxn ang="0">
                  <a:pos x="167" y="95"/>
                </a:cxn>
                <a:cxn ang="0">
                  <a:pos x="43" y="95"/>
                </a:cxn>
                <a:cxn ang="0">
                  <a:pos x="0" y="114"/>
                </a:cxn>
                <a:cxn ang="0">
                  <a:pos x="167" y="114"/>
                </a:cxn>
                <a:cxn ang="0">
                  <a:pos x="457" y="114"/>
                </a:cxn>
                <a:cxn ang="0">
                  <a:pos x="574" y="114"/>
                </a:cxn>
                <a:cxn ang="0">
                  <a:pos x="574" y="0"/>
                </a:cxn>
                <a:cxn ang="0">
                  <a:pos x="246" y="0"/>
                </a:cxn>
              </a:cxnLst>
              <a:rect l="0" t="0" r="r" b="b"/>
              <a:pathLst>
                <a:path w="574" h="114">
                  <a:moveTo>
                    <a:pt x="246" y="0"/>
                  </a:moveTo>
                  <a:cubicBezTo>
                    <a:pt x="203" y="0"/>
                    <a:pt x="167" y="35"/>
                    <a:pt x="167" y="79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574" y="114"/>
                    <a:pt x="574" y="114"/>
                    <a:pt x="574" y="114"/>
                  </a:cubicBezTo>
                  <a:cubicBezTo>
                    <a:pt x="574" y="0"/>
                    <a:pt x="574" y="0"/>
                    <a:pt x="574" y="0"/>
                  </a:cubicBezTo>
                  <a:lnTo>
                    <a:pt x="246" y="0"/>
                  </a:lnTo>
                  <a:close/>
                </a:path>
              </a:pathLst>
            </a:custGeom>
            <a:solidFill>
              <a:srgbClr val="E07D1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7"/>
            <p:cNvSpPr/>
            <p:nvPr/>
          </p:nvSpPr>
          <p:spPr bwMode="auto">
            <a:xfrm>
              <a:off x="2880" y="4405"/>
              <a:ext cx="3390" cy="678"/>
            </a:xfrm>
            <a:custGeom>
              <a:avLst/>
              <a:gdLst/>
              <a:ahLst/>
              <a:cxnLst>
                <a:cxn ang="0">
                  <a:pos x="407" y="95"/>
                </a:cxn>
                <a:cxn ang="0">
                  <a:pos x="407" y="79"/>
                </a:cxn>
                <a:cxn ang="0">
                  <a:pos x="328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6" y="115"/>
                </a:cxn>
                <a:cxn ang="0">
                  <a:pos x="407" y="115"/>
                </a:cxn>
                <a:cxn ang="0">
                  <a:pos x="548" y="115"/>
                </a:cxn>
                <a:cxn ang="0">
                  <a:pos x="574" y="95"/>
                </a:cxn>
                <a:cxn ang="0">
                  <a:pos x="407" y="95"/>
                </a:cxn>
              </a:cxnLst>
              <a:rect l="0" t="0" r="r" b="b"/>
              <a:pathLst>
                <a:path w="574" h="115">
                  <a:moveTo>
                    <a:pt x="407" y="95"/>
                  </a:moveTo>
                  <a:cubicBezTo>
                    <a:pt x="407" y="79"/>
                    <a:pt x="407" y="79"/>
                    <a:pt x="407" y="79"/>
                  </a:cubicBezTo>
                  <a:cubicBezTo>
                    <a:pt x="407" y="36"/>
                    <a:pt x="371" y="0"/>
                    <a:pt x="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407" y="115"/>
                    <a:pt x="407" y="115"/>
                    <a:pt x="407" y="115"/>
                  </a:cubicBezTo>
                  <a:cubicBezTo>
                    <a:pt x="548" y="115"/>
                    <a:pt x="548" y="115"/>
                    <a:pt x="548" y="115"/>
                  </a:cubicBezTo>
                  <a:cubicBezTo>
                    <a:pt x="574" y="95"/>
                    <a:pt x="574" y="95"/>
                    <a:pt x="574" y="95"/>
                  </a:cubicBezTo>
                  <a:lnTo>
                    <a:pt x="407" y="95"/>
                  </a:lnTo>
                  <a:close/>
                </a:path>
              </a:pathLst>
            </a:custGeom>
            <a:solidFill>
              <a:srgbClr val="F9B38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"/>
            <p:cNvSpPr/>
            <p:nvPr/>
          </p:nvSpPr>
          <p:spPr bwMode="auto">
            <a:xfrm>
              <a:off x="10333" y="4965"/>
              <a:ext cx="1388" cy="1890"/>
            </a:xfrm>
            <a:custGeom>
              <a:avLst/>
              <a:gdLst/>
              <a:ahLst/>
              <a:cxnLst>
                <a:cxn ang="0">
                  <a:pos x="0" y="756"/>
                </a:cxn>
                <a:cxn ang="0">
                  <a:pos x="323" y="0"/>
                </a:cxn>
                <a:cxn ang="0">
                  <a:pos x="555" y="0"/>
                </a:cxn>
                <a:cxn ang="0">
                  <a:pos x="234" y="756"/>
                </a:cxn>
                <a:cxn ang="0">
                  <a:pos x="0" y="756"/>
                </a:cxn>
              </a:cxnLst>
              <a:rect l="0" t="0" r="r" b="b"/>
              <a:pathLst>
                <a:path w="555" h="756">
                  <a:moveTo>
                    <a:pt x="0" y="756"/>
                  </a:moveTo>
                  <a:lnTo>
                    <a:pt x="323" y="0"/>
                  </a:lnTo>
                  <a:lnTo>
                    <a:pt x="555" y="0"/>
                  </a:lnTo>
                  <a:lnTo>
                    <a:pt x="234" y="756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E07D1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9"/>
            <p:cNvSpPr/>
            <p:nvPr/>
          </p:nvSpPr>
          <p:spPr bwMode="auto">
            <a:xfrm>
              <a:off x="11140" y="4965"/>
              <a:ext cx="1525" cy="1890"/>
            </a:xfrm>
            <a:custGeom>
              <a:avLst/>
              <a:gdLst/>
              <a:ahLst/>
              <a:cxnLst>
                <a:cxn ang="0">
                  <a:pos x="0" y="756"/>
                </a:cxn>
                <a:cxn ang="0">
                  <a:pos x="378" y="0"/>
                </a:cxn>
                <a:cxn ang="0">
                  <a:pos x="610" y="0"/>
                </a:cxn>
                <a:cxn ang="0">
                  <a:pos x="232" y="756"/>
                </a:cxn>
                <a:cxn ang="0">
                  <a:pos x="0" y="756"/>
                </a:cxn>
              </a:cxnLst>
              <a:rect l="0" t="0" r="r" b="b"/>
              <a:pathLst>
                <a:path w="610" h="756">
                  <a:moveTo>
                    <a:pt x="0" y="756"/>
                  </a:moveTo>
                  <a:lnTo>
                    <a:pt x="378" y="0"/>
                  </a:lnTo>
                  <a:lnTo>
                    <a:pt x="610" y="0"/>
                  </a:lnTo>
                  <a:lnTo>
                    <a:pt x="232" y="756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F57D2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"/>
            <p:cNvSpPr/>
            <p:nvPr/>
          </p:nvSpPr>
          <p:spPr bwMode="auto">
            <a:xfrm>
              <a:off x="8720" y="4965"/>
              <a:ext cx="1388" cy="1895"/>
            </a:xfrm>
            <a:custGeom>
              <a:avLst/>
              <a:gdLst/>
              <a:ahLst/>
              <a:cxnLst>
                <a:cxn ang="0">
                  <a:pos x="0" y="758"/>
                </a:cxn>
                <a:cxn ang="0">
                  <a:pos x="321" y="0"/>
                </a:cxn>
                <a:cxn ang="0">
                  <a:pos x="555" y="0"/>
                </a:cxn>
                <a:cxn ang="0">
                  <a:pos x="231" y="758"/>
                </a:cxn>
                <a:cxn ang="0">
                  <a:pos x="0" y="758"/>
                </a:cxn>
              </a:cxnLst>
              <a:rect l="0" t="0" r="r" b="b"/>
              <a:pathLst>
                <a:path w="555" h="758">
                  <a:moveTo>
                    <a:pt x="0" y="758"/>
                  </a:moveTo>
                  <a:lnTo>
                    <a:pt x="321" y="0"/>
                  </a:lnTo>
                  <a:lnTo>
                    <a:pt x="555" y="0"/>
                  </a:lnTo>
                  <a:lnTo>
                    <a:pt x="231" y="758"/>
                  </a:lnTo>
                  <a:lnTo>
                    <a:pt x="0" y="758"/>
                  </a:lnTo>
                  <a:close/>
                </a:path>
              </a:pathLst>
            </a:custGeom>
            <a:solidFill>
              <a:srgbClr val="D092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1"/>
            <p:cNvSpPr/>
            <p:nvPr/>
          </p:nvSpPr>
          <p:spPr bwMode="auto">
            <a:xfrm>
              <a:off x="9523" y="4965"/>
              <a:ext cx="1395" cy="1890"/>
            </a:xfrm>
            <a:custGeom>
              <a:avLst/>
              <a:gdLst/>
              <a:ahLst/>
              <a:cxnLst>
                <a:cxn ang="0">
                  <a:pos x="0" y="756"/>
                </a:cxn>
                <a:cxn ang="0">
                  <a:pos x="324" y="0"/>
                </a:cxn>
                <a:cxn ang="0">
                  <a:pos x="558" y="0"/>
                </a:cxn>
                <a:cxn ang="0">
                  <a:pos x="234" y="756"/>
                </a:cxn>
                <a:cxn ang="0">
                  <a:pos x="0" y="756"/>
                </a:cxn>
              </a:cxnLst>
              <a:rect l="0" t="0" r="r" b="b"/>
              <a:pathLst>
                <a:path w="558" h="756">
                  <a:moveTo>
                    <a:pt x="0" y="756"/>
                  </a:moveTo>
                  <a:lnTo>
                    <a:pt x="324" y="0"/>
                  </a:lnTo>
                  <a:lnTo>
                    <a:pt x="558" y="0"/>
                  </a:lnTo>
                  <a:lnTo>
                    <a:pt x="234" y="756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C67A4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2"/>
            <p:cNvSpPr/>
            <p:nvPr/>
          </p:nvSpPr>
          <p:spPr bwMode="auto">
            <a:xfrm>
              <a:off x="6188" y="4965"/>
              <a:ext cx="1505" cy="1890"/>
            </a:xfrm>
            <a:custGeom>
              <a:avLst/>
              <a:gdLst/>
              <a:ahLst/>
              <a:cxnLst>
                <a:cxn ang="0">
                  <a:pos x="231" y="756"/>
                </a:cxn>
                <a:cxn ang="0">
                  <a:pos x="602" y="0"/>
                </a:cxn>
                <a:cxn ang="0">
                  <a:pos x="368" y="0"/>
                </a:cxn>
                <a:cxn ang="0">
                  <a:pos x="0" y="756"/>
                </a:cxn>
                <a:cxn ang="0">
                  <a:pos x="231" y="756"/>
                </a:cxn>
              </a:cxnLst>
              <a:rect l="0" t="0" r="r" b="b"/>
              <a:pathLst>
                <a:path w="602" h="756">
                  <a:moveTo>
                    <a:pt x="231" y="756"/>
                  </a:moveTo>
                  <a:lnTo>
                    <a:pt x="602" y="0"/>
                  </a:lnTo>
                  <a:lnTo>
                    <a:pt x="368" y="0"/>
                  </a:lnTo>
                  <a:lnTo>
                    <a:pt x="0" y="756"/>
                  </a:lnTo>
                  <a:lnTo>
                    <a:pt x="231" y="756"/>
                  </a:lnTo>
                  <a:close/>
                </a:path>
              </a:pathLst>
            </a:custGeom>
            <a:solidFill>
              <a:srgbClr val="F9B68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3"/>
            <p:cNvSpPr/>
            <p:nvPr/>
          </p:nvSpPr>
          <p:spPr bwMode="auto">
            <a:xfrm>
              <a:off x="7108" y="4960"/>
              <a:ext cx="1388" cy="1905"/>
            </a:xfrm>
            <a:custGeom>
              <a:avLst/>
              <a:gdLst/>
              <a:ahLst/>
              <a:cxnLst>
                <a:cxn ang="0">
                  <a:pos x="234" y="762"/>
                </a:cxn>
                <a:cxn ang="0">
                  <a:pos x="555" y="0"/>
                </a:cxn>
                <a:cxn ang="0">
                  <a:pos x="321" y="0"/>
                </a:cxn>
                <a:cxn ang="0">
                  <a:pos x="0" y="762"/>
                </a:cxn>
                <a:cxn ang="0">
                  <a:pos x="234" y="762"/>
                </a:cxn>
              </a:cxnLst>
              <a:rect l="0" t="0" r="r" b="b"/>
              <a:pathLst>
                <a:path w="555" h="762">
                  <a:moveTo>
                    <a:pt x="234" y="762"/>
                  </a:moveTo>
                  <a:lnTo>
                    <a:pt x="555" y="0"/>
                  </a:lnTo>
                  <a:lnTo>
                    <a:pt x="321" y="0"/>
                  </a:lnTo>
                  <a:lnTo>
                    <a:pt x="0" y="762"/>
                  </a:lnTo>
                  <a:lnTo>
                    <a:pt x="234" y="762"/>
                  </a:lnTo>
                  <a:close/>
                </a:path>
              </a:pathLst>
            </a:custGeom>
            <a:solidFill>
              <a:srgbClr val="AF852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4"/>
            <p:cNvSpPr/>
            <p:nvPr/>
          </p:nvSpPr>
          <p:spPr bwMode="auto">
            <a:xfrm>
              <a:off x="7910" y="4960"/>
              <a:ext cx="1388" cy="1900"/>
            </a:xfrm>
            <a:custGeom>
              <a:avLst/>
              <a:gdLst/>
              <a:ahLst/>
              <a:cxnLst>
                <a:cxn ang="0">
                  <a:pos x="234" y="760"/>
                </a:cxn>
                <a:cxn ang="0">
                  <a:pos x="555" y="0"/>
                </a:cxn>
                <a:cxn ang="0">
                  <a:pos x="324" y="0"/>
                </a:cxn>
                <a:cxn ang="0">
                  <a:pos x="0" y="760"/>
                </a:cxn>
                <a:cxn ang="0">
                  <a:pos x="234" y="760"/>
                </a:cxn>
              </a:cxnLst>
              <a:rect l="0" t="0" r="r" b="b"/>
              <a:pathLst>
                <a:path w="555" h="760">
                  <a:moveTo>
                    <a:pt x="234" y="760"/>
                  </a:moveTo>
                  <a:lnTo>
                    <a:pt x="555" y="0"/>
                  </a:lnTo>
                  <a:lnTo>
                    <a:pt x="324" y="0"/>
                  </a:lnTo>
                  <a:lnTo>
                    <a:pt x="0" y="760"/>
                  </a:lnTo>
                  <a:lnTo>
                    <a:pt x="234" y="760"/>
                  </a:lnTo>
                  <a:close/>
                </a:path>
              </a:pathLst>
            </a:custGeom>
            <a:solidFill>
              <a:srgbClr val="BF582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5"/>
            <p:cNvSpPr/>
            <p:nvPr/>
          </p:nvSpPr>
          <p:spPr bwMode="auto">
            <a:xfrm>
              <a:off x="4780" y="5690"/>
              <a:ext cx="9295" cy="445"/>
            </a:xfrm>
            <a:custGeom>
              <a:avLst/>
              <a:gdLst/>
              <a:ahLst/>
              <a:cxnLst>
                <a:cxn ang="0">
                  <a:pos x="1574" y="37"/>
                </a:cxn>
                <a:cxn ang="0">
                  <a:pos x="1574" y="37"/>
                </a:cxn>
                <a:cxn ang="0">
                  <a:pos x="1537" y="0"/>
                </a:cxn>
                <a:cxn ang="0">
                  <a:pos x="38" y="0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1537" y="75"/>
                </a:cxn>
                <a:cxn ang="0">
                  <a:pos x="1574" y="37"/>
                </a:cxn>
              </a:cxnLst>
              <a:rect l="0" t="0" r="r" b="b"/>
              <a:pathLst>
                <a:path w="1574" h="75">
                  <a:moveTo>
                    <a:pt x="1574" y="37"/>
                  </a:moveTo>
                  <a:cubicBezTo>
                    <a:pt x="1574" y="37"/>
                    <a:pt x="1574" y="37"/>
                    <a:pt x="1574" y="37"/>
                  </a:cubicBezTo>
                  <a:cubicBezTo>
                    <a:pt x="1574" y="17"/>
                    <a:pt x="1558" y="0"/>
                    <a:pt x="153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1537" y="75"/>
                    <a:pt x="1537" y="75"/>
                    <a:pt x="1537" y="75"/>
                  </a:cubicBezTo>
                  <a:cubicBezTo>
                    <a:pt x="1558" y="75"/>
                    <a:pt x="1574" y="58"/>
                    <a:pt x="1574" y="37"/>
                  </a:cubicBezTo>
                  <a:close/>
                </a:path>
              </a:pathLst>
            </a:custGeom>
            <a:solidFill>
              <a:srgbClr val="C3C5C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6"/>
            <p:cNvSpPr/>
            <p:nvPr/>
          </p:nvSpPr>
          <p:spPr bwMode="auto">
            <a:xfrm>
              <a:off x="6630" y="4965"/>
              <a:ext cx="1063" cy="945"/>
            </a:xfrm>
            <a:custGeom>
              <a:avLst/>
              <a:gdLst/>
              <a:ahLst/>
              <a:cxnLst>
                <a:cxn ang="0">
                  <a:pos x="281" y="378"/>
                </a:cxn>
                <a:cxn ang="0">
                  <a:pos x="425" y="0"/>
                </a:cxn>
                <a:cxn ang="0">
                  <a:pos x="191" y="0"/>
                </a:cxn>
                <a:cxn ang="0">
                  <a:pos x="0" y="378"/>
                </a:cxn>
                <a:cxn ang="0">
                  <a:pos x="281" y="378"/>
                </a:cxn>
              </a:cxnLst>
              <a:rect l="0" t="0" r="r" b="b"/>
              <a:pathLst>
                <a:path w="425" h="378">
                  <a:moveTo>
                    <a:pt x="281" y="378"/>
                  </a:moveTo>
                  <a:lnTo>
                    <a:pt x="425" y="0"/>
                  </a:lnTo>
                  <a:lnTo>
                    <a:pt x="191" y="0"/>
                  </a:lnTo>
                  <a:lnTo>
                    <a:pt x="0" y="378"/>
                  </a:lnTo>
                  <a:lnTo>
                    <a:pt x="281" y="378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7"/>
            <p:cNvSpPr/>
            <p:nvPr/>
          </p:nvSpPr>
          <p:spPr bwMode="auto">
            <a:xfrm>
              <a:off x="6630" y="5910"/>
              <a:ext cx="1063" cy="955"/>
            </a:xfrm>
            <a:custGeom>
              <a:avLst/>
              <a:gdLst/>
              <a:ahLst/>
              <a:cxnLst>
                <a:cxn ang="0">
                  <a:pos x="281" y="0"/>
                </a:cxn>
                <a:cxn ang="0">
                  <a:pos x="425" y="382"/>
                </a:cxn>
                <a:cxn ang="0">
                  <a:pos x="191" y="382"/>
                </a:cxn>
                <a:cxn ang="0">
                  <a:pos x="0" y="0"/>
                </a:cxn>
                <a:cxn ang="0">
                  <a:pos x="281" y="0"/>
                </a:cxn>
              </a:cxnLst>
              <a:rect l="0" t="0" r="r" b="b"/>
              <a:pathLst>
                <a:path w="425" h="382">
                  <a:moveTo>
                    <a:pt x="281" y="0"/>
                  </a:moveTo>
                  <a:lnTo>
                    <a:pt x="425" y="382"/>
                  </a:lnTo>
                  <a:lnTo>
                    <a:pt x="191" y="382"/>
                  </a:lnTo>
                  <a:lnTo>
                    <a:pt x="0" y="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8"/>
            <p:cNvSpPr/>
            <p:nvPr/>
          </p:nvSpPr>
          <p:spPr bwMode="auto">
            <a:xfrm>
              <a:off x="11140" y="4965"/>
              <a:ext cx="1058" cy="945"/>
            </a:xfrm>
            <a:custGeom>
              <a:avLst/>
              <a:gdLst/>
              <a:ahLst/>
              <a:cxnLst>
                <a:cxn ang="0">
                  <a:pos x="423" y="378"/>
                </a:cxn>
                <a:cxn ang="0">
                  <a:pos x="232" y="0"/>
                </a:cxn>
                <a:cxn ang="0">
                  <a:pos x="0" y="0"/>
                </a:cxn>
                <a:cxn ang="0">
                  <a:pos x="142" y="378"/>
                </a:cxn>
                <a:cxn ang="0">
                  <a:pos x="423" y="378"/>
                </a:cxn>
              </a:cxnLst>
              <a:rect l="0" t="0" r="r" b="b"/>
              <a:pathLst>
                <a:path w="423" h="378">
                  <a:moveTo>
                    <a:pt x="423" y="378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142" y="378"/>
                  </a:lnTo>
                  <a:lnTo>
                    <a:pt x="423" y="378"/>
                  </a:lnTo>
                  <a:close/>
                </a:path>
              </a:pathLst>
            </a:custGeom>
            <a:solidFill>
              <a:srgbClr val="EE9D2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9"/>
            <p:cNvSpPr/>
            <p:nvPr/>
          </p:nvSpPr>
          <p:spPr bwMode="auto">
            <a:xfrm>
              <a:off x="10333" y="4965"/>
              <a:ext cx="890" cy="945"/>
            </a:xfrm>
            <a:custGeom>
              <a:avLst/>
              <a:gdLst/>
              <a:ahLst/>
              <a:cxnLst>
                <a:cxn ang="0">
                  <a:pos x="356" y="378"/>
                </a:cxn>
                <a:cxn ang="0">
                  <a:pos x="234" y="0"/>
                </a:cxn>
                <a:cxn ang="0">
                  <a:pos x="0" y="0"/>
                </a:cxn>
                <a:cxn ang="0">
                  <a:pos x="75" y="378"/>
                </a:cxn>
                <a:cxn ang="0">
                  <a:pos x="356" y="378"/>
                </a:cxn>
              </a:cxnLst>
              <a:rect l="0" t="0" r="r" b="b"/>
              <a:pathLst>
                <a:path w="356" h="378">
                  <a:moveTo>
                    <a:pt x="356" y="378"/>
                  </a:moveTo>
                  <a:lnTo>
                    <a:pt x="234" y="0"/>
                  </a:lnTo>
                  <a:lnTo>
                    <a:pt x="0" y="0"/>
                  </a:lnTo>
                  <a:lnTo>
                    <a:pt x="75" y="378"/>
                  </a:lnTo>
                  <a:lnTo>
                    <a:pt x="356" y="378"/>
                  </a:lnTo>
                  <a:close/>
                </a:path>
              </a:pathLst>
            </a:custGeom>
            <a:solidFill>
              <a:srgbClr val="D092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20"/>
            <p:cNvSpPr/>
            <p:nvPr/>
          </p:nvSpPr>
          <p:spPr bwMode="auto">
            <a:xfrm>
              <a:off x="9523" y="4965"/>
              <a:ext cx="728" cy="945"/>
            </a:xfrm>
            <a:custGeom>
              <a:avLst/>
              <a:gdLst/>
              <a:ahLst/>
              <a:cxnLst>
                <a:cxn ang="0">
                  <a:pos x="291" y="378"/>
                </a:cxn>
                <a:cxn ang="0">
                  <a:pos x="234" y="0"/>
                </a:cxn>
                <a:cxn ang="0">
                  <a:pos x="0" y="0"/>
                </a:cxn>
                <a:cxn ang="0">
                  <a:pos x="10" y="378"/>
                </a:cxn>
                <a:cxn ang="0">
                  <a:pos x="291" y="378"/>
                </a:cxn>
              </a:cxnLst>
              <a:rect l="0" t="0" r="r" b="b"/>
              <a:pathLst>
                <a:path w="291" h="378">
                  <a:moveTo>
                    <a:pt x="291" y="378"/>
                  </a:moveTo>
                  <a:lnTo>
                    <a:pt x="234" y="0"/>
                  </a:lnTo>
                  <a:lnTo>
                    <a:pt x="0" y="0"/>
                  </a:lnTo>
                  <a:lnTo>
                    <a:pt x="10" y="378"/>
                  </a:lnTo>
                  <a:lnTo>
                    <a:pt x="291" y="378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21"/>
            <p:cNvSpPr/>
            <p:nvPr/>
          </p:nvSpPr>
          <p:spPr bwMode="auto">
            <a:xfrm>
              <a:off x="8573" y="4960"/>
              <a:ext cx="725" cy="950"/>
            </a:xfrm>
            <a:custGeom>
              <a:avLst/>
              <a:gdLst/>
              <a:ahLst/>
              <a:cxnLst>
                <a:cxn ang="0">
                  <a:pos x="281" y="380"/>
                </a:cxn>
                <a:cxn ang="0">
                  <a:pos x="290" y="0"/>
                </a:cxn>
                <a:cxn ang="0">
                  <a:pos x="59" y="0"/>
                </a:cxn>
                <a:cxn ang="0">
                  <a:pos x="0" y="380"/>
                </a:cxn>
                <a:cxn ang="0">
                  <a:pos x="281" y="380"/>
                </a:cxn>
              </a:cxnLst>
              <a:rect l="0" t="0" r="r" b="b"/>
              <a:pathLst>
                <a:path w="290" h="380">
                  <a:moveTo>
                    <a:pt x="281" y="380"/>
                  </a:moveTo>
                  <a:lnTo>
                    <a:pt x="290" y="0"/>
                  </a:lnTo>
                  <a:lnTo>
                    <a:pt x="59" y="0"/>
                  </a:lnTo>
                  <a:lnTo>
                    <a:pt x="0" y="380"/>
                  </a:lnTo>
                  <a:lnTo>
                    <a:pt x="281" y="380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22"/>
            <p:cNvSpPr/>
            <p:nvPr/>
          </p:nvSpPr>
          <p:spPr bwMode="auto">
            <a:xfrm>
              <a:off x="7606" y="4970"/>
              <a:ext cx="890" cy="950"/>
            </a:xfrm>
            <a:custGeom>
              <a:avLst/>
              <a:gdLst/>
              <a:ahLst/>
              <a:cxnLst>
                <a:cxn ang="0">
                  <a:pos x="278" y="380"/>
                </a:cxn>
                <a:cxn ang="0">
                  <a:pos x="356" y="0"/>
                </a:cxn>
                <a:cxn ang="0">
                  <a:pos x="122" y="0"/>
                </a:cxn>
                <a:cxn ang="0">
                  <a:pos x="0" y="380"/>
                </a:cxn>
                <a:cxn ang="0">
                  <a:pos x="278" y="380"/>
                </a:cxn>
              </a:cxnLst>
              <a:rect l="0" t="0" r="r" b="b"/>
              <a:pathLst>
                <a:path w="356" h="380">
                  <a:moveTo>
                    <a:pt x="278" y="380"/>
                  </a:moveTo>
                  <a:lnTo>
                    <a:pt x="356" y="0"/>
                  </a:lnTo>
                  <a:lnTo>
                    <a:pt x="122" y="0"/>
                  </a:lnTo>
                  <a:lnTo>
                    <a:pt x="0" y="380"/>
                  </a:lnTo>
                  <a:lnTo>
                    <a:pt x="278" y="380"/>
                  </a:lnTo>
                  <a:close/>
                </a:path>
              </a:pathLst>
            </a:custGeom>
            <a:solidFill>
              <a:srgbClr val="EE9D2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23"/>
            <p:cNvSpPr/>
            <p:nvPr/>
          </p:nvSpPr>
          <p:spPr bwMode="auto">
            <a:xfrm>
              <a:off x="11140" y="5910"/>
              <a:ext cx="1058" cy="945"/>
            </a:xfrm>
            <a:custGeom>
              <a:avLst/>
              <a:gdLst/>
              <a:ahLst/>
              <a:cxnLst>
                <a:cxn ang="0">
                  <a:pos x="423" y="0"/>
                </a:cxn>
                <a:cxn ang="0">
                  <a:pos x="232" y="378"/>
                </a:cxn>
                <a:cxn ang="0">
                  <a:pos x="0" y="378"/>
                </a:cxn>
                <a:cxn ang="0">
                  <a:pos x="142" y="0"/>
                </a:cxn>
                <a:cxn ang="0">
                  <a:pos x="423" y="0"/>
                </a:cxn>
              </a:cxnLst>
              <a:rect l="0" t="0" r="r" b="b"/>
              <a:pathLst>
                <a:path w="423" h="378">
                  <a:moveTo>
                    <a:pt x="423" y="0"/>
                  </a:moveTo>
                  <a:lnTo>
                    <a:pt x="232" y="378"/>
                  </a:lnTo>
                  <a:lnTo>
                    <a:pt x="0" y="378"/>
                  </a:lnTo>
                  <a:lnTo>
                    <a:pt x="142" y="0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EE9D2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24"/>
            <p:cNvSpPr/>
            <p:nvPr/>
          </p:nvSpPr>
          <p:spPr bwMode="auto">
            <a:xfrm>
              <a:off x="12085" y="4965"/>
              <a:ext cx="1158" cy="945"/>
            </a:xfrm>
            <a:custGeom>
              <a:avLst/>
              <a:gdLst/>
              <a:ahLst/>
              <a:cxnLst>
                <a:cxn ang="0">
                  <a:pos x="463" y="378"/>
                </a:cxn>
                <a:cxn ang="0">
                  <a:pos x="232" y="0"/>
                </a:cxn>
                <a:cxn ang="0">
                  <a:pos x="0" y="0"/>
                </a:cxn>
                <a:cxn ang="0">
                  <a:pos x="142" y="378"/>
                </a:cxn>
                <a:cxn ang="0">
                  <a:pos x="463" y="378"/>
                </a:cxn>
              </a:cxnLst>
              <a:rect l="0" t="0" r="r" b="b"/>
              <a:pathLst>
                <a:path w="463" h="378">
                  <a:moveTo>
                    <a:pt x="463" y="378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142" y="378"/>
                  </a:lnTo>
                  <a:lnTo>
                    <a:pt x="463" y="378"/>
                  </a:lnTo>
                  <a:close/>
                </a:path>
              </a:pathLst>
            </a:custGeom>
            <a:solidFill>
              <a:srgbClr val="F9B38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25"/>
            <p:cNvSpPr/>
            <p:nvPr/>
          </p:nvSpPr>
          <p:spPr bwMode="auto">
            <a:xfrm>
              <a:off x="12085" y="5910"/>
              <a:ext cx="1158" cy="945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232" y="378"/>
                </a:cxn>
                <a:cxn ang="0">
                  <a:pos x="0" y="378"/>
                </a:cxn>
                <a:cxn ang="0">
                  <a:pos x="142" y="0"/>
                </a:cxn>
                <a:cxn ang="0">
                  <a:pos x="463" y="0"/>
                </a:cxn>
              </a:cxnLst>
              <a:rect l="0" t="0" r="r" b="b"/>
              <a:pathLst>
                <a:path w="463" h="378">
                  <a:moveTo>
                    <a:pt x="463" y="0"/>
                  </a:moveTo>
                  <a:lnTo>
                    <a:pt x="232" y="378"/>
                  </a:lnTo>
                  <a:lnTo>
                    <a:pt x="0" y="378"/>
                  </a:lnTo>
                  <a:lnTo>
                    <a:pt x="142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F9B38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26"/>
            <p:cNvSpPr/>
            <p:nvPr/>
          </p:nvSpPr>
          <p:spPr bwMode="auto">
            <a:xfrm>
              <a:off x="5534" y="4965"/>
              <a:ext cx="1158" cy="945"/>
            </a:xfrm>
            <a:custGeom>
              <a:avLst/>
              <a:gdLst/>
              <a:ahLst/>
              <a:cxnLst>
                <a:cxn ang="0">
                  <a:pos x="0" y="378"/>
                </a:cxn>
                <a:cxn ang="0">
                  <a:pos x="232" y="0"/>
                </a:cxn>
                <a:cxn ang="0">
                  <a:pos x="463" y="0"/>
                </a:cxn>
                <a:cxn ang="0">
                  <a:pos x="321" y="378"/>
                </a:cxn>
                <a:cxn ang="0">
                  <a:pos x="0" y="378"/>
                </a:cxn>
              </a:cxnLst>
              <a:rect l="0" t="0" r="r" b="b"/>
              <a:pathLst>
                <a:path w="463" h="378">
                  <a:moveTo>
                    <a:pt x="0" y="378"/>
                  </a:moveTo>
                  <a:lnTo>
                    <a:pt x="232" y="0"/>
                  </a:lnTo>
                  <a:lnTo>
                    <a:pt x="463" y="0"/>
                  </a:lnTo>
                  <a:lnTo>
                    <a:pt x="321" y="378"/>
                  </a:lnTo>
                  <a:lnTo>
                    <a:pt x="0" y="378"/>
                  </a:lnTo>
                  <a:close/>
                </a:path>
              </a:pathLst>
            </a:custGeom>
            <a:solidFill>
              <a:srgbClr val="FBD2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27"/>
            <p:cNvSpPr/>
            <p:nvPr/>
          </p:nvSpPr>
          <p:spPr bwMode="auto">
            <a:xfrm>
              <a:off x="5534" y="5910"/>
              <a:ext cx="1158" cy="9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378"/>
                </a:cxn>
                <a:cxn ang="0">
                  <a:pos x="463" y="378"/>
                </a:cxn>
                <a:cxn ang="0">
                  <a:pos x="321" y="0"/>
                </a:cxn>
                <a:cxn ang="0">
                  <a:pos x="0" y="0"/>
                </a:cxn>
              </a:cxnLst>
              <a:rect l="0" t="0" r="r" b="b"/>
              <a:pathLst>
                <a:path w="463" h="378">
                  <a:moveTo>
                    <a:pt x="0" y="0"/>
                  </a:moveTo>
                  <a:lnTo>
                    <a:pt x="232" y="378"/>
                  </a:lnTo>
                  <a:lnTo>
                    <a:pt x="463" y="378"/>
                  </a:lnTo>
                  <a:lnTo>
                    <a:pt x="3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D2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28"/>
            <p:cNvSpPr/>
            <p:nvPr/>
          </p:nvSpPr>
          <p:spPr bwMode="auto">
            <a:xfrm>
              <a:off x="10333" y="5910"/>
              <a:ext cx="890" cy="945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234" y="378"/>
                </a:cxn>
                <a:cxn ang="0">
                  <a:pos x="0" y="378"/>
                </a:cxn>
                <a:cxn ang="0">
                  <a:pos x="75" y="0"/>
                </a:cxn>
                <a:cxn ang="0">
                  <a:pos x="356" y="0"/>
                </a:cxn>
              </a:cxnLst>
              <a:rect l="0" t="0" r="r" b="b"/>
              <a:pathLst>
                <a:path w="356" h="378">
                  <a:moveTo>
                    <a:pt x="356" y="0"/>
                  </a:moveTo>
                  <a:lnTo>
                    <a:pt x="234" y="378"/>
                  </a:lnTo>
                  <a:lnTo>
                    <a:pt x="0" y="378"/>
                  </a:lnTo>
                  <a:lnTo>
                    <a:pt x="75" y="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D092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29"/>
            <p:cNvSpPr/>
            <p:nvPr/>
          </p:nvSpPr>
          <p:spPr bwMode="auto">
            <a:xfrm>
              <a:off x="9523" y="5920"/>
              <a:ext cx="728" cy="945"/>
            </a:xfrm>
            <a:custGeom>
              <a:avLst/>
              <a:gdLst/>
              <a:ahLst/>
              <a:cxnLst>
                <a:cxn ang="0">
                  <a:pos x="291" y="0"/>
                </a:cxn>
                <a:cxn ang="0">
                  <a:pos x="234" y="378"/>
                </a:cxn>
                <a:cxn ang="0">
                  <a:pos x="0" y="378"/>
                </a:cxn>
                <a:cxn ang="0">
                  <a:pos x="10" y="0"/>
                </a:cxn>
                <a:cxn ang="0">
                  <a:pos x="291" y="0"/>
                </a:cxn>
              </a:cxnLst>
              <a:rect l="0" t="0" r="r" b="b"/>
              <a:pathLst>
                <a:path w="291" h="378">
                  <a:moveTo>
                    <a:pt x="291" y="0"/>
                  </a:moveTo>
                  <a:lnTo>
                    <a:pt x="234" y="378"/>
                  </a:lnTo>
                  <a:lnTo>
                    <a:pt x="0" y="378"/>
                  </a:lnTo>
                  <a:lnTo>
                    <a:pt x="10" y="0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30"/>
            <p:cNvSpPr/>
            <p:nvPr/>
          </p:nvSpPr>
          <p:spPr bwMode="auto">
            <a:xfrm>
              <a:off x="8573" y="5910"/>
              <a:ext cx="725" cy="950"/>
            </a:xfrm>
            <a:custGeom>
              <a:avLst/>
              <a:gdLst/>
              <a:ahLst/>
              <a:cxnLst>
                <a:cxn ang="0">
                  <a:pos x="281" y="0"/>
                </a:cxn>
                <a:cxn ang="0">
                  <a:pos x="290" y="380"/>
                </a:cxn>
                <a:cxn ang="0">
                  <a:pos x="59" y="380"/>
                </a:cxn>
                <a:cxn ang="0">
                  <a:pos x="0" y="0"/>
                </a:cxn>
                <a:cxn ang="0">
                  <a:pos x="281" y="0"/>
                </a:cxn>
              </a:cxnLst>
              <a:rect l="0" t="0" r="r" b="b"/>
              <a:pathLst>
                <a:path w="290" h="380">
                  <a:moveTo>
                    <a:pt x="281" y="0"/>
                  </a:moveTo>
                  <a:lnTo>
                    <a:pt x="290" y="380"/>
                  </a:lnTo>
                  <a:lnTo>
                    <a:pt x="59" y="380"/>
                  </a:lnTo>
                  <a:lnTo>
                    <a:pt x="0" y="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F4AC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31"/>
            <p:cNvSpPr/>
            <p:nvPr/>
          </p:nvSpPr>
          <p:spPr bwMode="auto">
            <a:xfrm>
              <a:off x="7606" y="5920"/>
              <a:ext cx="890" cy="950"/>
            </a:xfrm>
            <a:custGeom>
              <a:avLst/>
              <a:gdLst/>
              <a:ahLst/>
              <a:cxnLst>
                <a:cxn ang="0">
                  <a:pos x="278" y="0"/>
                </a:cxn>
                <a:cxn ang="0">
                  <a:pos x="356" y="380"/>
                </a:cxn>
                <a:cxn ang="0">
                  <a:pos x="122" y="380"/>
                </a:cxn>
                <a:cxn ang="0">
                  <a:pos x="0" y="0"/>
                </a:cxn>
                <a:cxn ang="0">
                  <a:pos x="278" y="0"/>
                </a:cxn>
              </a:cxnLst>
              <a:rect l="0" t="0" r="r" b="b"/>
              <a:pathLst>
                <a:path w="356" h="380">
                  <a:moveTo>
                    <a:pt x="278" y="0"/>
                  </a:moveTo>
                  <a:lnTo>
                    <a:pt x="356" y="380"/>
                  </a:lnTo>
                  <a:lnTo>
                    <a:pt x="122" y="380"/>
                  </a:lnTo>
                  <a:lnTo>
                    <a:pt x="0" y="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EE9D2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6370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7078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7875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8673" y="3907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4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9493" y="392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5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10298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11113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12038" y="3912"/>
              <a:ext cx="101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100" b="0" i="0" u="none" strike="noStrike" cap="none" normalizeH="0" baseline="0">
                  <a:ln>
                    <a:noFill/>
                  </a:ln>
                  <a:solidFill>
                    <a:srgbClr val="BF7B2F"/>
                  </a:solidFill>
                  <a:effectLst/>
                  <a:latin typeface="Myriad Pro" panose="020B0503030403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8</a:t>
              </a:r>
              <a:endParaRPr kumimoji="0" lang="zh-CN" altLang="zh-CN" sz="5100" b="0" i="0" u="none" strike="noStrike" cap="none" normalizeH="0" baseline="0">
                <a:ln>
                  <a:noFill/>
                </a:ln>
                <a:solidFill>
                  <a:srgbClr val="BF7B2F"/>
                </a:solidFill>
                <a:effectLst/>
                <a:latin typeface="Myriad Pro" panose="020B0503030403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8" name="AutoShape 25"/>
            <p:cNvSpPr/>
            <p:nvPr/>
          </p:nvSpPr>
          <p:spPr bwMode="auto">
            <a:xfrm>
              <a:off x="13733" y="6267"/>
              <a:ext cx="2012" cy="15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500" b="1" dirty="0">
                  <a:ln>
                    <a:noFill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500" b="1" dirty="0">
                <a:ln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AutoShape 25"/>
            <p:cNvSpPr/>
            <p:nvPr/>
          </p:nvSpPr>
          <p:spPr bwMode="auto">
            <a:xfrm>
              <a:off x="2985" y="4505"/>
              <a:ext cx="2012" cy="1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323215">
                <a:lnSpc>
                  <a:spcPct val="200000"/>
                </a:lnSpc>
                <a:spcBef>
                  <a:spcPts val="850"/>
                </a:spcBef>
                <a:defRPr/>
              </a:pPr>
              <a:r>
                <a:rPr lang="zh-CN" altLang="en-US" sz="500" b="1" dirty="0">
                  <a:ln>
                    <a:noFill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endParaRPr lang="zh-CN" altLang="en-US" sz="500" b="1" dirty="0">
                <a:ln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AutoShape 25"/>
          <p:cNvSpPr/>
          <p:nvPr/>
        </p:nvSpPr>
        <p:spPr bwMode="auto">
          <a:xfrm>
            <a:off x="2759075" y="4763770"/>
            <a:ext cx="7031990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rawpixel-250087-unsplash"/>
          <p:cNvPicPr>
            <a:picLocks noChangeAspect="1"/>
          </p:cNvPicPr>
          <p:nvPr/>
        </p:nvPicPr>
        <p:blipFill>
          <a:blip r:embed="rId1"/>
          <a:srcRect l="26894" r="28788"/>
          <a:stretch>
            <a:fillRect/>
          </a:stretch>
        </p:blipFill>
        <p:spPr>
          <a:xfrm>
            <a:off x="5858510" y="2482850"/>
            <a:ext cx="2402840" cy="3699510"/>
          </a:xfrm>
          <a:prstGeom prst="rect">
            <a:avLst/>
          </a:prstGeom>
        </p:spPr>
      </p:pic>
      <p:pic>
        <p:nvPicPr>
          <p:cNvPr id="12" name="图片 11" descr="ramiro-mendes-371663-unsplas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510" y="753110"/>
            <a:ext cx="2402840" cy="1543685"/>
          </a:xfrm>
          <a:prstGeom prst="rect">
            <a:avLst/>
          </a:prstGeom>
        </p:spPr>
      </p:pic>
      <p:pic>
        <p:nvPicPr>
          <p:cNvPr id="13" name="图片 12" descr="rawpixel-699806-unsplash"/>
          <p:cNvPicPr>
            <a:picLocks noChangeAspect="1"/>
          </p:cNvPicPr>
          <p:nvPr/>
        </p:nvPicPr>
        <p:blipFill>
          <a:blip r:embed="rId3"/>
          <a:srcRect l="32197" r="33144"/>
          <a:stretch>
            <a:fillRect/>
          </a:stretch>
        </p:blipFill>
        <p:spPr>
          <a:xfrm>
            <a:off x="8507730" y="753110"/>
            <a:ext cx="2865755" cy="54286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33475" y="2103120"/>
            <a:ext cx="3996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40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6" name="AutoShape 25"/>
          <p:cNvSpPr/>
          <p:nvPr/>
        </p:nvSpPr>
        <p:spPr bwMode="auto">
          <a:xfrm>
            <a:off x="829945" y="3204845"/>
            <a:ext cx="4300220" cy="18980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95" y="63881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7645" y="935355"/>
            <a:ext cx="277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年度工作总结</a:t>
            </a:r>
            <a:endParaRPr lang="zh-CN" altLang="zh-CN" sz="2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9945" y="957580"/>
            <a:ext cx="438150" cy="438150"/>
          </a:xfrm>
          <a:prstGeom prst="ellipse">
            <a:avLst/>
          </a:prstGeom>
          <a:solidFill>
            <a:srgbClr val="FBD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 flipH="1">
            <a:off x="5369560" y="2065655"/>
            <a:ext cx="4609465" cy="3663950"/>
          </a:xfrm>
          <a:prstGeom prst="parallelogram">
            <a:avLst/>
          </a:prstGeom>
          <a:solidFill>
            <a:srgbClr val="FBD2B4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flipH="1">
            <a:off x="7093585" y="1953260"/>
            <a:ext cx="4609465" cy="3663950"/>
          </a:xfrm>
          <a:prstGeom prst="parallelogram">
            <a:avLst/>
          </a:prstGeom>
          <a:solidFill>
            <a:srgbClr val="FBD2B4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rawpixel-974543-unsplash"/>
          <p:cNvPicPr>
            <a:picLocks noChangeAspect="1"/>
          </p:cNvPicPr>
          <p:nvPr/>
        </p:nvPicPr>
        <p:blipFill>
          <a:blip r:embed="rId1"/>
          <a:srcRect l="574" r="-574"/>
          <a:stretch>
            <a:fillRect/>
          </a:stretch>
        </p:blipFill>
        <p:spPr>
          <a:xfrm flipH="1">
            <a:off x="5654675" y="1924685"/>
            <a:ext cx="5751830" cy="3835400"/>
          </a:xfrm>
          <a:prstGeom prst="parallelogram">
            <a:avLst/>
          </a:prstGeom>
        </p:spPr>
      </p:pic>
      <p:sp>
        <p:nvSpPr>
          <p:cNvPr id="13" name="AutoShape 25"/>
          <p:cNvSpPr/>
          <p:nvPr/>
        </p:nvSpPr>
        <p:spPr bwMode="auto">
          <a:xfrm>
            <a:off x="1477645" y="2933700"/>
            <a:ext cx="35318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2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2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33195" y="2065655"/>
            <a:ext cx="2860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 b="1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标题文本预设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E99B7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1477645" y="3923665"/>
            <a:ext cx="3531870" cy="989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2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endParaRPr lang="zh-CN" altLang="en-US" sz="12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2" grpId="0" animBg="1"/>
      <p:bldP spid="13" grpId="0" bldLvl="0" animBg="1"/>
      <p:bldP spid="16" grpId="0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D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995" y="643890"/>
            <a:ext cx="11134725" cy="579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148965" y="3200400"/>
            <a:ext cx="5648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>
                  <a:noFill/>
                </a:ln>
                <a:solidFill>
                  <a:srgbClr val="E99B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5400" b="1" dirty="0">
              <a:ln>
                <a:noFill/>
              </a:ln>
              <a:solidFill>
                <a:srgbClr val="E99B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03621" y="1357630"/>
            <a:ext cx="1573709" cy="1480832"/>
            <a:chOff x="3747" y="4355"/>
            <a:chExt cx="2241" cy="2108"/>
          </a:xfrm>
        </p:grpSpPr>
        <p:sp>
          <p:nvSpPr>
            <p:cNvPr id="14" name="椭圆 13"/>
            <p:cNvSpPr/>
            <p:nvPr/>
          </p:nvSpPr>
          <p:spPr>
            <a:xfrm>
              <a:off x="3899" y="4355"/>
              <a:ext cx="2089" cy="2089"/>
            </a:xfrm>
            <a:prstGeom prst="ellipse">
              <a:avLst/>
            </a:prstGeom>
            <a:solidFill>
              <a:srgbClr val="FBD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47" y="4406"/>
              <a:ext cx="2049" cy="2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8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8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AutoShape 25"/>
          <p:cNvSpPr/>
          <p:nvPr/>
        </p:nvSpPr>
        <p:spPr bwMode="auto">
          <a:xfrm>
            <a:off x="3148965" y="4445635"/>
            <a:ext cx="5544185" cy="1132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000" b="1" dirty="0">
                <a:ln>
                  <a:noFill/>
                </a:ln>
                <a:solidFill>
                  <a:srgbClr val="F9B38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请替换文字内容，点击添加相关标题文字，修改文字内容，也可以直接复制你的内容到此请替换文字内容，点击添加相关标题文字，修改文字内容，也可以直接复制你的内容到此</a:t>
            </a: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000" b="1" dirty="0">
              <a:ln>
                <a:noFill/>
              </a:ln>
              <a:solidFill>
                <a:srgbClr val="F9B38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3552825" y="644525"/>
            <a:ext cx="6210300" cy="5789930"/>
            <a:chOff x="-5595" y="1015"/>
            <a:chExt cx="9780" cy="9118"/>
          </a:xfrm>
        </p:grpSpPr>
        <p:grpSp>
          <p:nvGrpSpPr>
            <p:cNvPr id="4" name="组合 3"/>
            <p:cNvGrpSpPr/>
            <p:nvPr/>
          </p:nvGrpSpPr>
          <p:grpSpPr>
            <a:xfrm>
              <a:off x="-5534" y="1304"/>
              <a:ext cx="9300" cy="8535"/>
              <a:chOff x="-3914" y="1014"/>
              <a:chExt cx="10020" cy="9196"/>
            </a:xfrm>
          </p:grpSpPr>
          <p:pic>
            <p:nvPicPr>
              <p:cNvPr id="2" name="图片 1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3" name="椭圆 2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-5595" y="1015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1940" y="534035"/>
            <a:ext cx="6210935" cy="5789930"/>
            <a:chOff x="14444" y="841"/>
            <a:chExt cx="9781" cy="9118"/>
          </a:xfrm>
        </p:grpSpPr>
        <p:grpSp>
          <p:nvGrpSpPr>
            <p:cNvPr id="7" name="组合 6"/>
            <p:cNvGrpSpPr/>
            <p:nvPr/>
          </p:nvGrpSpPr>
          <p:grpSpPr>
            <a:xfrm>
              <a:off x="14925" y="1132"/>
              <a:ext cx="9300" cy="8535"/>
              <a:chOff x="-3914" y="1014"/>
              <a:chExt cx="10020" cy="9196"/>
            </a:xfrm>
          </p:grpSpPr>
          <p:pic>
            <p:nvPicPr>
              <p:cNvPr id="8" name="图片 7" descr="rawpixel-699806-unsplash"/>
              <p:cNvPicPr>
                <a:picLocks noChangeAspect="1"/>
              </p:cNvPicPr>
              <p:nvPr/>
            </p:nvPicPr>
            <p:blipFill>
              <a:blip r:embed="rId1"/>
              <a:srcRect l="17045" r="18371"/>
              <a:stretch>
                <a:fillRect/>
              </a:stretch>
            </p:blipFill>
            <p:spPr>
              <a:xfrm>
                <a:off x="-3914" y="1014"/>
                <a:ext cx="10020" cy="9196"/>
              </a:xfrm>
              <a:prstGeom prst="ellipse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-3914" y="1015"/>
                <a:ext cx="10019" cy="9195"/>
              </a:xfrm>
              <a:prstGeom prst="ellipse">
                <a:avLst/>
              </a:prstGeom>
              <a:solidFill>
                <a:srgbClr val="FBD2B4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4444" y="841"/>
              <a:ext cx="9780" cy="9118"/>
            </a:xfrm>
            <a:prstGeom prst="ellipse">
              <a:avLst/>
            </a:prstGeom>
            <a:noFill/>
            <a:ln w="57150">
              <a:solidFill>
                <a:srgbClr val="D0926C"/>
              </a:solidFill>
            </a:ln>
            <a:effectLst>
              <a:outerShdw blurRad="635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fxb423my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3161</Words>
  <Application>WPS 演示</Application>
  <PresentationFormat>宽屏</PresentationFormat>
  <Paragraphs>325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Myriad Pro</vt:lpstr>
      <vt:lpstr>Arial Unicode MS</vt:lpstr>
      <vt:lpstr>等线</vt:lpstr>
      <vt:lpstr>Calibri Light</vt:lpstr>
      <vt:lpstr>Symbol</vt:lpstr>
      <vt:lpstr>Roboto Light</vt:lpstr>
      <vt:lpstr>Yu Gothic UI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2019-01-01T10:03:00Z</dcterms:created>
  <dcterms:modified xsi:type="dcterms:W3CDTF">2019-01-01T11:17:06Z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  <property fmtid="{D5CDD505-2E9C-101B-9397-08002B2CF9AE}" pid="3" name="KSORubyTemplateID">
    <vt:lpwstr>2</vt:lpwstr>
  </property>
</Properties>
</file>