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7" r:id="rId3"/>
    <p:sldId id="258" r:id="rId4"/>
    <p:sldId id="262" r:id="rId5"/>
    <p:sldId id="266" r:id="rId6"/>
    <p:sldId id="268" r:id="rId7"/>
    <p:sldId id="269" r:id="rId8"/>
    <p:sldId id="271" r:id="rId9"/>
    <p:sldId id="272" r:id="rId10"/>
    <p:sldId id="273" r:id="rId11"/>
    <p:sldId id="265" r:id="rId12"/>
    <p:sldId id="274" r:id="rId13"/>
    <p:sldId id="270" r:id="rId14"/>
    <p:sldId id="276" r:id="rId15"/>
    <p:sldId id="277" r:id="rId16"/>
    <p:sldId id="264" r:id="rId17"/>
    <p:sldId id="280" r:id="rId18"/>
    <p:sldId id="279" r:id="rId19"/>
    <p:sldId id="263" r:id="rId20"/>
    <p:sldId id="281" r:id="rId21"/>
    <p:sldId id="282" r:id="rId22"/>
    <p:sldId id="283"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9" autoAdjust="0"/>
    <p:restoredTop sz="85008" autoAdjust="0"/>
  </p:normalViewPr>
  <p:slideViewPr>
    <p:cSldViewPr snapToGrid="0" showGuides="1">
      <p:cViewPr varScale="1">
        <p:scale>
          <a:sx n="74" d="100"/>
          <a:sy n="74" d="100"/>
        </p:scale>
        <p:origin x="811"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2AA4BE-06DA-499A-A1B4-2B40FCC30185}" type="datetimeFigureOut">
              <a:rPr lang="zh-CN" altLang="en-US" smtClean="0"/>
              <a:t>2018/4/29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094679-E531-4BCE-8C60-5154F7125373}" type="slidenum">
              <a:rPr lang="zh-CN" altLang="en-US" smtClean="0"/>
              <a:t>‹#›</a:t>
            </a:fld>
            <a:endParaRPr lang="zh-CN" altLang="en-US"/>
          </a:p>
        </p:txBody>
      </p:sp>
    </p:spTree>
    <p:extLst>
      <p:ext uri="{BB962C8B-B14F-4D97-AF65-F5344CB8AC3E}">
        <p14:creationId xmlns:p14="http://schemas.microsoft.com/office/powerpoint/2010/main" val="278801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8094679-E531-4BCE-8C60-5154F7125373}" type="slidenum">
              <a:rPr lang="zh-CN" altLang="en-US" smtClean="0"/>
              <a:t>1</a:t>
            </a:fld>
            <a:endParaRPr lang="zh-CN" altLang="en-US"/>
          </a:p>
        </p:txBody>
      </p:sp>
    </p:spTree>
    <p:extLst>
      <p:ext uri="{BB962C8B-B14F-4D97-AF65-F5344CB8AC3E}">
        <p14:creationId xmlns:p14="http://schemas.microsoft.com/office/powerpoint/2010/main" val="35109396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10</a:t>
            </a:fld>
            <a:endParaRPr lang="zh-CN" altLang="en-US"/>
          </a:p>
        </p:txBody>
      </p:sp>
    </p:spTree>
    <p:extLst>
      <p:ext uri="{BB962C8B-B14F-4D97-AF65-F5344CB8AC3E}">
        <p14:creationId xmlns:p14="http://schemas.microsoft.com/office/powerpoint/2010/main" val="2639034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11</a:t>
            </a:fld>
            <a:endParaRPr lang="zh-CN" altLang="en-US"/>
          </a:p>
        </p:txBody>
      </p:sp>
    </p:spTree>
    <p:extLst>
      <p:ext uri="{BB962C8B-B14F-4D97-AF65-F5344CB8AC3E}">
        <p14:creationId xmlns:p14="http://schemas.microsoft.com/office/powerpoint/2010/main" val="1980021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12</a:t>
            </a:fld>
            <a:endParaRPr lang="zh-CN" altLang="en-US"/>
          </a:p>
        </p:txBody>
      </p:sp>
    </p:spTree>
    <p:extLst>
      <p:ext uri="{BB962C8B-B14F-4D97-AF65-F5344CB8AC3E}">
        <p14:creationId xmlns:p14="http://schemas.microsoft.com/office/powerpoint/2010/main" val="1301247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13</a:t>
            </a:fld>
            <a:endParaRPr lang="zh-CN" altLang="en-US"/>
          </a:p>
        </p:txBody>
      </p:sp>
    </p:spTree>
    <p:extLst>
      <p:ext uri="{BB962C8B-B14F-4D97-AF65-F5344CB8AC3E}">
        <p14:creationId xmlns:p14="http://schemas.microsoft.com/office/powerpoint/2010/main" val="3659174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14</a:t>
            </a:fld>
            <a:endParaRPr lang="zh-CN" altLang="en-US"/>
          </a:p>
        </p:txBody>
      </p:sp>
    </p:spTree>
    <p:extLst>
      <p:ext uri="{BB962C8B-B14F-4D97-AF65-F5344CB8AC3E}">
        <p14:creationId xmlns:p14="http://schemas.microsoft.com/office/powerpoint/2010/main" val="2046531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15</a:t>
            </a:fld>
            <a:endParaRPr lang="zh-CN" altLang="en-US"/>
          </a:p>
        </p:txBody>
      </p:sp>
    </p:spTree>
    <p:extLst>
      <p:ext uri="{BB962C8B-B14F-4D97-AF65-F5344CB8AC3E}">
        <p14:creationId xmlns:p14="http://schemas.microsoft.com/office/powerpoint/2010/main" val="3813614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16</a:t>
            </a:fld>
            <a:endParaRPr lang="zh-CN" altLang="en-US"/>
          </a:p>
        </p:txBody>
      </p:sp>
    </p:spTree>
    <p:extLst>
      <p:ext uri="{BB962C8B-B14F-4D97-AF65-F5344CB8AC3E}">
        <p14:creationId xmlns:p14="http://schemas.microsoft.com/office/powerpoint/2010/main" val="3334938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17</a:t>
            </a:fld>
            <a:endParaRPr lang="zh-CN" altLang="en-US"/>
          </a:p>
        </p:txBody>
      </p:sp>
    </p:spTree>
    <p:extLst>
      <p:ext uri="{BB962C8B-B14F-4D97-AF65-F5344CB8AC3E}">
        <p14:creationId xmlns:p14="http://schemas.microsoft.com/office/powerpoint/2010/main" val="1009420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18</a:t>
            </a:fld>
            <a:endParaRPr lang="zh-CN" altLang="en-US"/>
          </a:p>
        </p:txBody>
      </p:sp>
    </p:spTree>
    <p:extLst>
      <p:ext uri="{BB962C8B-B14F-4D97-AF65-F5344CB8AC3E}">
        <p14:creationId xmlns:p14="http://schemas.microsoft.com/office/powerpoint/2010/main" val="7753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19</a:t>
            </a:fld>
            <a:endParaRPr lang="zh-CN" altLang="en-US"/>
          </a:p>
        </p:txBody>
      </p:sp>
    </p:spTree>
    <p:extLst>
      <p:ext uri="{BB962C8B-B14F-4D97-AF65-F5344CB8AC3E}">
        <p14:creationId xmlns:p14="http://schemas.microsoft.com/office/powerpoint/2010/main" val="384682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2</a:t>
            </a:fld>
            <a:endParaRPr lang="zh-CN" altLang="en-US"/>
          </a:p>
        </p:txBody>
      </p:sp>
    </p:spTree>
    <p:extLst>
      <p:ext uri="{BB962C8B-B14F-4D97-AF65-F5344CB8AC3E}">
        <p14:creationId xmlns:p14="http://schemas.microsoft.com/office/powerpoint/2010/main" val="726128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8094679-E531-4BCE-8C60-5154F7125373}" type="slidenum">
              <a:rPr lang="zh-CN" altLang="en-US" smtClean="0"/>
              <a:t>20</a:t>
            </a:fld>
            <a:endParaRPr lang="zh-CN" altLang="en-US"/>
          </a:p>
        </p:txBody>
      </p:sp>
    </p:spTree>
    <p:extLst>
      <p:ext uri="{BB962C8B-B14F-4D97-AF65-F5344CB8AC3E}">
        <p14:creationId xmlns:p14="http://schemas.microsoft.com/office/powerpoint/2010/main" val="243107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8094679-E531-4BCE-8C60-5154F7125373}" type="slidenum">
              <a:rPr lang="zh-CN" altLang="en-US" smtClean="0"/>
              <a:t>21</a:t>
            </a:fld>
            <a:endParaRPr lang="zh-CN" altLang="en-US"/>
          </a:p>
        </p:txBody>
      </p:sp>
    </p:spTree>
    <p:extLst>
      <p:ext uri="{BB962C8B-B14F-4D97-AF65-F5344CB8AC3E}">
        <p14:creationId xmlns:p14="http://schemas.microsoft.com/office/powerpoint/2010/main" val="3350481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22</a:t>
            </a:fld>
            <a:endParaRPr lang="zh-CN" altLang="en-US"/>
          </a:p>
        </p:txBody>
      </p:sp>
    </p:spTree>
    <p:extLst>
      <p:ext uri="{BB962C8B-B14F-4D97-AF65-F5344CB8AC3E}">
        <p14:creationId xmlns:p14="http://schemas.microsoft.com/office/powerpoint/2010/main" val="2497121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3</a:t>
            </a:fld>
            <a:endParaRPr lang="zh-CN" altLang="en-US"/>
          </a:p>
        </p:txBody>
      </p:sp>
    </p:spTree>
    <p:extLst>
      <p:ext uri="{BB962C8B-B14F-4D97-AF65-F5344CB8AC3E}">
        <p14:creationId xmlns:p14="http://schemas.microsoft.com/office/powerpoint/2010/main" val="1428476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4</a:t>
            </a:fld>
            <a:endParaRPr lang="zh-CN" altLang="en-US"/>
          </a:p>
        </p:txBody>
      </p:sp>
    </p:spTree>
    <p:extLst>
      <p:ext uri="{BB962C8B-B14F-4D97-AF65-F5344CB8AC3E}">
        <p14:creationId xmlns:p14="http://schemas.microsoft.com/office/powerpoint/2010/main" val="3204550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5</a:t>
            </a:fld>
            <a:endParaRPr lang="zh-CN" altLang="en-US"/>
          </a:p>
        </p:txBody>
      </p:sp>
    </p:spTree>
    <p:extLst>
      <p:ext uri="{BB962C8B-B14F-4D97-AF65-F5344CB8AC3E}">
        <p14:creationId xmlns:p14="http://schemas.microsoft.com/office/powerpoint/2010/main" val="2601330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6</a:t>
            </a:fld>
            <a:endParaRPr lang="zh-CN" altLang="en-US"/>
          </a:p>
        </p:txBody>
      </p:sp>
    </p:spTree>
    <p:extLst>
      <p:ext uri="{BB962C8B-B14F-4D97-AF65-F5344CB8AC3E}">
        <p14:creationId xmlns:p14="http://schemas.microsoft.com/office/powerpoint/2010/main" val="342914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7</a:t>
            </a:fld>
            <a:endParaRPr lang="zh-CN" altLang="en-US"/>
          </a:p>
        </p:txBody>
      </p:sp>
    </p:spTree>
    <p:extLst>
      <p:ext uri="{BB962C8B-B14F-4D97-AF65-F5344CB8AC3E}">
        <p14:creationId xmlns:p14="http://schemas.microsoft.com/office/powerpoint/2010/main" val="2312799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8</a:t>
            </a:fld>
            <a:endParaRPr lang="zh-CN" altLang="en-US"/>
          </a:p>
        </p:txBody>
      </p:sp>
    </p:spTree>
    <p:extLst>
      <p:ext uri="{BB962C8B-B14F-4D97-AF65-F5344CB8AC3E}">
        <p14:creationId xmlns:p14="http://schemas.microsoft.com/office/powerpoint/2010/main" val="1349357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94679-E531-4BCE-8C60-5154F7125373}" type="slidenum">
              <a:rPr lang="zh-CN" altLang="en-US" smtClean="0"/>
              <a:t>9</a:t>
            </a:fld>
            <a:endParaRPr lang="zh-CN" altLang="en-US"/>
          </a:p>
        </p:txBody>
      </p:sp>
    </p:spTree>
    <p:extLst>
      <p:ext uri="{BB962C8B-B14F-4D97-AF65-F5344CB8AC3E}">
        <p14:creationId xmlns:p14="http://schemas.microsoft.com/office/powerpoint/2010/main" val="237925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66C9B91-7BC7-4B5F-AB06-21181364428F}"/>
              </a:ext>
            </a:extLst>
          </p:cNvPr>
          <p:cNvSpPr>
            <a:spLocks noGrp="1"/>
          </p:cNvSpPr>
          <p:nvPr>
            <p:ph type="dt" sz="half" idx="10"/>
          </p:nvPr>
        </p:nvSpPr>
        <p:spPr/>
        <p:txBody>
          <a:bodyPr/>
          <a:lstStyle/>
          <a:p>
            <a:fld id="{64B0A9B6-C01D-4716-9077-0B1F0707582F}" type="datetimeFigureOut">
              <a:rPr lang="zh-CN" altLang="en-US" smtClean="0"/>
              <a:t>2018/4/29 Sunday</a:t>
            </a:fld>
            <a:endParaRPr lang="zh-CN" altLang="en-US"/>
          </a:p>
        </p:txBody>
      </p:sp>
      <p:sp>
        <p:nvSpPr>
          <p:cNvPr id="3" name="页脚占位符 2">
            <a:extLst>
              <a:ext uri="{FF2B5EF4-FFF2-40B4-BE49-F238E27FC236}">
                <a16:creationId xmlns:a16="http://schemas.microsoft.com/office/drawing/2014/main" id="{78B2453F-9B8D-4D91-9613-AD555E6667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6CCEFE5-5688-4906-B1FB-369046F10946}"/>
              </a:ext>
            </a:extLst>
          </p:cNvPr>
          <p:cNvSpPr>
            <a:spLocks noGrp="1"/>
          </p:cNvSpPr>
          <p:nvPr>
            <p:ph type="sldNum" sz="quarter" idx="12"/>
          </p:nvPr>
        </p:nvSpPr>
        <p:spPr/>
        <p:txBody>
          <a:bodyPr/>
          <a:lstStyle/>
          <a:p>
            <a:fld id="{74178EDA-7278-4D66-B7C1-357C39883258}" type="slidenum">
              <a:rPr lang="zh-CN" altLang="en-US" smtClean="0"/>
              <a:t>‹#›</a:t>
            </a:fld>
            <a:endParaRPr lang="zh-CN" altLang="en-US"/>
          </a:p>
        </p:txBody>
      </p:sp>
    </p:spTree>
    <p:extLst>
      <p:ext uri="{BB962C8B-B14F-4D97-AF65-F5344CB8AC3E}">
        <p14:creationId xmlns:p14="http://schemas.microsoft.com/office/powerpoint/2010/main" val="42698134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48307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4E9575A4-B042-4DD9-9475-8F25EE9BF48C}"/>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
        <p:nvSpPr>
          <p:cNvPr id="2" name="标题占位符 1">
            <a:extLst>
              <a:ext uri="{FF2B5EF4-FFF2-40B4-BE49-F238E27FC236}">
                <a16:creationId xmlns:a16="http://schemas.microsoft.com/office/drawing/2014/main" id="{C5599AAD-FE26-49D2-8CDF-1BA80CCF96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A82EE5-F578-46B5-92CC-FA0BD7A81B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1C61B9B-2268-49FC-B402-1435DF5292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B0A9B6-C01D-4716-9077-0B1F0707582F}" type="datetimeFigureOut">
              <a:rPr lang="zh-CN" altLang="en-US" smtClean="0"/>
              <a:t>2018/4/29 Sunday</a:t>
            </a:fld>
            <a:endParaRPr lang="zh-CN" altLang="en-US"/>
          </a:p>
        </p:txBody>
      </p:sp>
      <p:sp>
        <p:nvSpPr>
          <p:cNvPr id="5" name="页脚占位符 4">
            <a:extLst>
              <a:ext uri="{FF2B5EF4-FFF2-40B4-BE49-F238E27FC236}">
                <a16:creationId xmlns:a16="http://schemas.microsoft.com/office/drawing/2014/main" id="{D2D929F3-74EB-4BC8-8169-7D877500AD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F29B617-844A-4198-9A84-5D36606618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178EDA-7278-4D66-B7C1-357C39883258}" type="slidenum">
              <a:rPr lang="zh-CN" altLang="en-US" smtClean="0"/>
              <a:t>‹#›</a:t>
            </a:fld>
            <a:endParaRPr lang="zh-CN" altLang="en-US"/>
          </a:p>
        </p:txBody>
      </p:sp>
      <p:pic>
        <p:nvPicPr>
          <p:cNvPr id="7" name="图片 6">
            <a:extLst>
              <a:ext uri="{FF2B5EF4-FFF2-40B4-BE49-F238E27FC236}">
                <a16:creationId xmlns:a16="http://schemas.microsoft.com/office/drawing/2014/main" id="{82B862A9-4923-48D2-97C5-10B8BC9C400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620"/>
          <a:stretch/>
        </p:blipFill>
        <p:spPr>
          <a:xfrm>
            <a:off x="0" y="0"/>
            <a:ext cx="12192000" cy="6818162"/>
          </a:xfrm>
          <a:prstGeom prst="rect">
            <a:avLst/>
          </a:prstGeom>
        </p:spPr>
      </p:pic>
      <p:sp>
        <p:nvSpPr>
          <p:cNvPr id="8" name="矩形 7">
            <a:extLst>
              <a:ext uri="{FF2B5EF4-FFF2-40B4-BE49-F238E27FC236}">
                <a16:creationId xmlns:a16="http://schemas.microsoft.com/office/drawing/2014/main" id="{A44AA6BC-5205-4D03-9600-8B91E0257467}"/>
              </a:ext>
            </a:extLst>
          </p:cNvPr>
          <p:cNvSpPr/>
          <p:nvPr userDrawn="1"/>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9" name="矩形 8">
            <a:extLst>
              <a:ext uri="{FF2B5EF4-FFF2-40B4-BE49-F238E27FC236}">
                <a16:creationId xmlns:a16="http://schemas.microsoft.com/office/drawing/2014/main" id="{F898A9FF-E029-4745-9323-31B14B526DDC}"/>
              </a:ext>
            </a:extLst>
          </p:cNvPr>
          <p:cNvSpPr/>
          <p:nvPr userDrawn="1"/>
        </p:nvSpPr>
        <p:spPr>
          <a:xfrm>
            <a:off x="3152775" y="228600"/>
            <a:ext cx="6029325" cy="70485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3283377"/>
      </p:ext>
    </p:extLst>
  </p:cSld>
  <p:clrMap bg1="lt1" tx1="dk1" bg2="lt2" tx2="dk2" accent1="accent1" accent2="accent2" accent3="accent3" accent4="accent4" accent5="accent5" accent6="accent6" hlink="hlink" folHlink="folHlink"/>
  <p:sldLayoutIdLst>
    <p:sldLayoutId id="2147483655" r:id="rId1"/>
    <p:sldLayoutId id="2147483662" r:id="rId2"/>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3.xml"/><Relationship Id="rId7" Type="http://schemas.openxmlformats.org/officeDocument/2006/relationships/notesSlide" Target="../notesSlides/notesSlide1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1.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8.xml"/><Relationship Id="rId7" Type="http://schemas.openxmlformats.org/officeDocument/2006/relationships/notesSlide" Target="../notesSlides/notesSlide16.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1.xml"/><Relationship Id="rId5" Type="http://schemas.openxmlformats.org/officeDocument/2006/relationships/tags" Target="../tags/tag30.xml"/><Relationship Id="rId4" Type="http://schemas.openxmlformats.org/officeDocument/2006/relationships/tags" Target="../tags/tag29.xml"/><Relationship Id="rId9"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3.xml"/><Relationship Id="rId7" Type="http://schemas.openxmlformats.org/officeDocument/2006/relationships/notesSlide" Target="../notesSlides/notesSlide19.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 Target="slide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 Target="slide2.xml"/><Relationship Id="rId2" Type="http://schemas.openxmlformats.org/officeDocument/2006/relationships/tags" Target="../tags/tag3.xml"/><Relationship Id="rId16" Type="http://schemas.openxmlformats.org/officeDocument/2006/relationships/notesSlide" Target="../notesSlides/notesSlide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xml"/><Relationship Id="rId10" Type="http://schemas.openxmlformats.org/officeDocument/2006/relationships/tags" Target="../tags/tag11.xml"/><Relationship Id="rId19" Type="http://schemas.openxmlformats.org/officeDocument/2006/relationships/image" Target="../media/image8.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8.xml"/><Relationship Id="rId7" Type="http://schemas.openxmlformats.org/officeDocument/2006/relationships/notesSlide" Target="../notesSlides/notesSlide4.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A52860-3861-4E2E-88C0-EAD0C7758360}"/>
              </a:ext>
            </a:extLst>
          </p:cNvPr>
          <p:cNvPicPr>
            <a:picLocks noChangeAspect="1"/>
          </p:cNvPicPr>
          <p:nvPr/>
        </p:nvPicPr>
        <p:blipFill rotWithShape="1">
          <a:blip r:embed="rId5">
            <a:extLst>
              <a:ext uri="{28A0092B-C50C-407E-A947-70E740481C1C}">
                <a14:useLocalDpi xmlns:a14="http://schemas.microsoft.com/office/drawing/2010/main" val="0"/>
              </a:ext>
            </a:extLst>
          </a:blip>
          <a:srcRect l="5115"/>
          <a:stretch/>
        </p:blipFill>
        <p:spPr>
          <a:xfrm>
            <a:off x="0" y="1"/>
            <a:ext cx="12192000" cy="6853726"/>
          </a:xfrm>
          <a:prstGeom prst="rect">
            <a:avLst/>
          </a:prstGeom>
        </p:spPr>
      </p:pic>
      <p:pic>
        <p:nvPicPr>
          <p:cNvPr id="7" name="图片 6" descr="图片包含 餐桌, 就坐&#10;&#10;已生成高可信度的说明">
            <a:extLst>
              <a:ext uri="{FF2B5EF4-FFF2-40B4-BE49-F238E27FC236}">
                <a16:creationId xmlns:a16="http://schemas.microsoft.com/office/drawing/2014/main" id="{CB00F873-E94E-4D99-8526-F8E4758C4E7A}"/>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354835"/>
            <a:ext cx="12192000" cy="6503165"/>
          </a:xfrm>
          <a:prstGeom prst="rect">
            <a:avLst/>
          </a:prstGeom>
        </p:spPr>
      </p:pic>
      <p:pic>
        <p:nvPicPr>
          <p:cNvPr id="9" name="图片 8">
            <a:extLst>
              <a:ext uri="{FF2B5EF4-FFF2-40B4-BE49-F238E27FC236}">
                <a16:creationId xmlns:a16="http://schemas.microsoft.com/office/drawing/2014/main" id="{4153AC09-267C-4092-931F-2BD94402E0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62137"/>
            <a:ext cx="12192000" cy="6503165"/>
          </a:xfrm>
          <a:prstGeom prst="rect">
            <a:avLst/>
          </a:prstGeom>
        </p:spPr>
      </p:pic>
      <p:pic>
        <p:nvPicPr>
          <p:cNvPr id="11" name="图片 10">
            <a:extLst>
              <a:ext uri="{FF2B5EF4-FFF2-40B4-BE49-F238E27FC236}">
                <a16:creationId xmlns:a16="http://schemas.microsoft.com/office/drawing/2014/main" id="{E357E51D-7E54-46CF-8B77-9F3F7ABA409D}"/>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0" y="562137"/>
            <a:ext cx="12192000" cy="6503165"/>
          </a:xfrm>
          <a:prstGeom prst="rect">
            <a:avLst/>
          </a:prstGeom>
        </p:spPr>
      </p:pic>
      <p:sp>
        <p:nvSpPr>
          <p:cNvPr id="2" name="矩形 1">
            <a:extLst>
              <a:ext uri="{FF2B5EF4-FFF2-40B4-BE49-F238E27FC236}">
                <a16:creationId xmlns:a16="http://schemas.microsoft.com/office/drawing/2014/main" id="{24EF7367-26D2-405E-8E7F-6EF921378527}"/>
              </a:ext>
            </a:extLst>
          </p:cNvPr>
          <p:cNvSpPr/>
          <p:nvPr/>
        </p:nvSpPr>
        <p:spPr>
          <a:xfrm>
            <a:off x="158393" y="562137"/>
            <a:ext cx="8084264" cy="769441"/>
          </a:xfrm>
          <a:prstGeom prst="rect">
            <a:avLst/>
          </a:prstGeom>
        </p:spPr>
        <p:txBody>
          <a:bodyPr wrap="none">
            <a:spAutoFit/>
          </a:bodyPr>
          <a:lstStyle/>
          <a:p>
            <a:r>
              <a:rPr lang="zh-CN" altLang="en-US" sz="4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以“四个伟大”书写时代新篇章</a:t>
            </a:r>
            <a:endParaRPr lang="zh-CN" altLang="en-US" sz="44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4" name="建党伟业背景音乐 红旗颂.mp3">
            <a:hlinkClick r:id="" action="ppaction://media"/>
            <a:extLst>
              <a:ext uri="{FF2B5EF4-FFF2-40B4-BE49-F238E27FC236}">
                <a16:creationId xmlns:a16="http://schemas.microsoft.com/office/drawing/2014/main" id="{9B789CA2-91CA-406D-B887-996C63075E64}"/>
              </a:ext>
            </a:extLst>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609600" y="0"/>
            <a:ext cx="609600" cy="609600"/>
          </a:xfrm>
          <a:prstGeom prst="rect">
            <a:avLst/>
          </a:prstGeom>
        </p:spPr>
      </p:pic>
    </p:spTree>
    <p:extLst>
      <p:ext uri="{BB962C8B-B14F-4D97-AF65-F5344CB8AC3E}">
        <p14:creationId xmlns:p14="http://schemas.microsoft.com/office/powerpoint/2010/main" val="17914579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ppt_x"/>
                                          </p:val>
                                        </p:tav>
                                        <p:tav tm="100000">
                                          <p:val>
                                            <p:strVal val="#ppt_x"/>
                                          </p:val>
                                        </p:tav>
                                      </p:tavLst>
                                    </p:anim>
                                    <p:anim calcmode="lin" valueType="num">
                                      <p:cBhvr additive="base">
                                        <p:cTn id="1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3A22BE05-DC01-4E89-A8AC-4925762F5444}"/>
              </a:ext>
            </a:extLst>
          </p:cNvPr>
          <p:cNvSpPr/>
          <p:nvPr/>
        </p:nvSpPr>
        <p:spPr>
          <a:xfrm>
            <a:off x="839160" y="2544606"/>
            <a:ext cx="4219018" cy="22777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伟大斗争</a:t>
            </a:r>
          </a:p>
        </p:txBody>
      </p:sp>
      <p:sp>
        <p:nvSpPr>
          <p:cNvPr id="7" name="矩形 6">
            <a:extLst>
              <a:ext uri="{FF2B5EF4-FFF2-40B4-BE49-F238E27FC236}">
                <a16:creationId xmlns:a16="http://schemas.microsoft.com/office/drawing/2014/main" id="{033C879F-0D4B-40EF-B049-0796CA0B51F7}"/>
              </a:ext>
            </a:extLst>
          </p:cNvPr>
          <p:cNvSpPr/>
          <p:nvPr/>
        </p:nvSpPr>
        <p:spPr>
          <a:xfrm>
            <a:off x="5268687" y="2544606"/>
            <a:ext cx="6084153" cy="227774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11A6E433-EC55-41BC-9195-8518B8C40464}"/>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“四个伟大”的前提</a:t>
            </a:r>
          </a:p>
        </p:txBody>
      </p:sp>
      <p:sp>
        <p:nvSpPr>
          <p:cNvPr id="12" name="文本框 11">
            <a:extLst>
              <a:ext uri="{FF2B5EF4-FFF2-40B4-BE49-F238E27FC236}">
                <a16:creationId xmlns:a16="http://schemas.microsoft.com/office/drawing/2014/main" id="{3C149EF5-2543-46FA-B842-3CE2ECD6F47E}"/>
              </a:ext>
            </a:extLst>
          </p:cNvPr>
          <p:cNvSpPr txBox="1"/>
          <p:nvPr/>
        </p:nvSpPr>
        <p:spPr>
          <a:xfrm>
            <a:off x="5460041" y="2713982"/>
            <a:ext cx="5892799" cy="1938992"/>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发展中国特色社会主义是一项长期的艰巨的历史任务，必须准备进行具有许多新的历史特点的伟大斗争”，这是由习近平总书记主持起草的党的十八大报告首次提出的。</a:t>
            </a:r>
          </a:p>
        </p:txBody>
      </p:sp>
    </p:spTree>
    <p:extLst>
      <p:ext uri="{BB962C8B-B14F-4D97-AF65-F5344CB8AC3E}">
        <p14:creationId xmlns:p14="http://schemas.microsoft.com/office/powerpoint/2010/main" val="4536870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616E786-A151-4C0F-869D-B53247A5FC54}"/>
              </a:ext>
            </a:extLst>
          </p:cNvPr>
          <p:cNvSpPr/>
          <p:nvPr/>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5" name="MH_Others_10"/>
          <p:cNvSpPr txBox="1"/>
          <p:nvPr>
            <p:custDataLst>
              <p:tags r:id="rId2"/>
            </p:custDataLst>
          </p:nvPr>
        </p:nvSpPr>
        <p:spPr>
          <a:xfrm>
            <a:off x="4292600" y="2094658"/>
            <a:ext cx="3606800" cy="646331"/>
          </a:xfrm>
          <a:prstGeom prst="rect">
            <a:avLst/>
          </a:prstGeom>
          <a:noFill/>
          <a:ln>
            <a:noFill/>
          </a:ln>
        </p:spPr>
        <p:txBody>
          <a:bodyPr wrap="square" lIns="0" tIns="0" rIns="0" bIns="0" rtlCol="0" anchor="ctr" anchorCtr="0">
            <a:noAutofit/>
          </a:bodyPr>
          <a:lstStyle/>
          <a:p>
            <a:pPr algn="ctr"/>
            <a:r>
              <a:rPr lang="zh-CN" altLang="en-US" sz="4800" b="1" dirty="0">
                <a:latin typeface="微软雅黑" panose="020B0503020204020204" pitchFamily="34" charset="-122"/>
                <a:ea typeface="微软雅黑" panose="020B0503020204020204" pitchFamily="34" charset="-122"/>
              </a:rPr>
              <a:t>第二部分</a:t>
            </a:r>
          </a:p>
        </p:txBody>
      </p:sp>
      <p:sp>
        <p:nvSpPr>
          <p:cNvPr id="40" name="MH_Others_1"/>
          <p:cNvSpPr/>
          <p:nvPr>
            <p:custDataLst>
              <p:tags r:id="rId3"/>
            </p:custDataLst>
          </p:nvPr>
        </p:nvSpPr>
        <p:spPr>
          <a:xfrm>
            <a:off x="1997073" y="3429000"/>
            <a:ext cx="416647" cy="646332"/>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1" name="MH_Entry_1"/>
          <p:cNvSpPr/>
          <p:nvPr>
            <p:custDataLst>
              <p:tags r:id="rId4"/>
            </p:custDataLst>
          </p:nvPr>
        </p:nvSpPr>
        <p:spPr>
          <a:xfrm>
            <a:off x="2162215" y="3429000"/>
            <a:ext cx="7867569" cy="64633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pPr algn="ctr"/>
            <a:r>
              <a:rPr lang="zh-CN" altLang="en-US" sz="2400" spc="200" dirty="0">
                <a:solidFill>
                  <a:srgbClr val="FFFFFF"/>
                </a:solidFill>
                <a:latin typeface="微软雅黑" panose="020B0503020204020204" pitchFamily="34" charset="-122"/>
                <a:ea typeface="微软雅黑" panose="020B0503020204020204" pitchFamily="34" charset="-122"/>
              </a:rPr>
              <a:t>“四个伟大”的重点意义</a:t>
            </a:r>
          </a:p>
        </p:txBody>
      </p:sp>
      <p:sp>
        <p:nvSpPr>
          <p:cNvPr id="39" name="MH_Number_1"/>
          <p:cNvSpPr/>
          <p:nvPr>
            <p:custDataLst>
              <p:tags r:id="rId5"/>
            </p:custDataLst>
          </p:nvPr>
        </p:nvSpPr>
        <p:spPr>
          <a:xfrm>
            <a:off x="2538309" y="3479857"/>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descr="图片包含 建筑物&#10;&#10;已生成高可信度的说明">
            <a:extLst>
              <a:ext uri="{FF2B5EF4-FFF2-40B4-BE49-F238E27FC236}">
                <a16:creationId xmlns:a16="http://schemas.microsoft.com/office/drawing/2014/main" id="{E79AE292-F723-4816-9DAE-67A84694D2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15017"/>
            <a:ext cx="12192000" cy="6094615"/>
          </a:xfrm>
          <a:prstGeom prst="rect">
            <a:avLst/>
          </a:prstGeom>
        </p:spPr>
      </p:pic>
      <p:pic>
        <p:nvPicPr>
          <p:cNvPr id="7" name="图片 6">
            <a:extLst>
              <a:ext uri="{FF2B5EF4-FFF2-40B4-BE49-F238E27FC236}">
                <a16:creationId xmlns:a16="http://schemas.microsoft.com/office/drawing/2014/main" id="{F6E0FD8A-EDE6-48C0-9A03-7E7E0F44B7D9}"/>
              </a:ext>
            </a:extLst>
          </p:cNvPr>
          <p:cNvPicPr>
            <a:picLocks noChangeAspect="1"/>
          </p:cNvPicPr>
          <p:nvPr/>
        </p:nvPicPr>
        <p:blipFill rotWithShape="1">
          <a:blip r:embed="rId9">
            <a:extLst>
              <a:ext uri="{28A0092B-C50C-407E-A947-70E740481C1C}">
                <a14:useLocalDpi xmlns:a14="http://schemas.microsoft.com/office/drawing/2010/main" val="0"/>
              </a:ext>
            </a:extLst>
          </a:blip>
          <a:srcRect r="33985" b="46821"/>
          <a:stretch/>
        </p:blipFill>
        <p:spPr>
          <a:xfrm>
            <a:off x="0" y="694632"/>
            <a:ext cx="8048625" cy="3039168"/>
          </a:xfrm>
          <a:prstGeom prst="rect">
            <a:avLst/>
          </a:prstGeom>
        </p:spPr>
      </p:pic>
    </p:spTree>
    <p:custDataLst>
      <p:tags r:id="rId1"/>
    </p:custDataLst>
    <p:extLst>
      <p:ext uri="{BB962C8B-B14F-4D97-AF65-F5344CB8AC3E}">
        <p14:creationId xmlns:p14="http://schemas.microsoft.com/office/powerpoint/2010/main" val="3859403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animBg="1"/>
      <p:bldP spid="41"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11A6E433-EC55-41BC-9195-8518B8C40464}"/>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“四个伟大”的重点意义</a:t>
            </a:r>
          </a:p>
        </p:txBody>
      </p:sp>
      <p:sp>
        <p:nvSpPr>
          <p:cNvPr id="8" name="矩形 7">
            <a:extLst>
              <a:ext uri="{FF2B5EF4-FFF2-40B4-BE49-F238E27FC236}">
                <a16:creationId xmlns:a16="http://schemas.microsoft.com/office/drawing/2014/main" id="{6BBE05C8-F0D4-4E9A-9A83-1E5ADE0783CA}"/>
              </a:ext>
            </a:extLst>
          </p:cNvPr>
          <p:cNvSpPr/>
          <p:nvPr/>
        </p:nvSpPr>
        <p:spPr>
          <a:xfrm>
            <a:off x="7866743" y="2795410"/>
            <a:ext cx="2670628" cy="2800767"/>
          </a:xfrm>
          <a:prstGeom prst="rect">
            <a:avLst/>
          </a:prstGeom>
        </p:spPr>
        <p:txBody>
          <a:bodyPr wrap="square">
            <a:spAutoFit/>
          </a:bodyPr>
          <a:lstStyle/>
          <a:p>
            <a:r>
              <a:rPr lang="zh-CN" altLang="en-US" sz="1600" dirty="0"/>
              <a:t>从实践上讲，我国改革开放和社会主义现代化建设实践也蕴含着“四个伟大”的完整逻辑。改革开放以来，我们党召开的每一次全国代表大会都有一个鲜明主题，即中国特色社会主义；都要向党内外、国内外宣示举什么旗、走什么路、以什么样的精神状态、担负什么样的历史使命、实现什么样的奋斗目标。</a:t>
            </a:r>
          </a:p>
        </p:txBody>
      </p:sp>
      <p:sp>
        <p:nvSpPr>
          <p:cNvPr id="13" name="矩形: 圆角 12">
            <a:extLst>
              <a:ext uri="{FF2B5EF4-FFF2-40B4-BE49-F238E27FC236}">
                <a16:creationId xmlns:a16="http://schemas.microsoft.com/office/drawing/2014/main" id="{974CEC5E-350E-4FB6-9004-0954AD7F4591}"/>
              </a:ext>
            </a:extLst>
          </p:cNvPr>
          <p:cNvSpPr/>
          <p:nvPr/>
        </p:nvSpPr>
        <p:spPr>
          <a:xfrm>
            <a:off x="1418770" y="1332507"/>
            <a:ext cx="9354458" cy="6463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“四个伟大”：对我国改革开放和社会主义现代化建设实践经验的根本总结</a:t>
            </a:r>
          </a:p>
        </p:txBody>
      </p:sp>
      <p:sp>
        <p:nvSpPr>
          <p:cNvPr id="14" name="矩形 13">
            <a:extLst>
              <a:ext uri="{FF2B5EF4-FFF2-40B4-BE49-F238E27FC236}">
                <a16:creationId xmlns:a16="http://schemas.microsoft.com/office/drawing/2014/main" id="{95473372-06AC-4BA0-8D00-799D62E79268}"/>
              </a:ext>
            </a:extLst>
          </p:cNvPr>
          <p:cNvSpPr/>
          <p:nvPr/>
        </p:nvSpPr>
        <p:spPr>
          <a:xfrm>
            <a:off x="1459708" y="2512129"/>
            <a:ext cx="350043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6D663E20-B5B9-4B91-9B5B-15A5A062A588}"/>
              </a:ext>
            </a:extLst>
          </p:cNvPr>
          <p:cNvSpPr/>
          <p:nvPr/>
        </p:nvSpPr>
        <p:spPr>
          <a:xfrm>
            <a:off x="1007908" y="3484840"/>
            <a:ext cx="903600" cy="1297232"/>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论</a:t>
            </a:r>
          </a:p>
        </p:txBody>
      </p:sp>
      <p:sp>
        <p:nvSpPr>
          <p:cNvPr id="16" name="矩形 15">
            <a:extLst>
              <a:ext uri="{FF2B5EF4-FFF2-40B4-BE49-F238E27FC236}">
                <a16:creationId xmlns:a16="http://schemas.microsoft.com/office/drawing/2014/main" id="{AC3C4243-464A-4105-9E42-0CD6F6680BB4}"/>
              </a:ext>
            </a:extLst>
          </p:cNvPr>
          <p:cNvSpPr/>
          <p:nvPr/>
        </p:nvSpPr>
        <p:spPr>
          <a:xfrm>
            <a:off x="7231857" y="2512129"/>
            <a:ext cx="350043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a16="http://schemas.microsoft.com/office/drawing/2014/main" id="{0431A23F-081B-4D05-92F2-03B98F9FCB5F}"/>
              </a:ext>
            </a:extLst>
          </p:cNvPr>
          <p:cNvSpPr/>
          <p:nvPr/>
        </p:nvSpPr>
        <p:spPr>
          <a:xfrm>
            <a:off x="6780057" y="3484840"/>
            <a:ext cx="903600" cy="1297232"/>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践</a:t>
            </a:r>
          </a:p>
        </p:txBody>
      </p:sp>
      <p:sp>
        <p:nvSpPr>
          <p:cNvPr id="10" name="矩形 9">
            <a:extLst>
              <a:ext uri="{FF2B5EF4-FFF2-40B4-BE49-F238E27FC236}">
                <a16:creationId xmlns:a16="http://schemas.microsoft.com/office/drawing/2014/main" id="{77AB857C-C374-4892-A971-23C25AD38448}"/>
              </a:ext>
            </a:extLst>
          </p:cNvPr>
          <p:cNvSpPr/>
          <p:nvPr/>
        </p:nvSpPr>
        <p:spPr>
          <a:xfrm>
            <a:off x="2069913" y="2795410"/>
            <a:ext cx="2730557" cy="2893100"/>
          </a:xfrm>
          <a:prstGeom prst="rect">
            <a:avLst/>
          </a:prstGeom>
        </p:spPr>
        <p:txBody>
          <a:bodyPr wrap="square">
            <a:spAutoFit/>
          </a:bodyPr>
          <a:lstStyle/>
          <a:p>
            <a:r>
              <a:rPr lang="zh-CN" altLang="en-US" sz="1300" dirty="0"/>
              <a:t>从理论来说，改革开放以来，党的全国代表大会对我国改革开放和社会主义现代化建设实践经验的理论总结，不同程度上都贯穿着“四个伟大”的总体思路。改革开放以来召开的每一次党代会，都要总结我国改革开放和社会主义现代化建设实践的经验。有从思想路线、基本路线、组织路线、群众路线角度进行总结的，有从中国特色社会主义建设进程中要注重一系列矛盾双方的结合上进行总结的。但归根结底，贯穿各种经验中的一条根本红线，可聚焦到“四个伟大”上来。</a:t>
            </a:r>
          </a:p>
        </p:txBody>
      </p:sp>
    </p:spTree>
    <p:extLst>
      <p:ext uri="{BB962C8B-B14F-4D97-AF65-F5344CB8AC3E}">
        <p14:creationId xmlns:p14="http://schemas.microsoft.com/office/powerpoint/2010/main" val="22730583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4" grpId="0" animBg="1"/>
      <p:bldP spid="15" grpId="0" animBg="1"/>
      <p:bldP spid="16" grpId="0" animBg="1"/>
      <p:bldP spid="17"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74CDF29-8F01-4399-89B4-1B2A7ECAB2FD}"/>
              </a:ext>
            </a:extLst>
          </p:cNvPr>
          <p:cNvSpPr/>
          <p:nvPr/>
        </p:nvSpPr>
        <p:spPr>
          <a:xfrm>
            <a:off x="1495425" y="1978837"/>
            <a:ext cx="9277804" cy="369332"/>
          </a:xfrm>
          <a:prstGeom prst="rect">
            <a:avLst/>
          </a:prstGeom>
        </p:spPr>
        <p:txBody>
          <a:bodyPr wrap="square">
            <a:spAutoFit/>
          </a:bodyPr>
          <a:lstStyle/>
          <a:p>
            <a:r>
              <a:rPr lang="zh-CN" altLang="en-US" dirty="0"/>
              <a:t>分开来看，“四个伟大”的每一项都在治国理政中举足轻重，意义重大。</a:t>
            </a:r>
          </a:p>
        </p:txBody>
      </p:sp>
      <p:sp>
        <p:nvSpPr>
          <p:cNvPr id="4" name="文本框 3">
            <a:extLst>
              <a:ext uri="{FF2B5EF4-FFF2-40B4-BE49-F238E27FC236}">
                <a16:creationId xmlns:a16="http://schemas.microsoft.com/office/drawing/2014/main" id="{2A636566-6600-4816-A5D6-D907D1896FDD}"/>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“四个伟大”的重点意义</a:t>
            </a:r>
          </a:p>
        </p:txBody>
      </p:sp>
      <p:sp>
        <p:nvSpPr>
          <p:cNvPr id="5" name="矩形: 圆角 4">
            <a:extLst>
              <a:ext uri="{FF2B5EF4-FFF2-40B4-BE49-F238E27FC236}">
                <a16:creationId xmlns:a16="http://schemas.microsoft.com/office/drawing/2014/main" id="{FD8B38EE-1EA3-4A4E-87B9-42515D4F84DD}"/>
              </a:ext>
            </a:extLst>
          </p:cNvPr>
          <p:cNvSpPr/>
          <p:nvPr/>
        </p:nvSpPr>
        <p:spPr>
          <a:xfrm>
            <a:off x="1418770" y="1332507"/>
            <a:ext cx="9354458" cy="6463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“四个伟大”：党的十八大以来党中央治国理政的总体框架</a:t>
            </a:r>
          </a:p>
        </p:txBody>
      </p:sp>
      <p:sp>
        <p:nvSpPr>
          <p:cNvPr id="8" name="矩形 7">
            <a:extLst>
              <a:ext uri="{FF2B5EF4-FFF2-40B4-BE49-F238E27FC236}">
                <a16:creationId xmlns:a16="http://schemas.microsoft.com/office/drawing/2014/main" id="{BBA060EB-5378-4339-8F49-08AAECCE21E4}"/>
              </a:ext>
            </a:extLst>
          </p:cNvPr>
          <p:cNvSpPr/>
          <p:nvPr/>
        </p:nvSpPr>
        <p:spPr>
          <a:xfrm>
            <a:off x="1459708" y="2512130"/>
            <a:ext cx="3500435" cy="138359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97D1D7B3-CD5C-445D-ADAC-0E2756DB781C}"/>
              </a:ext>
            </a:extLst>
          </p:cNvPr>
          <p:cNvSpPr/>
          <p:nvPr/>
        </p:nvSpPr>
        <p:spPr>
          <a:xfrm>
            <a:off x="1043625" y="2726896"/>
            <a:ext cx="903600" cy="903600"/>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14F77A0E-C58C-4E92-BC59-1817A4723557}"/>
              </a:ext>
            </a:extLst>
          </p:cNvPr>
          <p:cNvSpPr/>
          <p:nvPr/>
        </p:nvSpPr>
        <p:spPr>
          <a:xfrm>
            <a:off x="2070547" y="2632393"/>
            <a:ext cx="2730557" cy="1092607"/>
          </a:xfrm>
          <a:prstGeom prst="rect">
            <a:avLst/>
          </a:prstGeom>
        </p:spPr>
        <p:txBody>
          <a:bodyPr wrap="square">
            <a:spAutoFit/>
          </a:bodyPr>
          <a:lstStyle/>
          <a:p>
            <a:r>
              <a:rPr lang="zh-CN" altLang="en-US" sz="1300" dirty="0"/>
              <a:t>一是作为“伟大事业”的中国特色社会主义，是我国改革开放以来每次党代会都确立的主题，它要回答“举什么旗、走什么路”的根本问题，具有举旗定向作用。</a:t>
            </a:r>
          </a:p>
        </p:txBody>
      </p:sp>
      <p:sp>
        <p:nvSpPr>
          <p:cNvPr id="13" name="矩形 12">
            <a:extLst>
              <a:ext uri="{FF2B5EF4-FFF2-40B4-BE49-F238E27FC236}">
                <a16:creationId xmlns:a16="http://schemas.microsoft.com/office/drawing/2014/main" id="{2670963C-3E9D-4474-BDD2-DEF2885AFC52}"/>
              </a:ext>
            </a:extLst>
          </p:cNvPr>
          <p:cNvSpPr/>
          <p:nvPr/>
        </p:nvSpPr>
        <p:spPr>
          <a:xfrm>
            <a:off x="7231857" y="2512130"/>
            <a:ext cx="3500435" cy="138359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id="{2C111110-1DA8-4940-89D2-F426C5061961}"/>
              </a:ext>
            </a:extLst>
          </p:cNvPr>
          <p:cNvSpPr/>
          <p:nvPr/>
        </p:nvSpPr>
        <p:spPr>
          <a:xfrm>
            <a:off x="6815774" y="2726896"/>
            <a:ext cx="903600" cy="903600"/>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E3696627-A2EE-4C03-A821-239774C98943}"/>
              </a:ext>
            </a:extLst>
          </p:cNvPr>
          <p:cNvSpPr/>
          <p:nvPr/>
        </p:nvSpPr>
        <p:spPr>
          <a:xfrm>
            <a:off x="7842696" y="2632393"/>
            <a:ext cx="2730557" cy="1292662"/>
          </a:xfrm>
          <a:prstGeom prst="rect">
            <a:avLst/>
          </a:prstGeom>
        </p:spPr>
        <p:txBody>
          <a:bodyPr wrap="square">
            <a:spAutoFit/>
          </a:bodyPr>
          <a:lstStyle/>
          <a:p>
            <a:r>
              <a:rPr lang="zh-CN" altLang="en-US" sz="1300" dirty="0"/>
              <a:t>二是与“伟大梦想”紧密相关的党的奋斗目标，是我国改革开放以来每次党代会都要特别明确强调和确立的，它要回答“担负什么样的历史使命、实现什么样的奋斗目标”的根本问题，具有目标引领作用。</a:t>
            </a:r>
          </a:p>
        </p:txBody>
      </p:sp>
      <p:sp>
        <p:nvSpPr>
          <p:cNvPr id="16" name="矩形 15">
            <a:extLst>
              <a:ext uri="{FF2B5EF4-FFF2-40B4-BE49-F238E27FC236}">
                <a16:creationId xmlns:a16="http://schemas.microsoft.com/office/drawing/2014/main" id="{9ED5A56B-CE9C-40A0-9C7B-671340CC62D3}"/>
              </a:ext>
            </a:extLst>
          </p:cNvPr>
          <p:cNvSpPr/>
          <p:nvPr/>
        </p:nvSpPr>
        <p:spPr>
          <a:xfrm>
            <a:off x="1459708" y="4366559"/>
            <a:ext cx="3500435" cy="138359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id="{8FA82CB0-78B6-4909-B6D7-A42C59C0F975}"/>
              </a:ext>
            </a:extLst>
          </p:cNvPr>
          <p:cNvSpPr/>
          <p:nvPr/>
        </p:nvSpPr>
        <p:spPr>
          <a:xfrm>
            <a:off x="1043625" y="4581325"/>
            <a:ext cx="903600" cy="903600"/>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33FF921D-F0FB-465A-AE71-3552E70F9495}"/>
              </a:ext>
            </a:extLst>
          </p:cNvPr>
          <p:cNvSpPr/>
          <p:nvPr/>
        </p:nvSpPr>
        <p:spPr>
          <a:xfrm>
            <a:off x="2070547" y="4486822"/>
            <a:ext cx="2730557" cy="1092607"/>
          </a:xfrm>
          <a:prstGeom prst="rect">
            <a:avLst/>
          </a:prstGeom>
        </p:spPr>
        <p:txBody>
          <a:bodyPr wrap="square">
            <a:spAutoFit/>
          </a:bodyPr>
          <a:lstStyle/>
          <a:p>
            <a:r>
              <a:rPr lang="zh-CN" altLang="en-US" sz="1300" dirty="0"/>
              <a:t>三是作为与“伟大斗争”紧密相连的精神状态，是我国改革开放以来每次党代会都要鲜明强调的，它要回答“以什么样的精神状态”的根本问题，具有滋养斗志作用。</a:t>
            </a:r>
          </a:p>
        </p:txBody>
      </p:sp>
      <p:sp>
        <p:nvSpPr>
          <p:cNvPr id="19" name="矩形 18">
            <a:extLst>
              <a:ext uri="{FF2B5EF4-FFF2-40B4-BE49-F238E27FC236}">
                <a16:creationId xmlns:a16="http://schemas.microsoft.com/office/drawing/2014/main" id="{C162A285-CEA0-4FCF-AB02-CA08C375E5CC}"/>
              </a:ext>
            </a:extLst>
          </p:cNvPr>
          <p:cNvSpPr/>
          <p:nvPr/>
        </p:nvSpPr>
        <p:spPr>
          <a:xfrm>
            <a:off x="7231857" y="4397219"/>
            <a:ext cx="3500435" cy="138359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id="{E197A9E8-FA89-4C15-8452-6B6762A16903}"/>
              </a:ext>
            </a:extLst>
          </p:cNvPr>
          <p:cNvSpPr/>
          <p:nvPr/>
        </p:nvSpPr>
        <p:spPr>
          <a:xfrm>
            <a:off x="6815774" y="4611985"/>
            <a:ext cx="903600" cy="903600"/>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0D2D26C5-ED34-4000-A835-F12D6F7B8FEB}"/>
              </a:ext>
            </a:extLst>
          </p:cNvPr>
          <p:cNvSpPr/>
          <p:nvPr/>
        </p:nvSpPr>
        <p:spPr>
          <a:xfrm>
            <a:off x="7842696" y="4517482"/>
            <a:ext cx="2730557" cy="1092607"/>
          </a:xfrm>
          <a:prstGeom prst="rect">
            <a:avLst/>
          </a:prstGeom>
        </p:spPr>
        <p:txBody>
          <a:bodyPr wrap="square">
            <a:spAutoFit/>
          </a:bodyPr>
          <a:lstStyle/>
          <a:p>
            <a:r>
              <a:rPr lang="zh-CN" altLang="en-US" sz="1300" dirty="0"/>
              <a:t>四是作为新的“伟大工程”的推进党的建设，是我国改革开放以来每次党代会都要彻底强调的，它要回答“提供什么样的领导力量”的根本问题，具有政治保证作用。</a:t>
            </a:r>
          </a:p>
        </p:txBody>
      </p:sp>
    </p:spTree>
    <p:extLst>
      <p:ext uri="{BB962C8B-B14F-4D97-AF65-F5344CB8AC3E}">
        <p14:creationId xmlns:p14="http://schemas.microsoft.com/office/powerpoint/2010/main" val="37686593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8" grpId="0" animBg="1"/>
      <p:bldP spid="9" grpId="0" animBg="1"/>
      <p:bldP spid="12" grpId="0"/>
      <p:bldP spid="13" grpId="0" animBg="1"/>
      <p:bldP spid="14" grpId="0" animBg="1"/>
      <p:bldP spid="15" grpId="0"/>
      <p:bldP spid="16" grpId="0" animBg="1"/>
      <p:bldP spid="17" grpId="0" animBg="1"/>
      <p:bldP spid="18" grpId="0"/>
      <p:bldP spid="19" grpId="0" animBg="1"/>
      <p:bldP spid="20"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89D8DD3-3DE7-4B19-86C8-2B3B25EE31E0}"/>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“四个伟大”的重点意义</a:t>
            </a:r>
          </a:p>
        </p:txBody>
      </p:sp>
      <p:sp>
        <p:nvSpPr>
          <p:cNvPr id="5" name="矩形 4">
            <a:extLst>
              <a:ext uri="{FF2B5EF4-FFF2-40B4-BE49-F238E27FC236}">
                <a16:creationId xmlns:a16="http://schemas.microsoft.com/office/drawing/2014/main" id="{702BDE7D-D160-435D-BA05-50CE1E0E92FF}"/>
              </a:ext>
            </a:extLst>
          </p:cNvPr>
          <p:cNvSpPr/>
          <p:nvPr/>
        </p:nvSpPr>
        <p:spPr>
          <a:xfrm>
            <a:off x="1956476" y="2348074"/>
            <a:ext cx="8734879" cy="3378810"/>
          </a:xfrm>
          <a:prstGeom prst="rect">
            <a:avLst/>
          </a:prstGeom>
        </p:spPr>
        <p:txBody>
          <a:bodyPr wrap="square">
            <a:spAutoFit/>
          </a:bodyPr>
          <a:lstStyle/>
          <a:p>
            <a:pPr>
              <a:lnSpc>
                <a:spcPct val="150000"/>
              </a:lnSpc>
            </a:pPr>
            <a:r>
              <a:rPr lang="zh-CN" altLang="en-US" sz="1600" dirty="0"/>
              <a:t>习近平总书记指出：在新的时代条件下，我们要进行伟大斗争、建设伟大工程、推进伟大事业、实现伟大梦想，仍然需要保持和发扬马克思主义政党与时俱进的理论品格，勇于推进实践基础上的理论创新。显然，这里所讲的“四个伟大”，就是时代的呼唤，就是党和国家发展面临的一系列重大根本问题。这是因为，从深层次看，“四个伟大”是围绕“需求与供给”“目标与路径”的关系展开的，这涉及理论创新的根本问题。理论创新是“供给”方，时代呼唤、实践要求、党和国家发展需要是“需求”方；实现中华民族伟大复兴的“伟大梦想”就是目标，是党、国家和人民的殷切期待，推进中国特色社会主义“伟大事业”、进行具有许多新的历史特点的“伟大斗争”、推进党的建设新的“伟大工程”，分别是实现“伟大梦想”的必由之路、精神支撑和政治保障，能满足党、国家和人民的殷切期待。</a:t>
            </a:r>
          </a:p>
        </p:txBody>
      </p:sp>
      <p:sp>
        <p:nvSpPr>
          <p:cNvPr id="6" name="矩形: 圆角 5">
            <a:extLst>
              <a:ext uri="{FF2B5EF4-FFF2-40B4-BE49-F238E27FC236}">
                <a16:creationId xmlns:a16="http://schemas.microsoft.com/office/drawing/2014/main" id="{4D261010-EDEE-4AF1-B942-102508E5A507}"/>
              </a:ext>
            </a:extLst>
          </p:cNvPr>
          <p:cNvSpPr/>
          <p:nvPr/>
        </p:nvSpPr>
        <p:spPr>
          <a:xfrm>
            <a:off x="1418770" y="1332507"/>
            <a:ext cx="9354458" cy="6463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“四个伟大”：党的十八大以来党中央推进理论创新的实践基础</a:t>
            </a:r>
          </a:p>
        </p:txBody>
      </p:sp>
      <p:sp>
        <p:nvSpPr>
          <p:cNvPr id="7" name="矩形 6">
            <a:extLst>
              <a:ext uri="{FF2B5EF4-FFF2-40B4-BE49-F238E27FC236}">
                <a16:creationId xmlns:a16="http://schemas.microsoft.com/office/drawing/2014/main" id="{E93B4277-8A1F-4E2A-904F-7FFA2F5EEA9F}"/>
              </a:ext>
            </a:extLst>
          </p:cNvPr>
          <p:cNvSpPr/>
          <p:nvPr/>
        </p:nvSpPr>
        <p:spPr>
          <a:xfrm>
            <a:off x="1418771" y="2207329"/>
            <a:ext cx="9354458"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BD45D98B-4F96-45C4-84B3-8861B4E3AF25}"/>
              </a:ext>
            </a:extLst>
          </p:cNvPr>
          <p:cNvSpPr/>
          <p:nvPr/>
        </p:nvSpPr>
        <p:spPr>
          <a:xfrm>
            <a:off x="946503" y="2570440"/>
            <a:ext cx="903600" cy="2561570"/>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习总书记指出</a:t>
            </a:r>
          </a:p>
        </p:txBody>
      </p:sp>
    </p:spTree>
    <p:extLst>
      <p:ext uri="{BB962C8B-B14F-4D97-AF65-F5344CB8AC3E}">
        <p14:creationId xmlns:p14="http://schemas.microsoft.com/office/powerpoint/2010/main" val="134878840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89D8DD3-3DE7-4B19-86C8-2B3B25EE31E0}"/>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“四个伟大”的重点意义</a:t>
            </a:r>
          </a:p>
        </p:txBody>
      </p:sp>
      <p:sp>
        <p:nvSpPr>
          <p:cNvPr id="5" name="矩形 4">
            <a:extLst>
              <a:ext uri="{FF2B5EF4-FFF2-40B4-BE49-F238E27FC236}">
                <a16:creationId xmlns:a16="http://schemas.microsoft.com/office/drawing/2014/main" id="{702BDE7D-D160-435D-BA05-50CE1E0E92FF}"/>
              </a:ext>
            </a:extLst>
          </p:cNvPr>
          <p:cNvSpPr/>
          <p:nvPr/>
        </p:nvSpPr>
        <p:spPr>
          <a:xfrm>
            <a:off x="1418771" y="2739987"/>
            <a:ext cx="9354458" cy="2862322"/>
          </a:xfrm>
          <a:prstGeom prst="rect">
            <a:avLst/>
          </a:prstGeom>
          <a:solidFill>
            <a:srgbClr val="C00000"/>
          </a:solidFill>
        </p:spPr>
        <p:txBody>
          <a:bodyPr wrap="square">
            <a:spAutoFit/>
          </a:bodyPr>
          <a:lstStyle/>
          <a:p>
            <a:pPr>
              <a:lnSpc>
                <a:spcPct val="200000"/>
              </a:lnSpc>
            </a:pPr>
            <a:r>
              <a:rPr lang="zh-CN" altLang="en-US" dirty="0">
                <a:solidFill>
                  <a:schemeClr val="bg1"/>
                </a:solidFill>
              </a:rPr>
              <a:t>习近平总书记指出，只有进一步把党建设好，确保党永葆旺盛生命力和强大战斗力，我们党才能带领人民成功应对重大挑战、抵御重大风险、克服重大阻力、解决重大矛盾，不断从胜利走向新的胜利。他强调，要坚持问题导向，保持战略定力，推动全面从严治党向纵深发展，把全面从严治党的思路举措搞得更加科学、更加严密、更加有效，确保党始终同人民想在一起、干在一起。</a:t>
            </a:r>
          </a:p>
        </p:txBody>
      </p:sp>
      <p:sp>
        <p:nvSpPr>
          <p:cNvPr id="6" name="矩形: 圆角 5">
            <a:extLst>
              <a:ext uri="{FF2B5EF4-FFF2-40B4-BE49-F238E27FC236}">
                <a16:creationId xmlns:a16="http://schemas.microsoft.com/office/drawing/2014/main" id="{2AB23EDF-D1D5-40FD-B321-E8DA72FDADA7}"/>
              </a:ext>
            </a:extLst>
          </p:cNvPr>
          <p:cNvSpPr/>
          <p:nvPr/>
        </p:nvSpPr>
        <p:spPr>
          <a:xfrm>
            <a:off x="1418770" y="1332507"/>
            <a:ext cx="9354458" cy="6463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“四个伟大”：制定中国特色社会主义发展新阶段行动纲领的基本遵循</a:t>
            </a:r>
          </a:p>
        </p:txBody>
      </p:sp>
    </p:spTree>
    <p:extLst>
      <p:ext uri="{BB962C8B-B14F-4D97-AF65-F5344CB8AC3E}">
        <p14:creationId xmlns:p14="http://schemas.microsoft.com/office/powerpoint/2010/main" val="19158243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9CC1E3E3-3249-4B2A-A1FA-EC29AB4FE7A8}"/>
              </a:ext>
            </a:extLst>
          </p:cNvPr>
          <p:cNvSpPr/>
          <p:nvPr/>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5" name="MH_Others_10"/>
          <p:cNvSpPr txBox="1"/>
          <p:nvPr>
            <p:custDataLst>
              <p:tags r:id="rId2"/>
            </p:custDataLst>
          </p:nvPr>
        </p:nvSpPr>
        <p:spPr>
          <a:xfrm>
            <a:off x="4292600" y="2094658"/>
            <a:ext cx="3606800" cy="646331"/>
          </a:xfrm>
          <a:prstGeom prst="rect">
            <a:avLst/>
          </a:prstGeom>
          <a:noFill/>
          <a:ln>
            <a:noFill/>
          </a:ln>
        </p:spPr>
        <p:txBody>
          <a:bodyPr wrap="square" lIns="0" tIns="0" rIns="0" bIns="0" rtlCol="0" anchor="ctr" anchorCtr="0">
            <a:noAutofit/>
          </a:bodyPr>
          <a:lstStyle/>
          <a:p>
            <a:pPr algn="ctr"/>
            <a:r>
              <a:rPr lang="zh-CN" altLang="en-US" sz="4800" b="1" dirty="0">
                <a:latin typeface="微软雅黑" panose="020B0503020204020204" pitchFamily="34" charset="-122"/>
                <a:ea typeface="微软雅黑" panose="020B0503020204020204" pitchFamily="34" charset="-122"/>
              </a:rPr>
              <a:t>第三部分</a:t>
            </a:r>
          </a:p>
        </p:txBody>
      </p:sp>
      <p:sp>
        <p:nvSpPr>
          <p:cNvPr id="40" name="MH_Others_1"/>
          <p:cNvSpPr/>
          <p:nvPr>
            <p:custDataLst>
              <p:tags r:id="rId3"/>
            </p:custDataLst>
          </p:nvPr>
        </p:nvSpPr>
        <p:spPr>
          <a:xfrm>
            <a:off x="1997073" y="3429000"/>
            <a:ext cx="416647" cy="646332"/>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1" name="MH_Entry_1"/>
          <p:cNvSpPr/>
          <p:nvPr>
            <p:custDataLst>
              <p:tags r:id="rId4"/>
            </p:custDataLst>
          </p:nvPr>
        </p:nvSpPr>
        <p:spPr>
          <a:xfrm>
            <a:off x="2162215" y="3429000"/>
            <a:ext cx="7867569" cy="64633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pPr algn="ctr"/>
            <a:r>
              <a:rPr lang="zh-CN" altLang="en-US" sz="2400" spc="200" dirty="0">
                <a:solidFill>
                  <a:srgbClr val="FFFFFF"/>
                </a:solidFill>
                <a:latin typeface="微软雅黑" panose="020B0503020204020204" pitchFamily="34" charset="-122"/>
                <a:ea typeface="微软雅黑" panose="020B0503020204020204" pitchFamily="34" charset="-122"/>
              </a:rPr>
              <a:t>“四个伟大”的深刻含义</a:t>
            </a:r>
          </a:p>
        </p:txBody>
      </p:sp>
      <p:sp>
        <p:nvSpPr>
          <p:cNvPr id="39" name="MH_Number_1"/>
          <p:cNvSpPr/>
          <p:nvPr>
            <p:custDataLst>
              <p:tags r:id="rId5"/>
            </p:custDataLst>
          </p:nvPr>
        </p:nvSpPr>
        <p:spPr>
          <a:xfrm>
            <a:off x="2538309" y="3479857"/>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descr="图片包含 建筑物&#10;&#10;已生成高可信度的说明">
            <a:extLst>
              <a:ext uri="{FF2B5EF4-FFF2-40B4-BE49-F238E27FC236}">
                <a16:creationId xmlns:a16="http://schemas.microsoft.com/office/drawing/2014/main" id="{F2716E5D-BE87-478F-92F2-EAEAC25CDA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15017"/>
            <a:ext cx="12192000" cy="6094615"/>
          </a:xfrm>
          <a:prstGeom prst="rect">
            <a:avLst/>
          </a:prstGeom>
        </p:spPr>
      </p:pic>
      <p:pic>
        <p:nvPicPr>
          <p:cNvPr id="7" name="图片 6">
            <a:extLst>
              <a:ext uri="{FF2B5EF4-FFF2-40B4-BE49-F238E27FC236}">
                <a16:creationId xmlns:a16="http://schemas.microsoft.com/office/drawing/2014/main" id="{7D063A55-FE98-4682-A226-D9DF22E4182F}"/>
              </a:ext>
            </a:extLst>
          </p:cNvPr>
          <p:cNvPicPr>
            <a:picLocks noChangeAspect="1"/>
          </p:cNvPicPr>
          <p:nvPr/>
        </p:nvPicPr>
        <p:blipFill rotWithShape="1">
          <a:blip r:embed="rId9">
            <a:extLst>
              <a:ext uri="{28A0092B-C50C-407E-A947-70E740481C1C}">
                <a14:useLocalDpi xmlns:a14="http://schemas.microsoft.com/office/drawing/2010/main" val="0"/>
              </a:ext>
            </a:extLst>
          </a:blip>
          <a:srcRect r="33985" b="46821"/>
          <a:stretch/>
        </p:blipFill>
        <p:spPr>
          <a:xfrm>
            <a:off x="0" y="694632"/>
            <a:ext cx="8048625" cy="3039168"/>
          </a:xfrm>
          <a:prstGeom prst="rect">
            <a:avLst/>
          </a:prstGeom>
        </p:spPr>
      </p:pic>
    </p:spTree>
    <p:custDataLst>
      <p:tags r:id="rId1"/>
    </p:custDataLst>
    <p:extLst>
      <p:ext uri="{BB962C8B-B14F-4D97-AF65-F5344CB8AC3E}">
        <p14:creationId xmlns:p14="http://schemas.microsoft.com/office/powerpoint/2010/main" val="39305697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animBg="1"/>
      <p:bldP spid="41" grpId="0" animBg="1"/>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89D8DD3-3DE7-4B19-86C8-2B3B25EE31E0}"/>
              </a:ext>
            </a:extLst>
          </p:cNvPr>
          <p:cNvSpPr txBox="1"/>
          <p:nvPr/>
        </p:nvSpPr>
        <p:spPr>
          <a:xfrm>
            <a:off x="3209926" y="257861"/>
            <a:ext cx="5905499" cy="646331"/>
          </a:xfrm>
          <a:prstGeom prst="rect">
            <a:avLst/>
          </a:prstGeom>
          <a:noFill/>
        </p:spPr>
        <p:txBody>
          <a:bodyPr wrap="squar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“四个伟大”的深刻含义</a:t>
            </a:r>
          </a:p>
        </p:txBody>
      </p:sp>
      <p:sp>
        <p:nvSpPr>
          <p:cNvPr id="7" name="文本框 6">
            <a:extLst>
              <a:ext uri="{FF2B5EF4-FFF2-40B4-BE49-F238E27FC236}">
                <a16:creationId xmlns:a16="http://schemas.microsoft.com/office/drawing/2014/main" id="{009464D0-17B5-49AF-8475-A560030CD660}"/>
              </a:ext>
            </a:extLst>
          </p:cNvPr>
          <p:cNvSpPr txBox="1"/>
          <p:nvPr/>
        </p:nvSpPr>
        <p:spPr>
          <a:xfrm>
            <a:off x="6015036" y="1402456"/>
            <a:ext cx="5905499" cy="523220"/>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实现伟大梦想，必须进行伟大斗争</a:t>
            </a:r>
          </a:p>
        </p:txBody>
      </p:sp>
      <p:sp>
        <p:nvSpPr>
          <p:cNvPr id="8" name="矩形 7">
            <a:extLst>
              <a:ext uri="{FF2B5EF4-FFF2-40B4-BE49-F238E27FC236}">
                <a16:creationId xmlns:a16="http://schemas.microsoft.com/office/drawing/2014/main" id="{AE829ED0-C637-4B4A-841F-C94B0FE5825C}"/>
              </a:ext>
            </a:extLst>
          </p:cNvPr>
          <p:cNvSpPr/>
          <p:nvPr/>
        </p:nvSpPr>
        <p:spPr>
          <a:xfrm>
            <a:off x="6334125" y="2257658"/>
            <a:ext cx="5385476" cy="3046988"/>
          </a:xfrm>
          <a:prstGeom prst="rect">
            <a:avLst/>
          </a:prstGeom>
        </p:spPr>
        <p:txBody>
          <a:bodyPr wrap="square">
            <a:spAutoFit/>
          </a:bodyPr>
          <a:lstStyle/>
          <a:p>
            <a:pPr>
              <a:lnSpc>
                <a:spcPct val="150000"/>
              </a:lnSpc>
            </a:pPr>
            <a:r>
              <a:rPr lang="zh-CN" altLang="en-US" sz="1600" dirty="0"/>
              <a:t>清醒认识实现新时代党的历史使命的艰巨性复杂性，有效应对重大挑战、抵御重大风险、克服重大阻力、解决重大矛盾，夺取伟大斗争新胜利，具有重大现实意义和深远历史意义。</a:t>
            </a:r>
            <a:endParaRPr lang="en-US" altLang="zh-CN" sz="1600" dirty="0"/>
          </a:p>
          <a:p>
            <a:pPr>
              <a:lnSpc>
                <a:spcPct val="150000"/>
              </a:lnSpc>
            </a:pPr>
            <a:r>
              <a:rPr lang="zh-CN" altLang="en-US" sz="1600" dirty="0"/>
              <a:t>社会是在矛盾运动中前进的，有矛盾就会有斗争。新的时代条件下，这场伟大斗争的内容十分广泛，表现形式也必然会复杂多样，需要我们始终保持高度政治警觉，不断增强政治敏锐性和政治鉴别力，随时准备进行斗争。</a:t>
            </a:r>
          </a:p>
        </p:txBody>
      </p:sp>
      <p:sp>
        <p:nvSpPr>
          <p:cNvPr id="9" name="矩形 8">
            <a:extLst>
              <a:ext uri="{FF2B5EF4-FFF2-40B4-BE49-F238E27FC236}">
                <a16:creationId xmlns:a16="http://schemas.microsoft.com/office/drawing/2014/main" id="{B89EA323-5136-4602-8E31-E8C7038B0469}"/>
              </a:ext>
            </a:extLst>
          </p:cNvPr>
          <p:cNvSpPr/>
          <p:nvPr/>
        </p:nvSpPr>
        <p:spPr>
          <a:xfrm>
            <a:off x="6134099" y="2116913"/>
            <a:ext cx="566737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4">
            <a:extLst>
              <a:ext uri="{FF2B5EF4-FFF2-40B4-BE49-F238E27FC236}">
                <a16:creationId xmlns:a16="http://schemas.microsoft.com/office/drawing/2014/main" id="{C4B74861-932F-4D37-A17A-03CE7280A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71465" y="1535888"/>
            <a:ext cx="5523819" cy="4157639"/>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Tree>
    <p:extLst>
      <p:ext uri="{BB962C8B-B14F-4D97-AF65-F5344CB8AC3E}">
        <p14:creationId xmlns:p14="http://schemas.microsoft.com/office/powerpoint/2010/main" val="6102494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89D8DD3-3DE7-4B19-86C8-2B3B25EE31E0}"/>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“四个伟大”的深刻含义</a:t>
            </a:r>
          </a:p>
        </p:txBody>
      </p:sp>
      <p:sp>
        <p:nvSpPr>
          <p:cNvPr id="7" name="文本框 6">
            <a:extLst>
              <a:ext uri="{FF2B5EF4-FFF2-40B4-BE49-F238E27FC236}">
                <a16:creationId xmlns:a16="http://schemas.microsoft.com/office/drawing/2014/main" id="{009464D0-17B5-49AF-8475-A560030CD660}"/>
              </a:ext>
            </a:extLst>
          </p:cNvPr>
          <p:cNvSpPr txBox="1"/>
          <p:nvPr/>
        </p:nvSpPr>
        <p:spPr>
          <a:xfrm>
            <a:off x="376236" y="1459606"/>
            <a:ext cx="5905499" cy="523220"/>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实现伟大梦想，必须建设伟大工程</a:t>
            </a:r>
          </a:p>
        </p:txBody>
      </p:sp>
      <p:sp>
        <p:nvSpPr>
          <p:cNvPr id="8" name="矩形 7">
            <a:extLst>
              <a:ext uri="{FF2B5EF4-FFF2-40B4-BE49-F238E27FC236}">
                <a16:creationId xmlns:a16="http://schemas.microsoft.com/office/drawing/2014/main" id="{AE829ED0-C637-4B4A-841F-C94B0FE5825C}"/>
              </a:ext>
            </a:extLst>
          </p:cNvPr>
          <p:cNvSpPr/>
          <p:nvPr/>
        </p:nvSpPr>
        <p:spPr>
          <a:xfrm>
            <a:off x="695325" y="2314808"/>
            <a:ext cx="5385476" cy="3378810"/>
          </a:xfrm>
          <a:prstGeom prst="rect">
            <a:avLst/>
          </a:prstGeom>
        </p:spPr>
        <p:txBody>
          <a:bodyPr wrap="square">
            <a:spAutoFit/>
          </a:bodyPr>
          <a:lstStyle/>
          <a:p>
            <a:pPr>
              <a:lnSpc>
                <a:spcPct val="150000"/>
              </a:lnSpc>
            </a:pPr>
            <a:r>
              <a:rPr lang="zh-CN" altLang="en-US" sz="1600" dirty="0"/>
              <a:t>这个伟大工程就是我们党正在深入推进的党的建设新的伟大工程。历史已经并将继续证明，没有中国共产党的领导，民族复兴必然是空想。我们党要始终成为时代先锋、民族脊梁，始终成为马克思主义执政党，自身必须始终过硬。全党要更加自觉地坚定党性原则，勇于直面问题，敢于刮骨疗毒，消除一切损害党的先进性和纯洁性的因素，清除一切侵蚀党的健康肌体的病毒，不断增强党的政治领导力、思想引领力、群众组织力、社会号召力，确保我们党永葆旺盛生命力和强大战斗力。</a:t>
            </a:r>
          </a:p>
        </p:txBody>
      </p:sp>
      <p:sp>
        <p:nvSpPr>
          <p:cNvPr id="9" name="矩形 8">
            <a:extLst>
              <a:ext uri="{FF2B5EF4-FFF2-40B4-BE49-F238E27FC236}">
                <a16:creationId xmlns:a16="http://schemas.microsoft.com/office/drawing/2014/main" id="{B89EA323-5136-4602-8E31-E8C7038B0469}"/>
              </a:ext>
            </a:extLst>
          </p:cNvPr>
          <p:cNvSpPr/>
          <p:nvPr/>
        </p:nvSpPr>
        <p:spPr>
          <a:xfrm>
            <a:off x="495299" y="2174063"/>
            <a:ext cx="566737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4">
            <a:extLst>
              <a:ext uri="{FF2B5EF4-FFF2-40B4-BE49-F238E27FC236}">
                <a16:creationId xmlns:a16="http://schemas.microsoft.com/office/drawing/2014/main" id="{599211A8-DF6B-4386-8C32-95453AEEE7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06" r="6501"/>
          <a:stretch/>
        </p:blipFill>
        <p:spPr bwMode="auto">
          <a:xfrm>
            <a:off x="6481761" y="1551166"/>
            <a:ext cx="5334003" cy="4199511"/>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Tree>
    <p:extLst>
      <p:ext uri="{BB962C8B-B14F-4D97-AF65-F5344CB8AC3E}">
        <p14:creationId xmlns:p14="http://schemas.microsoft.com/office/powerpoint/2010/main" val="24954112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2E60CF6-2043-47AA-8314-6601479C29BD}"/>
              </a:ext>
            </a:extLst>
          </p:cNvPr>
          <p:cNvSpPr/>
          <p:nvPr/>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5" name="MH_Others_10"/>
          <p:cNvSpPr txBox="1"/>
          <p:nvPr>
            <p:custDataLst>
              <p:tags r:id="rId2"/>
            </p:custDataLst>
          </p:nvPr>
        </p:nvSpPr>
        <p:spPr>
          <a:xfrm>
            <a:off x="4292600" y="2094658"/>
            <a:ext cx="3606800" cy="646331"/>
          </a:xfrm>
          <a:prstGeom prst="rect">
            <a:avLst/>
          </a:prstGeom>
          <a:noFill/>
          <a:ln>
            <a:noFill/>
          </a:ln>
        </p:spPr>
        <p:txBody>
          <a:bodyPr wrap="square" lIns="0" tIns="0" rIns="0" bIns="0" rtlCol="0" anchor="ctr" anchorCtr="0">
            <a:noAutofit/>
          </a:bodyPr>
          <a:lstStyle/>
          <a:p>
            <a:pPr algn="ctr"/>
            <a:r>
              <a:rPr lang="zh-CN" altLang="en-US" sz="4800" b="1" dirty="0">
                <a:latin typeface="微软雅黑" panose="020B0503020204020204" pitchFamily="34" charset="-122"/>
                <a:ea typeface="微软雅黑" panose="020B0503020204020204" pitchFamily="34" charset="-122"/>
              </a:rPr>
              <a:t>第四部分</a:t>
            </a:r>
          </a:p>
        </p:txBody>
      </p:sp>
      <p:sp>
        <p:nvSpPr>
          <p:cNvPr id="40" name="MH_Others_1"/>
          <p:cNvSpPr/>
          <p:nvPr>
            <p:custDataLst>
              <p:tags r:id="rId3"/>
            </p:custDataLst>
          </p:nvPr>
        </p:nvSpPr>
        <p:spPr>
          <a:xfrm>
            <a:off x="1997073" y="3429000"/>
            <a:ext cx="416647" cy="646332"/>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1" name="MH_Entry_1"/>
          <p:cNvSpPr/>
          <p:nvPr>
            <p:custDataLst>
              <p:tags r:id="rId4"/>
            </p:custDataLst>
          </p:nvPr>
        </p:nvSpPr>
        <p:spPr>
          <a:xfrm>
            <a:off x="2162215" y="3429000"/>
            <a:ext cx="7867569" cy="64633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pPr algn="ctr"/>
            <a:r>
              <a:rPr lang="zh-CN" altLang="en-US" sz="2400" spc="200" dirty="0">
                <a:solidFill>
                  <a:srgbClr val="FFFFFF"/>
                </a:solidFill>
                <a:latin typeface="微软雅黑" panose="020B0503020204020204" pitchFamily="34" charset="-122"/>
                <a:ea typeface="微软雅黑" panose="020B0503020204020204" pitchFamily="34" charset="-122"/>
              </a:rPr>
              <a:t>不忘初心 牢记使命 全面推进“四个伟大”</a:t>
            </a:r>
          </a:p>
        </p:txBody>
      </p:sp>
      <p:sp>
        <p:nvSpPr>
          <p:cNvPr id="39" name="MH_Number_1"/>
          <p:cNvSpPr/>
          <p:nvPr>
            <p:custDataLst>
              <p:tags r:id="rId5"/>
            </p:custDataLst>
          </p:nvPr>
        </p:nvSpPr>
        <p:spPr>
          <a:xfrm>
            <a:off x="2538309" y="3479857"/>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descr="图片包含 建筑物&#10;&#10;已生成高可信度的说明">
            <a:extLst>
              <a:ext uri="{FF2B5EF4-FFF2-40B4-BE49-F238E27FC236}">
                <a16:creationId xmlns:a16="http://schemas.microsoft.com/office/drawing/2014/main" id="{07F325E0-9FE3-4287-97F3-123385FEC7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15017"/>
            <a:ext cx="12192000" cy="6094615"/>
          </a:xfrm>
          <a:prstGeom prst="rect">
            <a:avLst/>
          </a:prstGeom>
        </p:spPr>
      </p:pic>
      <p:pic>
        <p:nvPicPr>
          <p:cNvPr id="7" name="图片 6">
            <a:extLst>
              <a:ext uri="{FF2B5EF4-FFF2-40B4-BE49-F238E27FC236}">
                <a16:creationId xmlns:a16="http://schemas.microsoft.com/office/drawing/2014/main" id="{2933F3B2-DEA4-487C-A75C-571A88A1B636}"/>
              </a:ext>
            </a:extLst>
          </p:cNvPr>
          <p:cNvPicPr>
            <a:picLocks noChangeAspect="1"/>
          </p:cNvPicPr>
          <p:nvPr/>
        </p:nvPicPr>
        <p:blipFill rotWithShape="1">
          <a:blip r:embed="rId9">
            <a:extLst>
              <a:ext uri="{28A0092B-C50C-407E-A947-70E740481C1C}">
                <a14:useLocalDpi xmlns:a14="http://schemas.microsoft.com/office/drawing/2010/main" val="0"/>
              </a:ext>
            </a:extLst>
          </a:blip>
          <a:srcRect r="33985" b="46821"/>
          <a:stretch/>
        </p:blipFill>
        <p:spPr>
          <a:xfrm>
            <a:off x="0" y="694632"/>
            <a:ext cx="8048625" cy="3039168"/>
          </a:xfrm>
          <a:prstGeom prst="rect">
            <a:avLst/>
          </a:prstGeom>
        </p:spPr>
      </p:pic>
    </p:spTree>
    <p:custDataLst>
      <p:tags r:id="rId1"/>
    </p:custDataLst>
    <p:extLst>
      <p:ext uri="{BB962C8B-B14F-4D97-AF65-F5344CB8AC3E}">
        <p14:creationId xmlns:p14="http://schemas.microsoft.com/office/powerpoint/2010/main" val="13440354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animBg="1"/>
      <p:bldP spid="41" grpId="0" animBg="1"/>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包含 餐桌, 就坐&#10;&#10;已生成高可信度的说明">
            <a:extLst>
              <a:ext uri="{FF2B5EF4-FFF2-40B4-BE49-F238E27FC236}">
                <a16:creationId xmlns:a16="http://schemas.microsoft.com/office/drawing/2014/main" id="{C31381FF-F5DC-465C-AF3E-09A210F9888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0" y="354835"/>
            <a:ext cx="12192000" cy="6503165"/>
          </a:xfrm>
          <a:prstGeom prst="rect">
            <a:avLst/>
          </a:prstGeom>
        </p:spPr>
      </p:pic>
      <p:sp>
        <p:nvSpPr>
          <p:cNvPr id="3" name="文本框 2">
            <a:extLst>
              <a:ext uri="{FF2B5EF4-FFF2-40B4-BE49-F238E27FC236}">
                <a16:creationId xmlns:a16="http://schemas.microsoft.com/office/drawing/2014/main" id="{C8B48036-D867-4F7E-81BF-001AF0F00AC3}"/>
              </a:ext>
            </a:extLst>
          </p:cNvPr>
          <p:cNvSpPr txBox="1"/>
          <p:nvPr/>
        </p:nvSpPr>
        <p:spPr>
          <a:xfrm>
            <a:off x="5209158" y="2876550"/>
            <a:ext cx="6773292" cy="2308324"/>
          </a:xfrm>
          <a:prstGeom prst="rect">
            <a:avLst/>
          </a:prstGeom>
          <a:noFill/>
        </p:spPr>
        <p:txBody>
          <a:bodyPr wrap="square" rtlCol="0">
            <a:spAutoFit/>
          </a:bodyPr>
          <a:lstStyle/>
          <a:p>
            <a:r>
              <a:rPr lang="zh-CN" altLang="en-US" dirty="0">
                <a:solidFill>
                  <a:schemeClr val="bg1"/>
                </a:solidFill>
              </a:rPr>
              <a:t>党的十九大报告紧扣新时代中国共产党的历史使命，以全局视野和战略眼光，对进行伟大斗争、建设伟大工程、推进伟大事业、实现伟大梦想作出了全面部署，意义重大而深远。伟大斗争、伟大工程、伟大事业、伟大梦想紧密联系、相互贯通、相互作用。“四个伟大”是我们党的重大理论创新成果，是新时代党治国理政的大格局、大战略、大逻辑，构成了新时代我们党的总抓手、总纲领。统筹推进“四个伟大”是中国共产党人不忘初心、牢记使命的必然要求，具有重大的现实意义和深远的历史意义。</a:t>
            </a:r>
          </a:p>
        </p:txBody>
      </p:sp>
      <p:sp>
        <p:nvSpPr>
          <p:cNvPr id="4" name="矩形: 圆角 3">
            <a:extLst>
              <a:ext uri="{FF2B5EF4-FFF2-40B4-BE49-F238E27FC236}">
                <a16:creationId xmlns:a16="http://schemas.microsoft.com/office/drawing/2014/main" id="{E0926283-005A-4666-B5C8-9554C6940532}"/>
              </a:ext>
            </a:extLst>
          </p:cNvPr>
          <p:cNvSpPr/>
          <p:nvPr/>
        </p:nvSpPr>
        <p:spPr>
          <a:xfrm>
            <a:off x="5372100" y="1673126"/>
            <a:ext cx="4743450" cy="8191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前  言</a:t>
            </a:r>
          </a:p>
        </p:txBody>
      </p:sp>
    </p:spTree>
    <p:extLst>
      <p:ext uri="{BB962C8B-B14F-4D97-AF65-F5344CB8AC3E}">
        <p14:creationId xmlns:p14="http://schemas.microsoft.com/office/powerpoint/2010/main" val="15574224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64C4A4A-1140-4C6C-8B27-39E1AC29E191}"/>
              </a:ext>
            </a:extLst>
          </p:cNvPr>
          <p:cNvSpPr/>
          <p:nvPr/>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19" name="矩形 18">
            <a:extLst>
              <a:ext uri="{FF2B5EF4-FFF2-40B4-BE49-F238E27FC236}">
                <a16:creationId xmlns:a16="http://schemas.microsoft.com/office/drawing/2014/main" id="{83016FC8-0854-4559-A57F-3EBBEED8A88F}"/>
              </a:ext>
            </a:extLst>
          </p:cNvPr>
          <p:cNvSpPr/>
          <p:nvPr/>
        </p:nvSpPr>
        <p:spPr>
          <a:xfrm>
            <a:off x="1647825" y="228600"/>
            <a:ext cx="8777287" cy="70485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89D8DD3-3DE7-4B19-86C8-2B3B25EE31E0}"/>
              </a:ext>
            </a:extLst>
          </p:cNvPr>
          <p:cNvSpPr txBox="1"/>
          <p:nvPr/>
        </p:nvSpPr>
        <p:spPr>
          <a:xfrm>
            <a:off x="1766888" y="250757"/>
            <a:ext cx="8658224"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不忘初心 牢记使命 全面推进“四个伟大”</a:t>
            </a:r>
          </a:p>
        </p:txBody>
      </p:sp>
      <p:sp>
        <p:nvSpPr>
          <p:cNvPr id="6" name="矩形 5">
            <a:extLst>
              <a:ext uri="{FF2B5EF4-FFF2-40B4-BE49-F238E27FC236}">
                <a16:creationId xmlns:a16="http://schemas.microsoft.com/office/drawing/2014/main" id="{872A45CA-FDDB-40CF-8BC4-01EA060B9D99}"/>
              </a:ext>
            </a:extLst>
          </p:cNvPr>
          <p:cNvSpPr/>
          <p:nvPr/>
        </p:nvSpPr>
        <p:spPr>
          <a:xfrm>
            <a:off x="773908" y="1922916"/>
            <a:ext cx="350043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B1BD2208-1128-4F9D-9D59-CEBBF1AD8F51}"/>
              </a:ext>
            </a:extLst>
          </p:cNvPr>
          <p:cNvSpPr/>
          <p:nvPr/>
        </p:nvSpPr>
        <p:spPr>
          <a:xfrm>
            <a:off x="1475504" y="1569836"/>
            <a:ext cx="2097242" cy="706160"/>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时代呼唤</a:t>
            </a:r>
          </a:p>
        </p:txBody>
      </p:sp>
      <p:sp>
        <p:nvSpPr>
          <p:cNvPr id="11" name="矩形 10">
            <a:extLst>
              <a:ext uri="{FF2B5EF4-FFF2-40B4-BE49-F238E27FC236}">
                <a16:creationId xmlns:a16="http://schemas.microsoft.com/office/drawing/2014/main" id="{96E0E30C-3C0F-42DF-90BA-3B967C93E85E}"/>
              </a:ext>
            </a:extLst>
          </p:cNvPr>
          <p:cNvSpPr/>
          <p:nvPr/>
        </p:nvSpPr>
        <p:spPr>
          <a:xfrm>
            <a:off x="1083586" y="2090919"/>
            <a:ext cx="3047876" cy="3416320"/>
          </a:xfrm>
          <a:prstGeom prst="rect">
            <a:avLst/>
          </a:prstGeom>
        </p:spPr>
        <p:txBody>
          <a:bodyPr wrap="square">
            <a:spAutoFit/>
          </a:bodyPr>
          <a:lstStyle/>
          <a:p>
            <a:pPr>
              <a:lnSpc>
                <a:spcPct val="200000"/>
              </a:lnSpc>
            </a:pPr>
            <a:r>
              <a:rPr lang="zh-CN" altLang="en-US" b="1" dirty="0"/>
              <a:t>“四个伟大”集中体现了党的十八大以来以习近平同志为核心的党中央治国理政新理念新思想新战略，凸显了新的历史条件下中国共产党肩负的使命和担当</a:t>
            </a:r>
          </a:p>
        </p:txBody>
      </p:sp>
      <p:sp>
        <p:nvSpPr>
          <p:cNvPr id="12" name="矩形 11">
            <a:extLst>
              <a:ext uri="{FF2B5EF4-FFF2-40B4-BE49-F238E27FC236}">
                <a16:creationId xmlns:a16="http://schemas.microsoft.com/office/drawing/2014/main" id="{C0F3CD2B-4256-4126-A1E9-9D3B897CCFA5}"/>
              </a:ext>
            </a:extLst>
          </p:cNvPr>
          <p:cNvSpPr/>
          <p:nvPr/>
        </p:nvSpPr>
        <p:spPr>
          <a:xfrm>
            <a:off x="4417224" y="1922916"/>
            <a:ext cx="350043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4446CD2F-5161-4EDB-AED7-93D5B59C2BED}"/>
              </a:ext>
            </a:extLst>
          </p:cNvPr>
          <p:cNvSpPr/>
          <p:nvPr/>
        </p:nvSpPr>
        <p:spPr>
          <a:xfrm>
            <a:off x="5118820" y="1569836"/>
            <a:ext cx="2097242" cy="706160"/>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有机整体</a:t>
            </a:r>
          </a:p>
        </p:txBody>
      </p:sp>
      <p:sp>
        <p:nvSpPr>
          <p:cNvPr id="14" name="矩形 13">
            <a:extLst>
              <a:ext uri="{FF2B5EF4-FFF2-40B4-BE49-F238E27FC236}">
                <a16:creationId xmlns:a16="http://schemas.microsoft.com/office/drawing/2014/main" id="{856663F4-F4E7-4AFF-8D3B-D97CFB282633}"/>
              </a:ext>
            </a:extLst>
          </p:cNvPr>
          <p:cNvSpPr/>
          <p:nvPr/>
        </p:nvSpPr>
        <p:spPr>
          <a:xfrm>
            <a:off x="4726902" y="2090919"/>
            <a:ext cx="3047876" cy="2308324"/>
          </a:xfrm>
          <a:prstGeom prst="rect">
            <a:avLst/>
          </a:prstGeom>
        </p:spPr>
        <p:txBody>
          <a:bodyPr wrap="square">
            <a:spAutoFit/>
          </a:bodyPr>
          <a:lstStyle/>
          <a:p>
            <a:pPr>
              <a:lnSpc>
                <a:spcPct val="200000"/>
              </a:lnSpc>
            </a:pPr>
            <a:r>
              <a:rPr lang="zh-CN" altLang="en-US" b="1" dirty="0"/>
              <a:t>“四个伟大”各有侧重、有机联系、逻辑严密，需要贯通起来理解、结合起来把握、协同起来贯彻</a:t>
            </a:r>
          </a:p>
        </p:txBody>
      </p:sp>
      <p:sp>
        <p:nvSpPr>
          <p:cNvPr id="15" name="矩形 14">
            <a:extLst>
              <a:ext uri="{FF2B5EF4-FFF2-40B4-BE49-F238E27FC236}">
                <a16:creationId xmlns:a16="http://schemas.microsoft.com/office/drawing/2014/main" id="{79D890D1-1A00-41D9-9357-05ED7428B2FB}"/>
              </a:ext>
            </a:extLst>
          </p:cNvPr>
          <p:cNvSpPr/>
          <p:nvPr/>
        </p:nvSpPr>
        <p:spPr>
          <a:xfrm>
            <a:off x="8060539" y="1922916"/>
            <a:ext cx="3500435" cy="3576614"/>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id="{D7FBC34E-8F41-4EAD-88F9-702DAD115411}"/>
              </a:ext>
            </a:extLst>
          </p:cNvPr>
          <p:cNvSpPr/>
          <p:nvPr/>
        </p:nvSpPr>
        <p:spPr>
          <a:xfrm>
            <a:off x="8762135" y="1569836"/>
            <a:ext cx="2097242" cy="706160"/>
          </a:xfrm>
          <a:prstGeom prst="rect">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继往开来</a:t>
            </a:r>
          </a:p>
        </p:txBody>
      </p:sp>
      <p:sp>
        <p:nvSpPr>
          <p:cNvPr id="17" name="矩形 16">
            <a:extLst>
              <a:ext uri="{FF2B5EF4-FFF2-40B4-BE49-F238E27FC236}">
                <a16:creationId xmlns:a16="http://schemas.microsoft.com/office/drawing/2014/main" id="{04A3CF66-85BF-43B4-AC16-67AA3B550751}"/>
              </a:ext>
            </a:extLst>
          </p:cNvPr>
          <p:cNvSpPr/>
          <p:nvPr/>
        </p:nvSpPr>
        <p:spPr>
          <a:xfrm>
            <a:off x="8370217" y="2090919"/>
            <a:ext cx="3047876" cy="2862322"/>
          </a:xfrm>
          <a:prstGeom prst="rect">
            <a:avLst/>
          </a:prstGeom>
        </p:spPr>
        <p:txBody>
          <a:bodyPr wrap="square">
            <a:spAutoFit/>
          </a:bodyPr>
          <a:lstStyle/>
          <a:p>
            <a:pPr>
              <a:lnSpc>
                <a:spcPct val="200000"/>
              </a:lnSpc>
            </a:pPr>
            <a:r>
              <a:rPr lang="zh-CN" altLang="en-US" b="1" dirty="0"/>
              <a:t>“四个伟大”关键在把党建设得更加坚强有力，永葆党的旺盛生命力和强大战斗力，引领中国人民伟大梦想的航船破浪前进</a:t>
            </a:r>
            <a:endParaRPr lang="zh-CN" altLang="en-US" sz="1400" dirty="0"/>
          </a:p>
        </p:txBody>
      </p:sp>
    </p:spTree>
    <p:extLst>
      <p:ext uri="{BB962C8B-B14F-4D97-AF65-F5344CB8AC3E}">
        <p14:creationId xmlns:p14="http://schemas.microsoft.com/office/powerpoint/2010/main" val="31319040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p:bldP spid="12" grpId="0" animBg="1"/>
      <p:bldP spid="13" grpId="0" animBg="1"/>
      <p:bldP spid="14" grpId="0"/>
      <p:bldP spid="15" grpId="0" animBg="1"/>
      <p:bldP spid="16"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A52860-3861-4E2E-88C0-EAD0C7758360}"/>
              </a:ext>
            </a:extLst>
          </p:cNvPr>
          <p:cNvPicPr>
            <a:picLocks noChangeAspect="1"/>
          </p:cNvPicPr>
          <p:nvPr/>
        </p:nvPicPr>
        <p:blipFill rotWithShape="1">
          <a:blip r:embed="rId3">
            <a:extLst>
              <a:ext uri="{28A0092B-C50C-407E-A947-70E740481C1C}">
                <a14:useLocalDpi xmlns:a14="http://schemas.microsoft.com/office/drawing/2010/main" val="0"/>
              </a:ext>
            </a:extLst>
          </a:blip>
          <a:srcRect l="5115"/>
          <a:stretch/>
        </p:blipFill>
        <p:spPr>
          <a:xfrm>
            <a:off x="0" y="1"/>
            <a:ext cx="12192000" cy="6853726"/>
          </a:xfrm>
          <a:prstGeom prst="rect">
            <a:avLst/>
          </a:prstGeom>
        </p:spPr>
      </p:pic>
      <p:pic>
        <p:nvPicPr>
          <p:cNvPr id="7" name="图片 6" descr="图片包含 餐桌, 就坐&#10;&#10;已生成高可信度的说明">
            <a:extLst>
              <a:ext uri="{FF2B5EF4-FFF2-40B4-BE49-F238E27FC236}">
                <a16:creationId xmlns:a16="http://schemas.microsoft.com/office/drawing/2014/main" id="{CB00F873-E94E-4D99-8526-F8E4758C4E7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354835"/>
            <a:ext cx="12192000" cy="6503165"/>
          </a:xfrm>
          <a:prstGeom prst="rect">
            <a:avLst/>
          </a:prstGeom>
        </p:spPr>
      </p:pic>
      <p:pic>
        <p:nvPicPr>
          <p:cNvPr id="9" name="图片 8">
            <a:extLst>
              <a:ext uri="{FF2B5EF4-FFF2-40B4-BE49-F238E27FC236}">
                <a16:creationId xmlns:a16="http://schemas.microsoft.com/office/drawing/2014/main" id="{4153AC09-267C-4092-931F-2BD94402E0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62137"/>
            <a:ext cx="12192000" cy="6503165"/>
          </a:xfrm>
          <a:prstGeom prst="rect">
            <a:avLst/>
          </a:prstGeom>
        </p:spPr>
      </p:pic>
      <p:pic>
        <p:nvPicPr>
          <p:cNvPr id="11" name="图片 10">
            <a:extLst>
              <a:ext uri="{FF2B5EF4-FFF2-40B4-BE49-F238E27FC236}">
                <a16:creationId xmlns:a16="http://schemas.microsoft.com/office/drawing/2014/main" id="{E357E51D-7E54-46CF-8B77-9F3F7ABA409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562137"/>
            <a:ext cx="12192000" cy="6503165"/>
          </a:xfrm>
          <a:prstGeom prst="rect">
            <a:avLst/>
          </a:prstGeom>
        </p:spPr>
      </p:pic>
      <p:sp>
        <p:nvSpPr>
          <p:cNvPr id="2" name="矩形 1">
            <a:extLst>
              <a:ext uri="{FF2B5EF4-FFF2-40B4-BE49-F238E27FC236}">
                <a16:creationId xmlns:a16="http://schemas.microsoft.com/office/drawing/2014/main" id="{24EF7367-26D2-405E-8E7F-6EF921378527}"/>
              </a:ext>
            </a:extLst>
          </p:cNvPr>
          <p:cNvSpPr/>
          <p:nvPr/>
        </p:nvSpPr>
        <p:spPr>
          <a:xfrm>
            <a:off x="158393" y="562137"/>
            <a:ext cx="8084264" cy="769441"/>
          </a:xfrm>
          <a:prstGeom prst="rect">
            <a:avLst/>
          </a:prstGeom>
        </p:spPr>
        <p:txBody>
          <a:bodyPr wrap="none">
            <a:spAutoFit/>
          </a:bodyPr>
          <a:lstStyle/>
          <a:p>
            <a:r>
              <a:rPr lang="zh-CN" altLang="en-US" sz="4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以“四个伟大”书写时代新篇章</a:t>
            </a:r>
            <a:endParaRPr lang="zh-CN" altLang="en-US" sz="44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14829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3513987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s_10"/>
          <p:cNvSpPr txBox="1"/>
          <p:nvPr>
            <p:custDataLst>
              <p:tags r:id="rId2"/>
            </p:custDataLst>
          </p:nvPr>
        </p:nvSpPr>
        <p:spPr>
          <a:xfrm>
            <a:off x="866774" y="2962275"/>
            <a:ext cx="1460500" cy="2841512"/>
          </a:xfrm>
          <a:prstGeom prst="rect">
            <a:avLst/>
          </a:prstGeom>
          <a:noFill/>
          <a:ln>
            <a:noFill/>
          </a:ln>
        </p:spPr>
        <p:txBody>
          <a:bodyPr vert="eaVert" wrap="square" lIns="0" tIns="0" rIns="0" bIns="0" rtlCol="0" anchor="ctr" anchorCtr="0">
            <a:noAutofit/>
          </a:bodyPr>
          <a:lstStyle/>
          <a:p>
            <a:pPr algn="ctr"/>
            <a:r>
              <a:rPr lang="zh-CN" altLang="en-US" sz="8000" b="1" dirty="0">
                <a:latin typeface="文鼎习Build 100" panose="020B0602010101010101" pitchFamily="33" charset="-122"/>
                <a:ea typeface="文鼎习Build 100" panose="020B0602010101010101" pitchFamily="33" charset="-122"/>
              </a:rPr>
              <a:t>目 录</a:t>
            </a:r>
          </a:p>
        </p:txBody>
      </p:sp>
      <p:sp>
        <p:nvSpPr>
          <p:cNvPr id="40" name="MH_Others_1"/>
          <p:cNvSpPr/>
          <p:nvPr>
            <p:custDataLst>
              <p:tags r:id="rId3"/>
            </p:custDataLst>
          </p:nvPr>
        </p:nvSpPr>
        <p:spPr>
          <a:xfrm>
            <a:off x="3216274" y="2849777"/>
            <a:ext cx="317500" cy="492528"/>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9" name="MH_Others_2"/>
          <p:cNvSpPr/>
          <p:nvPr>
            <p:custDataLst>
              <p:tags r:id="rId4"/>
            </p:custDataLst>
          </p:nvPr>
        </p:nvSpPr>
        <p:spPr>
          <a:xfrm>
            <a:off x="3216274" y="3702095"/>
            <a:ext cx="317500" cy="492528"/>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61" name="MH_Others_3"/>
          <p:cNvSpPr/>
          <p:nvPr>
            <p:custDataLst>
              <p:tags r:id="rId5"/>
            </p:custDataLst>
          </p:nvPr>
        </p:nvSpPr>
        <p:spPr>
          <a:xfrm>
            <a:off x="3216274" y="4554415"/>
            <a:ext cx="317500" cy="492528"/>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73" name="MH_Others_4"/>
          <p:cNvSpPr/>
          <p:nvPr>
            <p:custDataLst>
              <p:tags r:id="rId6"/>
            </p:custDataLst>
          </p:nvPr>
        </p:nvSpPr>
        <p:spPr>
          <a:xfrm>
            <a:off x="3216274" y="5406734"/>
            <a:ext cx="317500" cy="492528"/>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1" name="MH_Entry_1">
            <a:hlinkClick r:id="rId17" action="ppaction://hlinksldjump"/>
          </p:cNvPr>
          <p:cNvSpPr/>
          <p:nvPr>
            <p:custDataLst>
              <p:tags r:id="rId7"/>
            </p:custDataLst>
          </p:nvPr>
        </p:nvSpPr>
        <p:spPr>
          <a:xfrm>
            <a:off x="3305175" y="2797689"/>
            <a:ext cx="6629400" cy="544613"/>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r>
              <a:rPr lang="zh-CN" altLang="en-US" spc="200">
                <a:solidFill>
                  <a:srgbClr val="FFFFFF"/>
                </a:solidFill>
              </a:rPr>
              <a:t>“四个伟大”的由来及相互关系</a:t>
            </a:r>
          </a:p>
        </p:txBody>
      </p:sp>
      <p:sp>
        <p:nvSpPr>
          <p:cNvPr id="39" name="MH_Number_1">
            <a:hlinkClick r:id="rId17" action="ppaction://hlinksldjump"/>
          </p:cNvPr>
          <p:cNvSpPr/>
          <p:nvPr>
            <p:custDataLst>
              <p:tags r:id="rId8"/>
            </p:custDataLst>
          </p:nvPr>
        </p:nvSpPr>
        <p:spPr>
          <a:xfrm>
            <a:off x="3533775" y="2797688"/>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a:solidFill>
                  <a:schemeClr val="tx1"/>
                </a:solidFill>
                <a:cs typeface="Times New Roman" panose="02020603050405020304" pitchFamily="18" charset="0"/>
              </a:rPr>
              <a:t>01</a:t>
            </a:r>
            <a:endParaRPr lang="zh-CN" altLang="en-US" sz="2800">
              <a:solidFill>
                <a:schemeClr val="tx1"/>
              </a:solidFill>
              <a:cs typeface="Times New Roman" panose="02020603050405020304" pitchFamily="18" charset="0"/>
            </a:endParaRPr>
          </a:p>
        </p:txBody>
      </p:sp>
      <p:sp>
        <p:nvSpPr>
          <p:cNvPr id="53" name="MH_Entry_2">
            <a:hlinkClick r:id="rId17" action="ppaction://hlinksldjump"/>
          </p:cNvPr>
          <p:cNvSpPr/>
          <p:nvPr>
            <p:custDataLst>
              <p:tags r:id="rId9"/>
            </p:custDataLst>
          </p:nvPr>
        </p:nvSpPr>
        <p:spPr>
          <a:xfrm>
            <a:off x="3305175" y="3650009"/>
            <a:ext cx="6629400" cy="544613"/>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r>
              <a:rPr lang="zh-CN" altLang="en-US" spc="200" dirty="0">
                <a:solidFill>
                  <a:srgbClr val="FFFFFF"/>
                </a:solidFill>
              </a:rPr>
              <a:t>“四个伟大”的重点意义</a:t>
            </a:r>
          </a:p>
        </p:txBody>
      </p:sp>
      <p:sp>
        <p:nvSpPr>
          <p:cNvPr id="57" name="MH_Number_2">
            <a:hlinkClick r:id="rId17" action="ppaction://hlinksldjump"/>
          </p:cNvPr>
          <p:cNvSpPr/>
          <p:nvPr>
            <p:custDataLst>
              <p:tags r:id="rId10"/>
            </p:custDataLst>
          </p:nvPr>
        </p:nvSpPr>
        <p:spPr>
          <a:xfrm>
            <a:off x="3533775" y="3650008"/>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a:solidFill>
                  <a:schemeClr val="tx1"/>
                </a:solidFill>
                <a:cs typeface="Times New Roman" panose="02020603050405020304" pitchFamily="18" charset="0"/>
              </a:rPr>
              <a:t>02</a:t>
            </a:r>
            <a:endParaRPr lang="zh-CN" altLang="en-US" sz="2800">
              <a:solidFill>
                <a:schemeClr val="tx1"/>
              </a:solidFill>
              <a:cs typeface="Times New Roman" panose="02020603050405020304" pitchFamily="18" charset="0"/>
            </a:endParaRPr>
          </a:p>
        </p:txBody>
      </p:sp>
      <p:sp>
        <p:nvSpPr>
          <p:cNvPr id="65" name="MH_Entry_3">
            <a:hlinkClick r:id="rId17" action="ppaction://hlinksldjump"/>
          </p:cNvPr>
          <p:cNvSpPr/>
          <p:nvPr>
            <p:custDataLst>
              <p:tags r:id="rId11"/>
            </p:custDataLst>
          </p:nvPr>
        </p:nvSpPr>
        <p:spPr>
          <a:xfrm>
            <a:off x="3305175" y="4502329"/>
            <a:ext cx="6629400" cy="544613"/>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r>
              <a:rPr lang="zh-CN" altLang="en-US" spc="200" dirty="0">
                <a:solidFill>
                  <a:srgbClr val="FFFFFF"/>
                </a:solidFill>
              </a:rPr>
              <a:t>“四个伟大”的深刻含义</a:t>
            </a:r>
          </a:p>
        </p:txBody>
      </p:sp>
      <p:sp>
        <p:nvSpPr>
          <p:cNvPr id="69" name="MH_Number_3">
            <a:hlinkClick r:id="rId17" action="ppaction://hlinksldjump"/>
          </p:cNvPr>
          <p:cNvSpPr/>
          <p:nvPr>
            <p:custDataLst>
              <p:tags r:id="rId12"/>
            </p:custDataLst>
          </p:nvPr>
        </p:nvSpPr>
        <p:spPr>
          <a:xfrm>
            <a:off x="3533775" y="4502327"/>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a:solidFill>
                  <a:schemeClr val="tx1"/>
                </a:solidFill>
                <a:cs typeface="Times New Roman" panose="02020603050405020304" pitchFamily="18" charset="0"/>
              </a:rPr>
              <a:t>03</a:t>
            </a:r>
            <a:endParaRPr lang="zh-CN" altLang="en-US" sz="2800">
              <a:solidFill>
                <a:schemeClr val="tx1"/>
              </a:solidFill>
              <a:cs typeface="Times New Roman" panose="02020603050405020304" pitchFamily="18" charset="0"/>
            </a:endParaRPr>
          </a:p>
        </p:txBody>
      </p:sp>
      <p:sp>
        <p:nvSpPr>
          <p:cNvPr id="77" name="MH_Entry_4">
            <a:hlinkClick r:id="rId18" action="ppaction://hlinksldjump"/>
          </p:cNvPr>
          <p:cNvSpPr/>
          <p:nvPr>
            <p:custDataLst>
              <p:tags r:id="rId13"/>
            </p:custDataLst>
          </p:nvPr>
        </p:nvSpPr>
        <p:spPr>
          <a:xfrm>
            <a:off x="3305175" y="5354649"/>
            <a:ext cx="6629400" cy="544613"/>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r>
              <a:rPr lang="zh-CN" altLang="en-US" spc="200" dirty="0">
                <a:solidFill>
                  <a:srgbClr val="FFFFFF"/>
                </a:solidFill>
              </a:rPr>
              <a:t>不忘初心 牢记使命 全面推进“四个伟大”</a:t>
            </a:r>
          </a:p>
        </p:txBody>
      </p:sp>
      <p:sp>
        <p:nvSpPr>
          <p:cNvPr id="78" name="MH_Number_4">
            <a:hlinkClick r:id="rId18" action="ppaction://hlinksldjump"/>
          </p:cNvPr>
          <p:cNvSpPr/>
          <p:nvPr>
            <p:custDataLst>
              <p:tags r:id="rId14"/>
            </p:custDataLst>
          </p:nvPr>
        </p:nvSpPr>
        <p:spPr>
          <a:xfrm>
            <a:off x="3533775" y="5354647"/>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a:solidFill>
                  <a:schemeClr val="tx1"/>
                </a:solidFill>
                <a:cs typeface="Times New Roman" panose="02020603050405020304" pitchFamily="18" charset="0"/>
              </a:rPr>
              <a:t>04</a:t>
            </a:r>
            <a:endParaRPr lang="zh-CN" altLang="en-US" sz="2800">
              <a:solidFill>
                <a:schemeClr val="tx1"/>
              </a:solidFill>
              <a:cs typeface="Times New Roman" panose="02020603050405020304" pitchFamily="18" charset="0"/>
            </a:endParaRPr>
          </a:p>
        </p:txBody>
      </p:sp>
      <p:pic>
        <p:nvPicPr>
          <p:cNvPr id="6" name="图片 5">
            <a:extLst>
              <a:ext uri="{FF2B5EF4-FFF2-40B4-BE49-F238E27FC236}">
                <a16:creationId xmlns:a16="http://schemas.microsoft.com/office/drawing/2014/main" id="{9A76E883-7574-4BC6-88F9-B9D6626123E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936"/>
            <a:ext cx="12192000" cy="4790083"/>
          </a:xfrm>
          <a:prstGeom prst="rect">
            <a:avLst/>
          </a:prstGeom>
        </p:spPr>
      </p:pic>
    </p:spTree>
    <p:custDataLst>
      <p:tags r:id="rId1"/>
    </p:custDataLst>
    <p:extLst>
      <p:ext uri="{BB962C8B-B14F-4D97-AF65-F5344CB8AC3E}">
        <p14:creationId xmlns:p14="http://schemas.microsoft.com/office/powerpoint/2010/main" val="31510750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ppt_x"/>
                                          </p:val>
                                        </p:tav>
                                        <p:tav tm="100000">
                                          <p:val>
                                            <p:strVal val="#ppt_x"/>
                                          </p:val>
                                        </p:tav>
                                      </p:tavLst>
                                    </p:anim>
                                    <p:anim calcmode="lin" valueType="num">
                                      <p:cBhvr additive="base">
                                        <p:cTn id="18" dur="500" fill="hold"/>
                                        <p:tgtEl>
                                          <p:spTgt spid="4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ppt_x"/>
                                          </p:val>
                                        </p:tav>
                                        <p:tav tm="100000">
                                          <p:val>
                                            <p:strVal val="#ppt_x"/>
                                          </p:val>
                                        </p:tav>
                                      </p:tavLst>
                                    </p:anim>
                                    <p:anim calcmode="lin" valueType="num">
                                      <p:cBhvr additive="base">
                                        <p:cTn id="23" dur="500" fill="hold"/>
                                        <p:tgtEl>
                                          <p:spTgt spid="6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fill="hold"/>
                                        <p:tgtEl>
                                          <p:spTgt spid="73"/>
                                        </p:tgtEl>
                                        <p:attrNameLst>
                                          <p:attrName>ppt_x</p:attrName>
                                        </p:attrNameLst>
                                      </p:cBhvr>
                                      <p:tavLst>
                                        <p:tav tm="0">
                                          <p:val>
                                            <p:strVal val="#ppt_x"/>
                                          </p:val>
                                        </p:tav>
                                        <p:tav tm="100000">
                                          <p:val>
                                            <p:strVal val="#ppt_x"/>
                                          </p:val>
                                        </p:tav>
                                      </p:tavLst>
                                    </p:anim>
                                    <p:anim calcmode="lin" valueType="num">
                                      <p:cBhvr additive="base">
                                        <p:cTn id="28" dur="500" fill="hold"/>
                                        <p:tgtEl>
                                          <p:spTgt spid="7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ppt_x"/>
                                          </p:val>
                                        </p:tav>
                                        <p:tav tm="100000">
                                          <p:val>
                                            <p:strVal val="#ppt_x"/>
                                          </p:val>
                                        </p:tav>
                                      </p:tavLst>
                                    </p:anim>
                                    <p:anim calcmode="lin" valueType="num">
                                      <p:cBhvr additive="base">
                                        <p:cTn id="33" dur="500" fill="hold"/>
                                        <p:tgtEl>
                                          <p:spTgt spid="4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500" fill="hold"/>
                                        <p:tgtEl>
                                          <p:spTgt spid="53"/>
                                        </p:tgtEl>
                                        <p:attrNameLst>
                                          <p:attrName>ppt_x</p:attrName>
                                        </p:attrNameLst>
                                      </p:cBhvr>
                                      <p:tavLst>
                                        <p:tav tm="0">
                                          <p:val>
                                            <p:strVal val="#ppt_x"/>
                                          </p:val>
                                        </p:tav>
                                        <p:tav tm="100000">
                                          <p:val>
                                            <p:strVal val="#ppt_x"/>
                                          </p:val>
                                        </p:tav>
                                      </p:tavLst>
                                    </p:anim>
                                    <p:anim calcmode="lin" valueType="num">
                                      <p:cBhvr additive="base">
                                        <p:cTn id="43" dur="500" fill="hold"/>
                                        <p:tgtEl>
                                          <p:spTgt spid="5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ppt_x"/>
                                          </p:val>
                                        </p:tav>
                                        <p:tav tm="100000">
                                          <p:val>
                                            <p:strVal val="#ppt_x"/>
                                          </p:val>
                                        </p:tav>
                                      </p:tavLst>
                                    </p:anim>
                                    <p:anim calcmode="lin" valueType="num">
                                      <p:cBhvr additive="base">
                                        <p:cTn id="48" dur="500" fill="hold"/>
                                        <p:tgtEl>
                                          <p:spTgt spid="5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500" fill="hold"/>
                                        <p:tgtEl>
                                          <p:spTgt spid="65"/>
                                        </p:tgtEl>
                                        <p:attrNameLst>
                                          <p:attrName>ppt_x</p:attrName>
                                        </p:attrNameLst>
                                      </p:cBhvr>
                                      <p:tavLst>
                                        <p:tav tm="0">
                                          <p:val>
                                            <p:strVal val="#ppt_x"/>
                                          </p:val>
                                        </p:tav>
                                        <p:tav tm="100000">
                                          <p:val>
                                            <p:strVal val="#ppt_x"/>
                                          </p:val>
                                        </p:tav>
                                      </p:tavLst>
                                    </p:anim>
                                    <p:anim calcmode="lin" valueType="num">
                                      <p:cBhvr additive="base">
                                        <p:cTn id="53" dur="50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500" fill="hold"/>
                                        <p:tgtEl>
                                          <p:spTgt spid="69"/>
                                        </p:tgtEl>
                                        <p:attrNameLst>
                                          <p:attrName>ppt_x</p:attrName>
                                        </p:attrNameLst>
                                      </p:cBhvr>
                                      <p:tavLst>
                                        <p:tav tm="0">
                                          <p:val>
                                            <p:strVal val="#ppt_x"/>
                                          </p:val>
                                        </p:tav>
                                        <p:tav tm="100000">
                                          <p:val>
                                            <p:strVal val="#ppt_x"/>
                                          </p:val>
                                        </p:tav>
                                      </p:tavLst>
                                    </p:anim>
                                    <p:anim calcmode="lin" valueType="num">
                                      <p:cBhvr additive="base">
                                        <p:cTn id="58" dur="500" fill="hold"/>
                                        <p:tgtEl>
                                          <p:spTgt spid="6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additive="base">
                                        <p:cTn id="62" dur="500" fill="hold"/>
                                        <p:tgtEl>
                                          <p:spTgt spid="77"/>
                                        </p:tgtEl>
                                        <p:attrNameLst>
                                          <p:attrName>ppt_x</p:attrName>
                                        </p:attrNameLst>
                                      </p:cBhvr>
                                      <p:tavLst>
                                        <p:tav tm="0">
                                          <p:val>
                                            <p:strVal val="#ppt_x"/>
                                          </p:val>
                                        </p:tav>
                                        <p:tav tm="100000">
                                          <p:val>
                                            <p:strVal val="#ppt_x"/>
                                          </p:val>
                                        </p:tav>
                                      </p:tavLst>
                                    </p:anim>
                                    <p:anim calcmode="lin" valueType="num">
                                      <p:cBhvr additive="base">
                                        <p:cTn id="63" dur="500" fill="hold"/>
                                        <p:tgtEl>
                                          <p:spTgt spid="7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500" fill="hold"/>
                                        <p:tgtEl>
                                          <p:spTgt spid="78"/>
                                        </p:tgtEl>
                                        <p:attrNameLst>
                                          <p:attrName>ppt_x</p:attrName>
                                        </p:attrNameLst>
                                      </p:cBhvr>
                                      <p:tavLst>
                                        <p:tav tm="0">
                                          <p:val>
                                            <p:strVal val="#ppt_x"/>
                                          </p:val>
                                        </p:tav>
                                        <p:tav tm="100000">
                                          <p:val>
                                            <p:strVal val="#ppt_x"/>
                                          </p:val>
                                        </p:tav>
                                      </p:tavLst>
                                    </p:anim>
                                    <p:anim calcmode="lin" valueType="num">
                                      <p:cBhvr additive="base">
                                        <p:cTn id="68"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animBg="1"/>
      <p:bldP spid="49" grpId="0" animBg="1"/>
      <p:bldP spid="61" grpId="0" animBg="1"/>
      <p:bldP spid="73" grpId="0" animBg="1"/>
      <p:bldP spid="41" grpId="0" animBg="1"/>
      <p:bldP spid="39" grpId="0"/>
      <p:bldP spid="53" grpId="0" animBg="1"/>
      <p:bldP spid="57" grpId="0"/>
      <p:bldP spid="65" grpId="0" animBg="1"/>
      <p:bldP spid="69" grpId="0"/>
      <p:bldP spid="77" grpId="0" animBg="1"/>
      <p:bldP spid="7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FCF7618D-FD2E-4ABC-8E81-76F489A6EAF7}"/>
              </a:ext>
            </a:extLst>
          </p:cNvPr>
          <p:cNvSpPr/>
          <p:nvPr/>
        </p:nvSpPr>
        <p:spPr>
          <a:xfrm>
            <a:off x="0" y="723900"/>
            <a:ext cx="12192000" cy="5419725"/>
          </a:xfrm>
          <a:prstGeom prst="rect">
            <a:avLst/>
          </a:prstGeom>
          <a:solidFill>
            <a:schemeClr val="bg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5" name="MH_Others_10"/>
          <p:cNvSpPr txBox="1"/>
          <p:nvPr>
            <p:custDataLst>
              <p:tags r:id="rId2"/>
            </p:custDataLst>
          </p:nvPr>
        </p:nvSpPr>
        <p:spPr>
          <a:xfrm>
            <a:off x="4292600" y="2094658"/>
            <a:ext cx="3606800" cy="646331"/>
          </a:xfrm>
          <a:prstGeom prst="rect">
            <a:avLst/>
          </a:prstGeom>
          <a:noFill/>
          <a:ln>
            <a:noFill/>
          </a:ln>
        </p:spPr>
        <p:txBody>
          <a:bodyPr wrap="square" lIns="0" tIns="0" rIns="0" bIns="0" rtlCol="0" anchor="ctr" anchorCtr="0">
            <a:noAutofit/>
          </a:bodyPr>
          <a:lstStyle/>
          <a:p>
            <a:pPr algn="ctr"/>
            <a:r>
              <a:rPr lang="zh-CN" altLang="en-US" sz="4800" b="1" dirty="0">
                <a:latin typeface="微软雅黑" panose="020B0503020204020204" pitchFamily="34" charset="-122"/>
                <a:ea typeface="微软雅黑" panose="020B0503020204020204" pitchFamily="34" charset="-122"/>
              </a:rPr>
              <a:t>第一部分</a:t>
            </a:r>
          </a:p>
        </p:txBody>
      </p:sp>
      <p:sp>
        <p:nvSpPr>
          <p:cNvPr id="40" name="MH_Others_1"/>
          <p:cNvSpPr/>
          <p:nvPr>
            <p:custDataLst>
              <p:tags r:id="rId3"/>
            </p:custDataLst>
          </p:nvPr>
        </p:nvSpPr>
        <p:spPr>
          <a:xfrm>
            <a:off x="1997073" y="3209925"/>
            <a:ext cx="416647" cy="646332"/>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noAutofit/>
          </a:bodyPr>
          <a:lstStyle/>
          <a:p>
            <a:pPr algn="ctr"/>
            <a:endParaRPr lang="zh-CN" altLang="en-US"/>
          </a:p>
        </p:txBody>
      </p:sp>
      <p:sp>
        <p:nvSpPr>
          <p:cNvPr id="41" name="MH_Entry_1"/>
          <p:cNvSpPr/>
          <p:nvPr>
            <p:custDataLst>
              <p:tags r:id="rId4"/>
            </p:custDataLst>
          </p:nvPr>
        </p:nvSpPr>
        <p:spPr>
          <a:xfrm>
            <a:off x="2162215" y="3209925"/>
            <a:ext cx="7867569" cy="64633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0" tIns="0" rIns="0" bIns="0" numCol="1" spcCol="0" rtlCol="0" fromWordArt="0" anchor="ctr" anchorCtr="0" forceAA="0" compatLnSpc="1">
            <a:normAutofit/>
          </a:bodyPr>
          <a:lstStyle/>
          <a:p>
            <a:pPr algn="ctr"/>
            <a:r>
              <a:rPr lang="zh-CN" altLang="en-US" sz="2400" spc="200" dirty="0">
                <a:solidFill>
                  <a:srgbClr val="FFFFFF"/>
                </a:solidFill>
                <a:latin typeface="微软雅黑" panose="020B0503020204020204" pitchFamily="34" charset="-122"/>
                <a:ea typeface="微软雅黑" panose="020B0503020204020204" pitchFamily="34" charset="-122"/>
              </a:rPr>
              <a:t>“四个伟大”的由来及相互关系</a:t>
            </a:r>
          </a:p>
        </p:txBody>
      </p:sp>
      <p:sp>
        <p:nvSpPr>
          <p:cNvPr id="39" name="MH_Number_1"/>
          <p:cNvSpPr/>
          <p:nvPr>
            <p:custDataLst>
              <p:tags r:id="rId5"/>
            </p:custDataLst>
          </p:nvPr>
        </p:nvSpPr>
        <p:spPr>
          <a:xfrm>
            <a:off x="2538309" y="3260782"/>
            <a:ext cx="609601" cy="54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descr="图片包含 建筑物&#10;&#10;已生成高可信度的说明">
            <a:extLst>
              <a:ext uri="{FF2B5EF4-FFF2-40B4-BE49-F238E27FC236}">
                <a16:creationId xmlns:a16="http://schemas.microsoft.com/office/drawing/2014/main" id="{F46173A3-096F-4104-849A-683ABF5E22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15017"/>
            <a:ext cx="12192000" cy="6094615"/>
          </a:xfrm>
          <a:prstGeom prst="rect">
            <a:avLst/>
          </a:prstGeom>
        </p:spPr>
      </p:pic>
      <p:pic>
        <p:nvPicPr>
          <p:cNvPr id="13" name="图片 12">
            <a:extLst>
              <a:ext uri="{FF2B5EF4-FFF2-40B4-BE49-F238E27FC236}">
                <a16:creationId xmlns:a16="http://schemas.microsoft.com/office/drawing/2014/main" id="{709C7723-25F5-4908-AF87-CE66AC798090}"/>
              </a:ext>
            </a:extLst>
          </p:cNvPr>
          <p:cNvPicPr>
            <a:picLocks noChangeAspect="1"/>
          </p:cNvPicPr>
          <p:nvPr/>
        </p:nvPicPr>
        <p:blipFill rotWithShape="1">
          <a:blip r:embed="rId9">
            <a:extLst>
              <a:ext uri="{28A0092B-C50C-407E-A947-70E740481C1C}">
                <a14:useLocalDpi xmlns:a14="http://schemas.microsoft.com/office/drawing/2010/main" val="0"/>
              </a:ext>
            </a:extLst>
          </a:blip>
          <a:srcRect r="33985" b="46821"/>
          <a:stretch/>
        </p:blipFill>
        <p:spPr>
          <a:xfrm>
            <a:off x="0" y="694632"/>
            <a:ext cx="8048625" cy="3039168"/>
          </a:xfrm>
          <a:prstGeom prst="rect">
            <a:avLst/>
          </a:prstGeom>
        </p:spPr>
      </p:pic>
    </p:spTree>
    <p:custDataLst>
      <p:tags r:id="rId1"/>
    </p:custDataLst>
    <p:extLst>
      <p:ext uri="{BB962C8B-B14F-4D97-AF65-F5344CB8AC3E}">
        <p14:creationId xmlns:p14="http://schemas.microsoft.com/office/powerpoint/2010/main" val="7267688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animBg="1"/>
      <p:bldP spid="41" grpId="0" animBg="1"/>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804799-5F22-474D-871B-D195D60F845F}"/>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“四个伟大”的具体内涵</a:t>
            </a:r>
          </a:p>
        </p:txBody>
      </p:sp>
      <p:sp>
        <p:nvSpPr>
          <p:cNvPr id="4" name="椭圆 3">
            <a:extLst>
              <a:ext uri="{FF2B5EF4-FFF2-40B4-BE49-F238E27FC236}">
                <a16:creationId xmlns:a16="http://schemas.microsoft.com/office/drawing/2014/main" id="{89B78A14-3759-448B-8271-20CE5E382AF6}"/>
              </a:ext>
            </a:extLst>
          </p:cNvPr>
          <p:cNvSpPr/>
          <p:nvPr/>
        </p:nvSpPr>
        <p:spPr>
          <a:xfrm>
            <a:off x="5629275" y="1619249"/>
            <a:ext cx="1390650" cy="1390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latin typeface="微软雅黑" panose="020B0503020204020204" pitchFamily="34" charset="-122"/>
                <a:ea typeface="微软雅黑" panose="020B0503020204020204" pitchFamily="34" charset="-122"/>
              </a:rPr>
              <a:t>伟大</a:t>
            </a:r>
            <a:endParaRPr lang="en-US" altLang="zh-CN" sz="3100" b="1" dirty="0">
              <a:latin typeface="微软雅黑" panose="020B0503020204020204" pitchFamily="34" charset="-122"/>
              <a:ea typeface="微软雅黑" panose="020B0503020204020204" pitchFamily="34" charset="-122"/>
            </a:endParaRPr>
          </a:p>
          <a:p>
            <a:pPr algn="ctr"/>
            <a:r>
              <a:rPr lang="zh-CN" altLang="en-US" sz="3100" b="1" dirty="0">
                <a:latin typeface="微软雅黑" panose="020B0503020204020204" pitchFamily="34" charset="-122"/>
                <a:ea typeface="微软雅黑" panose="020B0503020204020204" pitchFamily="34" charset="-122"/>
              </a:rPr>
              <a:t>斗争</a:t>
            </a:r>
          </a:p>
        </p:txBody>
      </p:sp>
      <p:sp>
        <p:nvSpPr>
          <p:cNvPr id="5" name="椭圆 4">
            <a:extLst>
              <a:ext uri="{FF2B5EF4-FFF2-40B4-BE49-F238E27FC236}">
                <a16:creationId xmlns:a16="http://schemas.microsoft.com/office/drawing/2014/main" id="{3F480329-4A9F-4961-A4AF-CC042E7BE05C}"/>
              </a:ext>
            </a:extLst>
          </p:cNvPr>
          <p:cNvSpPr/>
          <p:nvPr/>
        </p:nvSpPr>
        <p:spPr>
          <a:xfrm>
            <a:off x="7172325" y="1619249"/>
            <a:ext cx="1390650" cy="1390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latin typeface="微软雅黑" panose="020B0503020204020204" pitchFamily="34" charset="-122"/>
                <a:ea typeface="微软雅黑" panose="020B0503020204020204" pitchFamily="34" charset="-122"/>
              </a:rPr>
              <a:t>伟大</a:t>
            </a:r>
            <a:endParaRPr lang="en-US" altLang="zh-CN" sz="3100" b="1" dirty="0">
              <a:latin typeface="微软雅黑" panose="020B0503020204020204" pitchFamily="34" charset="-122"/>
              <a:ea typeface="微软雅黑" panose="020B0503020204020204" pitchFamily="34" charset="-122"/>
            </a:endParaRPr>
          </a:p>
          <a:p>
            <a:pPr algn="ctr"/>
            <a:r>
              <a:rPr lang="zh-CN" altLang="en-US" sz="3100" b="1" dirty="0">
                <a:latin typeface="微软雅黑" panose="020B0503020204020204" pitchFamily="34" charset="-122"/>
                <a:ea typeface="微软雅黑" panose="020B0503020204020204" pitchFamily="34" charset="-122"/>
              </a:rPr>
              <a:t>工程</a:t>
            </a:r>
          </a:p>
        </p:txBody>
      </p:sp>
      <p:sp>
        <p:nvSpPr>
          <p:cNvPr id="6" name="椭圆 5">
            <a:extLst>
              <a:ext uri="{FF2B5EF4-FFF2-40B4-BE49-F238E27FC236}">
                <a16:creationId xmlns:a16="http://schemas.microsoft.com/office/drawing/2014/main" id="{54A554FA-B0F3-4E09-87AE-3DB60D24094A}"/>
              </a:ext>
            </a:extLst>
          </p:cNvPr>
          <p:cNvSpPr/>
          <p:nvPr/>
        </p:nvSpPr>
        <p:spPr>
          <a:xfrm>
            <a:off x="8715375" y="1619249"/>
            <a:ext cx="1390650" cy="1390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latin typeface="微软雅黑" panose="020B0503020204020204" pitchFamily="34" charset="-122"/>
                <a:ea typeface="微软雅黑" panose="020B0503020204020204" pitchFamily="34" charset="-122"/>
              </a:rPr>
              <a:t>伟大</a:t>
            </a:r>
            <a:endParaRPr lang="en-US" altLang="zh-CN" sz="3100" b="1" dirty="0">
              <a:latin typeface="微软雅黑" panose="020B0503020204020204" pitchFamily="34" charset="-122"/>
              <a:ea typeface="微软雅黑" panose="020B0503020204020204" pitchFamily="34" charset="-122"/>
            </a:endParaRPr>
          </a:p>
          <a:p>
            <a:pPr algn="ctr"/>
            <a:r>
              <a:rPr lang="zh-CN" altLang="en-US" sz="3100" b="1" dirty="0">
                <a:latin typeface="微软雅黑" panose="020B0503020204020204" pitchFamily="34" charset="-122"/>
                <a:ea typeface="微软雅黑" panose="020B0503020204020204" pitchFamily="34" charset="-122"/>
              </a:rPr>
              <a:t>事业</a:t>
            </a:r>
          </a:p>
        </p:txBody>
      </p:sp>
      <p:sp>
        <p:nvSpPr>
          <p:cNvPr id="7" name="椭圆 6">
            <a:extLst>
              <a:ext uri="{FF2B5EF4-FFF2-40B4-BE49-F238E27FC236}">
                <a16:creationId xmlns:a16="http://schemas.microsoft.com/office/drawing/2014/main" id="{8BF8D780-6D69-4D14-AF05-A76254ECD399}"/>
              </a:ext>
            </a:extLst>
          </p:cNvPr>
          <p:cNvSpPr/>
          <p:nvPr/>
        </p:nvSpPr>
        <p:spPr>
          <a:xfrm>
            <a:off x="10258425" y="1619249"/>
            <a:ext cx="1390650" cy="1390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latin typeface="微软雅黑" panose="020B0503020204020204" pitchFamily="34" charset="-122"/>
                <a:ea typeface="微软雅黑" panose="020B0503020204020204" pitchFamily="34" charset="-122"/>
              </a:rPr>
              <a:t>伟大</a:t>
            </a:r>
            <a:endParaRPr lang="en-US" altLang="zh-CN" sz="3100" b="1" dirty="0">
              <a:latin typeface="微软雅黑" panose="020B0503020204020204" pitchFamily="34" charset="-122"/>
              <a:ea typeface="微软雅黑" panose="020B0503020204020204" pitchFamily="34" charset="-122"/>
            </a:endParaRPr>
          </a:p>
          <a:p>
            <a:pPr algn="ctr"/>
            <a:r>
              <a:rPr lang="zh-CN" altLang="en-US" sz="3100" b="1" dirty="0">
                <a:latin typeface="微软雅黑" panose="020B0503020204020204" pitchFamily="34" charset="-122"/>
                <a:ea typeface="微软雅黑" panose="020B0503020204020204" pitchFamily="34" charset="-122"/>
              </a:rPr>
              <a:t>梦想</a:t>
            </a:r>
          </a:p>
        </p:txBody>
      </p:sp>
      <p:sp>
        <p:nvSpPr>
          <p:cNvPr id="8" name="文本框 7">
            <a:extLst>
              <a:ext uri="{FF2B5EF4-FFF2-40B4-BE49-F238E27FC236}">
                <a16:creationId xmlns:a16="http://schemas.microsoft.com/office/drawing/2014/main" id="{AEBD78E5-51DB-4403-B6A9-C7578520D6DA}"/>
              </a:ext>
            </a:extLst>
          </p:cNvPr>
          <p:cNvSpPr txBox="1"/>
          <p:nvPr/>
        </p:nvSpPr>
        <p:spPr>
          <a:xfrm>
            <a:off x="4879911" y="3094971"/>
            <a:ext cx="7081837" cy="1938992"/>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习近平总书记在“</a:t>
            </a:r>
            <a:r>
              <a:rPr lang="en-US" altLang="zh-CN" sz="2400" b="1" dirty="0">
                <a:latin typeface="微软雅黑" panose="020B0503020204020204" pitchFamily="34" charset="-122"/>
                <a:ea typeface="微软雅黑" panose="020B0503020204020204" pitchFamily="34" charset="-122"/>
              </a:rPr>
              <a:t>7.26</a:t>
            </a:r>
            <a:r>
              <a:rPr lang="zh-CN" altLang="en-US" sz="2400" b="1" dirty="0">
                <a:latin typeface="微软雅黑" panose="020B0503020204020204" pitchFamily="34" charset="-122"/>
                <a:ea typeface="微软雅黑" panose="020B0503020204020204" pitchFamily="34" charset="-122"/>
              </a:rPr>
              <a:t>”重要讲话强调指出，党要团结带领人民进行伟大斗争、推进伟大事业、实现伟大梦想，必须毫不动摇坚持和完善党的领导，毫不动摇推进党的建设新的伟大工程，把党建设得更加坚强有力。</a:t>
            </a:r>
          </a:p>
        </p:txBody>
      </p:sp>
      <p:pic>
        <p:nvPicPr>
          <p:cNvPr id="9" name="图片 4">
            <a:extLst>
              <a:ext uri="{FF2B5EF4-FFF2-40B4-BE49-F238E27FC236}">
                <a16:creationId xmlns:a16="http://schemas.microsoft.com/office/drawing/2014/main" id="{948AE49A-CFBF-46AF-BD9E-061A22C8B8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0252" y="1824037"/>
            <a:ext cx="4264692" cy="3209926"/>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Tree>
    <p:extLst>
      <p:ext uri="{BB962C8B-B14F-4D97-AF65-F5344CB8AC3E}">
        <p14:creationId xmlns:p14="http://schemas.microsoft.com/office/powerpoint/2010/main" val="2680438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807F37D1-3065-4B1D-AAA2-DF25FE527D45}"/>
              </a:ext>
            </a:extLst>
          </p:cNvPr>
          <p:cNvSpPr/>
          <p:nvPr/>
        </p:nvSpPr>
        <p:spPr>
          <a:xfrm>
            <a:off x="571501" y="1828800"/>
            <a:ext cx="5143500" cy="142875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DDB4CCA-DDD3-4EEA-A65D-5C0F3420F669}"/>
              </a:ext>
            </a:extLst>
          </p:cNvPr>
          <p:cNvSpPr/>
          <p:nvPr/>
        </p:nvSpPr>
        <p:spPr>
          <a:xfrm>
            <a:off x="6264152" y="1828800"/>
            <a:ext cx="5143500" cy="142875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A22D725-46B3-48BE-BD7B-A4215BFC6766}"/>
              </a:ext>
            </a:extLst>
          </p:cNvPr>
          <p:cNvSpPr/>
          <p:nvPr/>
        </p:nvSpPr>
        <p:spPr>
          <a:xfrm>
            <a:off x="6331013" y="3838573"/>
            <a:ext cx="5143500" cy="142875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036BD28-6AEE-4549-A220-CF004B1B1EF1}"/>
              </a:ext>
            </a:extLst>
          </p:cNvPr>
          <p:cNvSpPr/>
          <p:nvPr/>
        </p:nvSpPr>
        <p:spPr>
          <a:xfrm>
            <a:off x="571501" y="3800472"/>
            <a:ext cx="5143500" cy="142875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9A3D6475-D6D9-4375-B915-327E605D14CA}"/>
              </a:ext>
            </a:extLst>
          </p:cNvPr>
          <p:cNvSpPr/>
          <p:nvPr/>
        </p:nvSpPr>
        <p:spPr>
          <a:xfrm>
            <a:off x="1038226" y="1600201"/>
            <a:ext cx="2486024"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伟大斗争</a:t>
            </a:r>
          </a:p>
        </p:txBody>
      </p:sp>
      <p:sp>
        <p:nvSpPr>
          <p:cNvPr id="4" name="矩形: 圆角 3">
            <a:extLst>
              <a:ext uri="{FF2B5EF4-FFF2-40B4-BE49-F238E27FC236}">
                <a16:creationId xmlns:a16="http://schemas.microsoft.com/office/drawing/2014/main" id="{4364B40F-60F8-4B29-AF4A-23CDD60842D8}"/>
              </a:ext>
            </a:extLst>
          </p:cNvPr>
          <p:cNvSpPr/>
          <p:nvPr/>
        </p:nvSpPr>
        <p:spPr>
          <a:xfrm>
            <a:off x="1038412" y="3495674"/>
            <a:ext cx="2486024"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伟大事业</a:t>
            </a:r>
          </a:p>
        </p:txBody>
      </p:sp>
      <p:sp>
        <p:nvSpPr>
          <p:cNvPr id="5" name="矩形: 圆角 4">
            <a:extLst>
              <a:ext uri="{FF2B5EF4-FFF2-40B4-BE49-F238E27FC236}">
                <a16:creationId xmlns:a16="http://schemas.microsoft.com/office/drawing/2014/main" id="{9BCE8E9D-23E3-4F02-AF27-B12EBF4F6249}"/>
              </a:ext>
            </a:extLst>
          </p:cNvPr>
          <p:cNvSpPr/>
          <p:nvPr/>
        </p:nvSpPr>
        <p:spPr>
          <a:xfrm>
            <a:off x="7562851" y="1600201"/>
            <a:ext cx="2486024"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伟大工程</a:t>
            </a:r>
          </a:p>
        </p:txBody>
      </p:sp>
      <p:sp>
        <p:nvSpPr>
          <p:cNvPr id="6" name="矩形: 圆角 5">
            <a:extLst>
              <a:ext uri="{FF2B5EF4-FFF2-40B4-BE49-F238E27FC236}">
                <a16:creationId xmlns:a16="http://schemas.microsoft.com/office/drawing/2014/main" id="{1A431D72-F2A9-46AE-BA66-5CCB3B720997}"/>
              </a:ext>
            </a:extLst>
          </p:cNvPr>
          <p:cNvSpPr/>
          <p:nvPr/>
        </p:nvSpPr>
        <p:spPr>
          <a:xfrm>
            <a:off x="7563037" y="3495674"/>
            <a:ext cx="2486024"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伟大梦想</a:t>
            </a:r>
          </a:p>
        </p:txBody>
      </p:sp>
      <p:sp>
        <p:nvSpPr>
          <p:cNvPr id="13" name="文本框 12">
            <a:extLst>
              <a:ext uri="{FF2B5EF4-FFF2-40B4-BE49-F238E27FC236}">
                <a16:creationId xmlns:a16="http://schemas.microsoft.com/office/drawing/2014/main" id="{2278203E-3E02-4A41-B240-A7FAE1249554}"/>
              </a:ext>
            </a:extLst>
          </p:cNvPr>
          <p:cNvSpPr txBox="1"/>
          <p:nvPr/>
        </p:nvSpPr>
        <p:spPr>
          <a:xfrm>
            <a:off x="800101" y="2477185"/>
            <a:ext cx="4686299"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“必须进行具有许多新的历史特点的伟大斗争”</a:t>
            </a:r>
          </a:p>
        </p:txBody>
      </p:sp>
      <p:sp>
        <p:nvSpPr>
          <p:cNvPr id="14" name="文本框 13">
            <a:extLst>
              <a:ext uri="{FF2B5EF4-FFF2-40B4-BE49-F238E27FC236}">
                <a16:creationId xmlns:a16="http://schemas.microsoft.com/office/drawing/2014/main" id="{7D62653E-E33B-484E-BE32-D41A5C797303}"/>
              </a:ext>
            </a:extLst>
          </p:cNvPr>
          <p:cNvSpPr txBox="1"/>
          <p:nvPr/>
        </p:nvSpPr>
        <p:spPr>
          <a:xfrm>
            <a:off x="6573624" y="2324695"/>
            <a:ext cx="4686299" cy="92333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党的十九大对以往的“党的建设新的伟大工程”进行了进一步的提炼，形成了伟大工程的概念</a:t>
            </a:r>
          </a:p>
        </p:txBody>
      </p:sp>
      <p:sp>
        <p:nvSpPr>
          <p:cNvPr id="15" name="文本框 14">
            <a:extLst>
              <a:ext uri="{FF2B5EF4-FFF2-40B4-BE49-F238E27FC236}">
                <a16:creationId xmlns:a16="http://schemas.microsoft.com/office/drawing/2014/main" id="{789E07F5-00DC-44B9-8E14-47C9AF13A953}"/>
              </a:ext>
            </a:extLst>
          </p:cNvPr>
          <p:cNvSpPr txBox="1"/>
          <p:nvPr/>
        </p:nvSpPr>
        <p:spPr>
          <a:xfrm>
            <a:off x="781053" y="4248741"/>
            <a:ext cx="4686299" cy="92333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我们干的事业就是中国特色社会主义伟大事业。党的十九大报告用伟大事业进行了高度提炼</a:t>
            </a:r>
          </a:p>
        </p:txBody>
      </p:sp>
      <p:sp>
        <p:nvSpPr>
          <p:cNvPr id="16" name="文本框 15">
            <a:extLst>
              <a:ext uri="{FF2B5EF4-FFF2-40B4-BE49-F238E27FC236}">
                <a16:creationId xmlns:a16="http://schemas.microsoft.com/office/drawing/2014/main" id="{74CC8975-8C60-41D3-88FE-E883866E13C1}"/>
              </a:ext>
            </a:extLst>
          </p:cNvPr>
          <p:cNvSpPr txBox="1"/>
          <p:nvPr/>
        </p:nvSpPr>
        <p:spPr>
          <a:xfrm>
            <a:off x="6559613" y="4410757"/>
            <a:ext cx="4686299"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实现中华民族伟大复兴的中国梦</a:t>
            </a:r>
          </a:p>
        </p:txBody>
      </p:sp>
      <p:sp>
        <p:nvSpPr>
          <p:cNvPr id="17" name="文本框 16">
            <a:extLst>
              <a:ext uri="{FF2B5EF4-FFF2-40B4-BE49-F238E27FC236}">
                <a16:creationId xmlns:a16="http://schemas.microsoft.com/office/drawing/2014/main" id="{477CB18F-0E4E-4D6B-91AA-74541104CF17}"/>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“四个伟大”的具体内容</a:t>
            </a:r>
          </a:p>
        </p:txBody>
      </p:sp>
    </p:spTree>
    <p:extLst>
      <p:ext uri="{BB962C8B-B14F-4D97-AF65-F5344CB8AC3E}">
        <p14:creationId xmlns:p14="http://schemas.microsoft.com/office/powerpoint/2010/main" val="40546727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3" grpId="0" animBg="1"/>
      <p:bldP spid="4" grpId="0" animBg="1"/>
      <p:bldP spid="5" grpId="0" animBg="1"/>
      <p:bldP spid="6" grpId="0" animBg="1"/>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3A22BE05-DC01-4E89-A8AC-4925762F5444}"/>
              </a:ext>
            </a:extLst>
          </p:cNvPr>
          <p:cNvSpPr/>
          <p:nvPr/>
        </p:nvSpPr>
        <p:spPr>
          <a:xfrm>
            <a:off x="595499" y="1257301"/>
            <a:ext cx="3857438" cy="11620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“伟大事业”的提出</a:t>
            </a:r>
          </a:p>
        </p:txBody>
      </p:sp>
      <p:sp>
        <p:nvSpPr>
          <p:cNvPr id="5" name="矩形: 圆角 4">
            <a:extLst>
              <a:ext uri="{FF2B5EF4-FFF2-40B4-BE49-F238E27FC236}">
                <a16:creationId xmlns:a16="http://schemas.microsoft.com/office/drawing/2014/main" id="{1D847E23-12FA-4CDB-AC75-0A9D606551EF}"/>
              </a:ext>
            </a:extLst>
          </p:cNvPr>
          <p:cNvSpPr/>
          <p:nvPr/>
        </p:nvSpPr>
        <p:spPr>
          <a:xfrm>
            <a:off x="595499" y="2847975"/>
            <a:ext cx="3857438" cy="11620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“伟大工程”的提出</a:t>
            </a:r>
          </a:p>
        </p:txBody>
      </p:sp>
      <p:sp>
        <p:nvSpPr>
          <p:cNvPr id="6" name="矩形: 圆角 5">
            <a:extLst>
              <a:ext uri="{FF2B5EF4-FFF2-40B4-BE49-F238E27FC236}">
                <a16:creationId xmlns:a16="http://schemas.microsoft.com/office/drawing/2014/main" id="{3807E103-1B7A-4CFA-A25E-D1F514DE2303}"/>
              </a:ext>
            </a:extLst>
          </p:cNvPr>
          <p:cNvSpPr/>
          <p:nvPr/>
        </p:nvSpPr>
        <p:spPr>
          <a:xfrm>
            <a:off x="595499" y="4301392"/>
            <a:ext cx="3857438" cy="116204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“两个伟大”的推进</a:t>
            </a:r>
          </a:p>
        </p:txBody>
      </p:sp>
      <p:sp>
        <p:nvSpPr>
          <p:cNvPr id="7" name="矩形 6">
            <a:extLst>
              <a:ext uri="{FF2B5EF4-FFF2-40B4-BE49-F238E27FC236}">
                <a16:creationId xmlns:a16="http://schemas.microsoft.com/office/drawing/2014/main" id="{033C879F-0D4B-40EF-B049-0796CA0B51F7}"/>
              </a:ext>
            </a:extLst>
          </p:cNvPr>
          <p:cNvSpPr/>
          <p:nvPr/>
        </p:nvSpPr>
        <p:spPr>
          <a:xfrm>
            <a:off x="4972051" y="1257301"/>
            <a:ext cx="6296024" cy="1162049"/>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9782C5FB-8E79-438D-B4DE-ECD87904DB46}"/>
              </a:ext>
            </a:extLst>
          </p:cNvPr>
          <p:cNvSpPr/>
          <p:nvPr/>
        </p:nvSpPr>
        <p:spPr>
          <a:xfrm>
            <a:off x="4972051" y="2847975"/>
            <a:ext cx="6296024" cy="1162049"/>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8B4EAC3-092D-4A8A-B83D-FE73AFF66AA8}"/>
              </a:ext>
            </a:extLst>
          </p:cNvPr>
          <p:cNvSpPr/>
          <p:nvPr/>
        </p:nvSpPr>
        <p:spPr>
          <a:xfrm>
            <a:off x="4972051" y="4301392"/>
            <a:ext cx="6296024" cy="1162049"/>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11A6E433-EC55-41BC-9195-8518B8C40464}"/>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“四个伟大”的历史演进</a:t>
            </a:r>
          </a:p>
        </p:txBody>
      </p:sp>
      <p:sp>
        <p:nvSpPr>
          <p:cNvPr id="12" name="文本框 11">
            <a:extLst>
              <a:ext uri="{FF2B5EF4-FFF2-40B4-BE49-F238E27FC236}">
                <a16:creationId xmlns:a16="http://schemas.microsoft.com/office/drawing/2014/main" id="{3C149EF5-2543-46FA-B842-3CE2ECD6F47E}"/>
              </a:ext>
            </a:extLst>
          </p:cNvPr>
          <p:cNvSpPr txBox="1"/>
          <p:nvPr/>
        </p:nvSpPr>
        <p:spPr>
          <a:xfrm>
            <a:off x="5129398" y="1394559"/>
            <a:ext cx="4686299"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党的十二大</a:t>
            </a:r>
          </a:p>
        </p:txBody>
      </p:sp>
      <p:sp>
        <p:nvSpPr>
          <p:cNvPr id="13" name="文本框 12">
            <a:extLst>
              <a:ext uri="{FF2B5EF4-FFF2-40B4-BE49-F238E27FC236}">
                <a16:creationId xmlns:a16="http://schemas.microsoft.com/office/drawing/2014/main" id="{B187ADD6-D5F7-4FC5-BA22-29A320316DD3}"/>
              </a:ext>
            </a:extLst>
          </p:cNvPr>
          <p:cNvSpPr txBox="1"/>
          <p:nvPr/>
        </p:nvSpPr>
        <p:spPr>
          <a:xfrm>
            <a:off x="5129398" y="2966343"/>
            <a:ext cx="4686299"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党的十二大</a:t>
            </a:r>
          </a:p>
        </p:txBody>
      </p:sp>
      <p:sp>
        <p:nvSpPr>
          <p:cNvPr id="14" name="文本框 13">
            <a:extLst>
              <a:ext uri="{FF2B5EF4-FFF2-40B4-BE49-F238E27FC236}">
                <a16:creationId xmlns:a16="http://schemas.microsoft.com/office/drawing/2014/main" id="{CA8AD99F-C4A3-463C-A272-0E17356968A9}"/>
              </a:ext>
            </a:extLst>
          </p:cNvPr>
          <p:cNvSpPr txBox="1"/>
          <p:nvPr/>
        </p:nvSpPr>
        <p:spPr>
          <a:xfrm>
            <a:off x="5129398" y="4410074"/>
            <a:ext cx="4686299"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党的十二大</a:t>
            </a:r>
          </a:p>
        </p:txBody>
      </p:sp>
      <p:sp>
        <p:nvSpPr>
          <p:cNvPr id="15" name="文本框 14">
            <a:extLst>
              <a:ext uri="{FF2B5EF4-FFF2-40B4-BE49-F238E27FC236}">
                <a16:creationId xmlns:a16="http://schemas.microsoft.com/office/drawing/2014/main" id="{B6A09EEA-EB0C-48E1-945B-90AC87B591B0}"/>
              </a:ext>
            </a:extLst>
          </p:cNvPr>
          <p:cNvSpPr txBox="1"/>
          <p:nvPr/>
        </p:nvSpPr>
        <p:spPr>
          <a:xfrm>
            <a:off x="5205598" y="1838325"/>
            <a:ext cx="56148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“走自己的路</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建设有中国特色的社会主义”的科学论断。</a:t>
            </a:r>
          </a:p>
        </p:txBody>
      </p:sp>
      <p:sp>
        <p:nvSpPr>
          <p:cNvPr id="16" name="文本框 15">
            <a:extLst>
              <a:ext uri="{FF2B5EF4-FFF2-40B4-BE49-F238E27FC236}">
                <a16:creationId xmlns:a16="http://schemas.microsoft.com/office/drawing/2014/main" id="{A8649B93-9E23-44F0-B974-FB31C9DF6046}"/>
              </a:ext>
            </a:extLst>
          </p:cNvPr>
          <p:cNvSpPr txBox="1"/>
          <p:nvPr/>
        </p:nvSpPr>
        <p:spPr>
          <a:xfrm>
            <a:off x="5205598" y="3444357"/>
            <a:ext cx="56148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新气象新作为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深入推进党的建设新的伟大工程</a:t>
            </a:r>
          </a:p>
        </p:txBody>
      </p:sp>
      <p:sp>
        <p:nvSpPr>
          <p:cNvPr id="17" name="文本框 16">
            <a:extLst>
              <a:ext uri="{FF2B5EF4-FFF2-40B4-BE49-F238E27FC236}">
                <a16:creationId xmlns:a16="http://schemas.microsoft.com/office/drawing/2014/main" id="{BEF1EAE5-3430-49FD-90AD-7915EE665410}"/>
              </a:ext>
            </a:extLst>
          </p:cNvPr>
          <p:cNvSpPr txBox="1"/>
          <p:nvPr/>
        </p:nvSpPr>
        <p:spPr>
          <a:xfrm>
            <a:off x="5205598" y="4794150"/>
            <a:ext cx="5614802" cy="646331"/>
          </a:xfrm>
          <a:prstGeom prst="rect">
            <a:avLst/>
          </a:prstGeom>
          <a:noFill/>
        </p:spPr>
        <p:txBody>
          <a:bodyPr wrap="square" rtlCol="0">
            <a:spAutoFit/>
          </a:bodyPr>
          <a:lstStyle/>
          <a:p>
            <a:r>
              <a:rPr lang="zh-CN" altLang="en-US" dirty="0"/>
              <a:t>如果不伟大</a:t>
            </a:r>
            <a:r>
              <a:rPr lang="en-US" altLang="zh-CN" dirty="0"/>
              <a:t>,</a:t>
            </a:r>
            <a:r>
              <a:rPr lang="zh-CN" altLang="en-US" dirty="0"/>
              <a:t>就不是中华民族</a:t>
            </a:r>
            <a:r>
              <a:rPr lang="en-US" altLang="zh-CN" dirty="0"/>
              <a:t>,</a:t>
            </a:r>
            <a:r>
              <a:rPr lang="zh-CN" altLang="en-US" dirty="0"/>
              <a:t>我们两个伟大的国家结合在一起</a:t>
            </a:r>
            <a:r>
              <a:rPr lang="en-US" altLang="zh-CN" dirty="0"/>
              <a:t>,</a:t>
            </a:r>
            <a:r>
              <a:rPr lang="zh-CN" altLang="en-US" dirty="0"/>
              <a:t>创造的能力</a:t>
            </a:r>
            <a:r>
              <a:rPr lang="en-US" altLang="zh-CN" dirty="0"/>
              <a:t>,</a:t>
            </a:r>
            <a:r>
              <a:rPr lang="zh-CN" altLang="en-US" dirty="0"/>
              <a:t>是有利于和平的</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82409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3A22BE05-DC01-4E89-A8AC-4925762F5444}"/>
              </a:ext>
            </a:extLst>
          </p:cNvPr>
          <p:cNvSpPr/>
          <p:nvPr/>
        </p:nvSpPr>
        <p:spPr>
          <a:xfrm>
            <a:off x="4867730" y="2714615"/>
            <a:ext cx="6277386" cy="78351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“实现伟大梦想，必须进行伟大斗争”</a:t>
            </a:r>
          </a:p>
        </p:txBody>
      </p:sp>
      <p:sp>
        <p:nvSpPr>
          <p:cNvPr id="5" name="矩形: 圆角 4">
            <a:extLst>
              <a:ext uri="{FF2B5EF4-FFF2-40B4-BE49-F238E27FC236}">
                <a16:creationId xmlns:a16="http://schemas.microsoft.com/office/drawing/2014/main" id="{1D847E23-12FA-4CDB-AC75-0A9D606551EF}"/>
              </a:ext>
            </a:extLst>
          </p:cNvPr>
          <p:cNvSpPr/>
          <p:nvPr/>
        </p:nvSpPr>
        <p:spPr>
          <a:xfrm>
            <a:off x="4866576" y="3691181"/>
            <a:ext cx="6277386" cy="78351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“实现伟大梦想，必须建设伟大工程”</a:t>
            </a:r>
          </a:p>
        </p:txBody>
      </p:sp>
      <p:sp>
        <p:nvSpPr>
          <p:cNvPr id="6" name="矩形: 圆角 5">
            <a:extLst>
              <a:ext uri="{FF2B5EF4-FFF2-40B4-BE49-F238E27FC236}">
                <a16:creationId xmlns:a16="http://schemas.microsoft.com/office/drawing/2014/main" id="{3807E103-1B7A-4CFA-A25E-D1F514DE2303}"/>
              </a:ext>
            </a:extLst>
          </p:cNvPr>
          <p:cNvSpPr/>
          <p:nvPr/>
        </p:nvSpPr>
        <p:spPr>
          <a:xfrm>
            <a:off x="4866576" y="4667747"/>
            <a:ext cx="6277386" cy="7835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“实现伟大梦想，必须推进伟大事业”</a:t>
            </a:r>
          </a:p>
        </p:txBody>
      </p:sp>
      <p:sp>
        <p:nvSpPr>
          <p:cNvPr id="11" name="文本框 10">
            <a:extLst>
              <a:ext uri="{FF2B5EF4-FFF2-40B4-BE49-F238E27FC236}">
                <a16:creationId xmlns:a16="http://schemas.microsoft.com/office/drawing/2014/main" id="{11A6E433-EC55-41BC-9195-8518B8C40464}"/>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“四个伟大”的相互关系</a:t>
            </a:r>
          </a:p>
        </p:txBody>
      </p:sp>
      <p:sp>
        <p:nvSpPr>
          <p:cNvPr id="30" name="椭圆 29">
            <a:extLst>
              <a:ext uri="{FF2B5EF4-FFF2-40B4-BE49-F238E27FC236}">
                <a16:creationId xmlns:a16="http://schemas.microsoft.com/office/drawing/2014/main" id="{CEF89DE5-AD0C-4271-9012-6888A144C425}"/>
              </a:ext>
            </a:extLst>
          </p:cNvPr>
          <p:cNvSpPr/>
          <p:nvPr/>
        </p:nvSpPr>
        <p:spPr>
          <a:xfrm>
            <a:off x="635599" y="3902829"/>
            <a:ext cx="1390650" cy="139065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solidFill>
                  <a:srgbClr val="C00000"/>
                </a:solidFill>
                <a:latin typeface="微软雅黑" panose="020B0503020204020204" pitchFamily="34" charset="-122"/>
                <a:ea typeface="微软雅黑" panose="020B0503020204020204" pitchFamily="34" charset="-122"/>
              </a:rPr>
              <a:t>伟大</a:t>
            </a:r>
            <a:endParaRPr lang="en-US" altLang="zh-CN" sz="3100" b="1" dirty="0">
              <a:solidFill>
                <a:srgbClr val="C00000"/>
              </a:solidFill>
              <a:latin typeface="微软雅黑" panose="020B0503020204020204" pitchFamily="34" charset="-122"/>
              <a:ea typeface="微软雅黑" panose="020B0503020204020204" pitchFamily="34" charset="-122"/>
            </a:endParaRPr>
          </a:p>
          <a:p>
            <a:pPr algn="ctr"/>
            <a:r>
              <a:rPr lang="zh-CN" altLang="en-US" sz="3100" b="1" dirty="0">
                <a:solidFill>
                  <a:srgbClr val="C00000"/>
                </a:solidFill>
                <a:latin typeface="微软雅黑" panose="020B0503020204020204" pitchFamily="34" charset="-122"/>
                <a:ea typeface="微软雅黑" panose="020B0503020204020204" pitchFamily="34" charset="-122"/>
              </a:rPr>
              <a:t>斗争</a:t>
            </a:r>
          </a:p>
        </p:txBody>
      </p:sp>
      <p:sp>
        <p:nvSpPr>
          <p:cNvPr id="31" name="椭圆 30">
            <a:extLst>
              <a:ext uri="{FF2B5EF4-FFF2-40B4-BE49-F238E27FC236}">
                <a16:creationId xmlns:a16="http://schemas.microsoft.com/office/drawing/2014/main" id="{FB13B087-4371-4ED0-B136-95802B64B849}"/>
              </a:ext>
            </a:extLst>
          </p:cNvPr>
          <p:cNvSpPr/>
          <p:nvPr/>
        </p:nvSpPr>
        <p:spPr>
          <a:xfrm>
            <a:off x="635599" y="1895475"/>
            <a:ext cx="1390650" cy="139065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solidFill>
                  <a:srgbClr val="C00000"/>
                </a:solidFill>
                <a:latin typeface="微软雅黑" panose="020B0503020204020204" pitchFamily="34" charset="-122"/>
                <a:ea typeface="微软雅黑" panose="020B0503020204020204" pitchFamily="34" charset="-122"/>
              </a:rPr>
              <a:t>伟大</a:t>
            </a:r>
            <a:endParaRPr lang="en-US" altLang="zh-CN" sz="3100" b="1" dirty="0">
              <a:solidFill>
                <a:srgbClr val="C00000"/>
              </a:solidFill>
              <a:latin typeface="微软雅黑" panose="020B0503020204020204" pitchFamily="34" charset="-122"/>
              <a:ea typeface="微软雅黑" panose="020B0503020204020204" pitchFamily="34" charset="-122"/>
            </a:endParaRPr>
          </a:p>
          <a:p>
            <a:pPr algn="ctr"/>
            <a:r>
              <a:rPr lang="zh-CN" altLang="en-US" sz="3100" b="1" dirty="0">
                <a:solidFill>
                  <a:srgbClr val="C00000"/>
                </a:solidFill>
                <a:latin typeface="微软雅黑" panose="020B0503020204020204" pitchFamily="34" charset="-122"/>
                <a:ea typeface="微软雅黑" panose="020B0503020204020204" pitchFamily="34" charset="-122"/>
              </a:rPr>
              <a:t>工程</a:t>
            </a:r>
          </a:p>
        </p:txBody>
      </p:sp>
      <p:sp>
        <p:nvSpPr>
          <p:cNvPr id="32" name="椭圆 31">
            <a:extLst>
              <a:ext uri="{FF2B5EF4-FFF2-40B4-BE49-F238E27FC236}">
                <a16:creationId xmlns:a16="http://schemas.microsoft.com/office/drawing/2014/main" id="{43144944-8C39-4965-9B23-D0A7E1C8D96A}"/>
              </a:ext>
            </a:extLst>
          </p:cNvPr>
          <p:cNvSpPr/>
          <p:nvPr/>
        </p:nvSpPr>
        <p:spPr>
          <a:xfrm>
            <a:off x="2707246" y="1895475"/>
            <a:ext cx="1390650" cy="139065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solidFill>
                  <a:srgbClr val="C00000"/>
                </a:solidFill>
                <a:latin typeface="微软雅黑" panose="020B0503020204020204" pitchFamily="34" charset="-122"/>
                <a:ea typeface="微软雅黑" panose="020B0503020204020204" pitchFamily="34" charset="-122"/>
              </a:rPr>
              <a:t>伟大</a:t>
            </a:r>
            <a:endParaRPr lang="en-US" altLang="zh-CN" sz="3100" b="1" dirty="0">
              <a:solidFill>
                <a:srgbClr val="C00000"/>
              </a:solidFill>
              <a:latin typeface="微软雅黑" panose="020B0503020204020204" pitchFamily="34" charset="-122"/>
              <a:ea typeface="微软雅黑" panose="020B0503020204020204" pitchFamily="34" charset="-122"/>
            </a:endParaRPr>
          </a:p>
          <a:p>
            <a:pPr algn="ctr"/>
            <a:r>
              <a:rPr lang="zh-CN" altLang="en-US" sz="3100" b="1" dirty="0">
                <a:solidFill>
                  <a:srgbClr val="C00000"/>
                </a:solidFill>
                <a:latin typeface="微软雅黑" panose="020B0503020204020204" pitchFamily="34" charset="-122"/>
                <a:ea typeface="微软雅黑" panose="020B0503020204020204" pitchFamily="34" charset="-122"/>
              </a:rPr>
              <a:t>事业</a:t>
            </a:r>
          </a:p>
        </p:txBody>
      </p:sp>
      <p:sp>
        <p:nvSpPr>
          <p:cNvPr id="33" name="椭圆 32">
            <a:extLst>
              <a:ext uri="{FF2B5EF4-FFF2-40B4-BE49-F238E27FC236}">
                <a16:creationId xmlns:a16="http://schemas.microsoft.com/office/drawing/2014/main" id="{A6D289FB-B34D-4C13-9075-C07B213028B4}"/>
              </a:ext>
            </a:extLst>
          </p:cNvPr>
          <p:cNvSpPr/>
          <p:nvPr/>
        </p:nvSpPr>
        <p:spPr>
          <a:xfrm>
            <a:off x="2664381" y="3902829"/>
            <a:ext cx="1390650" cy="139065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00" b="1" dirty="0">
                <a:solidFill>
                  <a:srgbClr val="C00000"/>
                </a:solidFill>
                <a:latin typeface="微软雅黑" panose="020B0503020204020204" pitchFamily="34" charset="-122"/>
                <a:ea typeface="微软雅黑" panose="020B0503020204020204" pitchFamily="34" charset="-122"/>
              </a:rPr>
              <a:t>伟大</a:t>
            </a:r>
            <a:endParaRPr lang="en-US" altLang="zh-CN" sz="3100" b="1" dirty="0">
              <a:solidFill>
                <a:srgbClr val="C00000"/>
              </a:solidFill>
              <a:latin typeface="微软雅黑" panose="020B0503020204020204" pitchFamily="34" charset="-122"/>
              <a:ea typeface="微软雅黑" panose="020B0503020204020204" pitchFamily="34" charset="-122"/>
            </a:endParaRPr>
          </a:p>
          <a:p>
            <a:pPr algn="ctr"/>
            <a:r>
              <a:rPr lang="zh-CN" altLang="en-US" sz="3100" b="1" dirty="0">
                <a:solidFill>
                  <a:srgbClr val="C00000"/>
                </a:solidFill>
                <a:latin typeface="微软雅黑" panose="020B0503020204020204" pitchFamily="34" charset="-122"/>
                <a:ea typeface="微软雅黑" panose="020B0503020204020204" pitchFamily="34" charset="-122"/>
              </a:rPr>
              <a:t>梦想</a:t>
            </a:r>
          </a:p>
        </p:txBody>
      </p:sp>
      <p:sp>
        <p:nvSpPr>
          <p:cNvPr id="34" name="矩形: 圆角 33">
            <a:extLst>
              <a:ext uri="{FF2B5EF4-FFF2-40B4-BE49-F238E27FC236}">
                <a16:creationId xmlns:a16="http://schemas.microsoft.com/office/drawing/2014/main" id="{F57E45FD-8768-4643-8CB1-209E8B15DCC3}"/>
              </a:ext>
            </a:extLst>
          </p:cNvPr>
          <p:cNvSpPr/>
          <p:nvPr/>
        </p:nvSpPr>
        <p:spPr>
          <a:xfrm>
            <a:off x="4866576" y="1699773"/>
            <a:ext cx="6277386" cy="78351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“四个伟大”相互关联，相互相成</a:t>
            </a:r>
          </a:p>
        </p:txBody>
      </p:sp>
    </p:spTree>
    <p:extLst>
      <p:ext uri="{BB962C8B-B14F-4D97-AF65-F5344CB8AC3E}">
        <p14:creationId xmlns:p14="http://schemas.microsoft.com/office/powerpoint/2010/main" val="1178994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0" grpId="0" animBg="1"/>
      <p:bldP spid="31" grpId="0" animBg="1"/>
      <p:bldP spid="32"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3A22BE05-DC01-4E89-A8AC-4925762F5444}"/>
              </a:ext>
            </a:extLst>
          </p:cNvPr>
          <p:cNvSpPr/>
          <p:nvPr/>
        </p:nvSpPr>
        <p:spPr>
          <a:xfrm>
            <a:off x="-180418" y="1373558"/>
            <a:ext cx="4219018" cy="9041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伟大斗争</a:t>
            </a:r>
          </a:p>
        </p:txBody>
      </p:sp>
      <p:sp>
        <p:nvSpPr>
          <p:cNvPr id="5" name="矩形: 圆角 4">
            <a:extLst>
              <a:ext uri="{FF2B5EF4-FFF2-40B4-BE49-F238E27FC236}">
                <a16:creationId xmlns:a16="http://schemas.microsoft.com/office/drawing/2014/main" id="{1D847E23-12FA-4CDB-AC75-0A9D606551EF}"/>
              </a:ext>
            </a:extLst>
          </p:cNvPr>
          <p:cNvSpPr/>
          <p:nvPr/>
        </p:nvSpPr>
        <p:spPr>
          <a:xfrm>
            <a:off x="-180418" y="2543178"/>
            <a:ext cx="4219018" cy="9041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伟大工程</a:t>
            </a:r>
          </a:p>
        </p:txBody>
      </p:sp>
      <p:sp>
        <p:nvSpPr>
          <p:cNvPr id="6" name="矩形: 圆角 5">
            <a:extLst>
              <a:ext uri="{FF2B5EF4-FFF2-40B4-BE49-F238E27FC236}">
                <a16:creationId xmlns:a16="http://schemas.microsoft.com/office/drawing/2014/main" id="{3807E103-1B7A-4CFA-A25E-D1F514DE2303}"/>
              </a:ext>
            </a:extLst>
          </p:cNvPr>
          <p:cNvSpPr/>
          <p:nvPr/>
        </p:nvSpPr>
        <p:spPr>
          <a:xfrm>
            <a:off x="-180418" y="3712798"/>
            <a:ext cx="4219018" cy="90418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伟大事业</a:t>
            </a:r>
          </a:p>
        </p:txBody>
      </p:sp>
      <p:sp>
        <p:nvSpPr>
          <p:cNvPr id="7" name="矩形 6">
            <a:extLst>
              <a:ext uri="{FF2B5EF4-FFF2-40B4-BE49-F238E27FC236}">
                <a16:creationId xmlns:a16="http://schemas.microsoft.com/office/drawing/2014/main" id="{033C879F-0D4B-40EF-B049-0796CA0B51F7}"/>
              </a:ext>
            </a:extLst>
          </p:cNvPr>
          <p:cNvSpPr/>
          <p:nvPr/>
        </p:nvSpPr>
        <p:spPr>
          <a:xfrm>
            <a:off x="5005390" y="1373559"/>
            <a:ext cx="3500435" cy="9041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11A6E433-EC55-41BC-9195-8518B8C40464}"/>
              </a:ext>
            </a:extLst>
          </p:cNvPr>
          <p:cNvSpPr txBox="1"/>
          <p:nvPr/>
        </p:nvSpPr>
        <p:spPr>
          <a:xfrm>
            <a:off x="3209926" y="257861"/>
            <a:ext cx="5905499" cy="646331"/>
          </a:xfrm>
          <a:prstGeom prst="rect">
            <a:avLst/>
          </a:prstGeom>
          <a:noFill/>
        </p:spPr>
        <p:txBody>
          <a:bodyPr wrap="square" rtlCol="0">
            <a:spAutoFit/>
          </a:bodyPr>
          <a:lstStyle>
            <a:defPPr>
              <a:defRPr lang="zh-CN"/>
            </a:defPPr>
            <a:lvl1pPr algn="ctr">
              <a:defRPr sz="3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“四个伟大”的并列关系</a:t>
            </a:r>
          </a:p>
        </p:txBody>
      </p:sp>
      <p:sp>
        <p:nvSpPr>
          <p:cNvPr id="12" name="文本框 11">
            <a:extLst>
              <a:ext uri="{FF2B5EF4-FFF2-40B4-BE49-F238E27FC236}">
                <a16:creationId xmlns:a16="http://schemas.microsoft.com/office/drawing/2014/main" id="{3C149EF5-2543-46FA-B842-3CE2ECD6F47E}"/>
              </a:ext>
            </a:extLst>
          </p:cNvPr>
          <p:cNvSpPr txBox="1"/>
          <p:nvPr/>
        </p:nvSpPr>
        <p:spPr>
          <a:xfrm>
            <a:off x="5129399" y="1594819"/>
            <a:ext cx="3290702" cy="461665"/>
          </a:xfrm>
          <a:prstGeom prst="rect">
            <a:avLst/>
          </a:prstGeom>
          <a:noFill/>
        </p:spPr>
        <p:txBody>
          <a:bodyPr wrap="square" rtlCol="0">
            <a:spAutoFit/>
          </a:bodyPr>
          <a:lstStyle/>
          <a:p>
            <a:pPr algn="ctr"/>
            <a:r>
              <a:rPr lang="zh-CN" altLang="en-US" b="1" dirty="0">
                <a:solidFill>
                  <a:schemeClr val="bg2">
                    <a:lumMod val="10000"/>
                  </a:schemeClr>
                </a:solidFill>
                <a:latin typeface="微软雅黑" panose="020B0503020204020204" pitchFamily="34" charset="-122"/>
                <a:ea typeface="微软雅黑" panose="020B0503020204020204" pitchFamily="34" charset="-122"/>
              </a:rPr>
              <a:t>是统揽“四个伟大”的</a:t>
            </a:r>
            <a:r>
              <a:rPr lang="zh-CN" altLang="en-US" sz="2400" b="1" dirty="0">
                <a:latin typeface="微软雅黑" panose="020B0503020204020204" pitchFamily="34" charset="-122"/>
                <a:ea typeface="微软雅黑" panose="020B0503020204020204" pitchFamily="34" charset="-122"/>
              </a:rPr>
              <a:t>前提</a:t>
            </a:r>
            <a:endParaRPr lang="zh-CN" altLang="en-US" b="1" dirty="0">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1465CBD2-A35E-46C4-9EC9-FCAED1A09CC3}"/>
              </a:ext>
            </a:extLst>
          </p:cNvPr>
          <p:cNvSpPr/>
          <p:nvPr/>
        </p:nvSpPr>
        <p:spPr>
          <a:xfrm>
            <a:off x="-180418" y="4882416"/>
            <a:ext cx="4219018" cy="90418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伟大梦想</a:t>
            </a:r>
          </a:p>
        </p:txBody>
      </p:sp>
      <p:sp>
        <p:nvSpPr>
          <p:cNvPr id="20" name="椭圆 19">
            <a:extLst>
              <a:ext uri="{FF2B5EF4-FFF2-40B4-BE49-F238E27FC236}">
                <a16:creationId xmlns:a16="http://schemas.microsoft.com/office/drawing/2014/main" id="{C3F43A31-E892-4A7F-B828-C0F59009F203}"/>
              </a:ext>
            </a:extLst>
          </p:cNvPr>
          <p:cNvSpPr/>
          <p:nvPr/>
        </p:nvSpPr>
        <p:spPr>
          <a:xfrm>
            <a:off x="3545043" y="1373557"/>
            <a:ext cx="903600" cy="904188"/>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B6EE17DC-536B-419C-ADDF-E3CA0EB31B9F}"/>
              </a:ext>
            </a:extLst>
          </p:cNvPr>
          <p:cNvSpPr/>
          <p:nvPr/>
        </p:nvSpPr>
        <p:spPr>
          <a:xfrm>
            <a:off x="5005390" y="2543178"/>
            <a:ext cx="3500435" cy="9041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id="{78C4D35E-FE92-47E0-960A-05CC586D2C9D}"/>
              </a:ext>
            </a:extLst>
          </p:cNvPr>
          <p:cNvSpPr/>
          <p:nvPr/>
        </p:nvSpPr>
        <p:spPr>
          <a:xfrm>
            <a:off x="3545043" y="2543176"/>
            <a:ext cx="903600" cy="904188"/>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AAC55FCF-D5D7-4F56-9139-832986BAA7CD}"/>
              </a:ext>
            </a:extLst>
          </p:cNvPr>
          <p:cNvSpPr/>
          <p:nvPr/>
        </p:nvSpPr>
        <p:spPr>
          <a:xfrm>
            <a:off x="5005390" y="3712797"/>
            <a:ext cx="3500435" cy="9041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a16="http://schemas.microsoft.com/office/drawing/2014/main" id="{8534E1B7-1425-4294-A978-F215A8DE95AF}"/>
              </a:ext>
            </a:extLst>
          </p:cNvPr>
          <p:cNvSpPr/>
          <p:nvPr/>
        </p:nvSpPr>
        <p:spPr>
          <a:xfrm>
            <a:off x="3545043" y="3712795"/>
            <a:ext cx="903600" cy="904188"/>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B9830092-4884-466F-8869-52E36BE30D3F}"/>
              </a:ext>
            </a:extLst>
          </p:cNvPr>
          <p:cNvSpPr/>
          <p:nvPr/>
        </p:nvSpPr>
        <p:spPr>
          <a:xfrm>
            <a:off x="5005390" y="4882415"/>
            <a:ext cx="3500435" cy="9041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a16="http://schemas.microsoft.com/office/drawing/2014/main" id="{832E91CC-5B56-4C5F-BE70-BA5667397843}"/>
              </a:ext>
            </a:extLst>
          </p:cNvPr>
          <p:cNvSpPr/>
          <p:nvPr/>
        </p:nvSpPr>
        <p:spPr>
          <a:xfrm>
            <a:off x="3545043" y="4882413"/>
            <a:ext cx="903600" cy="904188"/>
          </a:xfrm>
          <a:prstGeom prst="ellipse">
            <a:avLst/>
          </a:prstGeom>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47716A21-4BD7-462D-A208-E48C6C9574E9}"/>
              </a:ext>
            </a:extLst>
          </p:cNvPr>
          <p:cNvSpPr txBox="1"/>
          <p:nvPr/>
        </p:nvSpPr>
        <p:spPr>
          <a:xfrm>
            <a:off x="5129399" y="2764437"/>
            <a:ext cx="3290702" cy="461665"/>
          </a:xfrm>
          <a:prstGeom prst="rect">
            <a:avLst/>
          </a:prstGeom>
          <a:noFill/>
        </p:spPr>
        <p:txBody>
          <a:bodyPr wrap="square" rtlCol="0">
            <a:spAutoFit/>
          </a:bodyPr>
          <a:lstStyle/>
          <a:p>
            <a:pPr algn="ctr"/>
            <a:r>
              <a:rPr lang="zh-CN" altLang="en-US" b="1" dirty="0">
                <a:solidFill>
                  <a:schemeClr val="bg2">
                    <a:lumMod val="10000"/>
                  </a:schemeClr>
                </a:solidFill>
                <a:latin typeface="微软雅黑" panose="020B0503020204020204" pitchFamily="34" charset="-122"/>
                <a:ea typeface="微软雅黑" panose="020B0503020204020204" pitchFamily="34" charset="-122"/>
              </a:rPr>
              <a:t>是统揽“四个伟大”的</a:t>
            </a:r>
            <a:r>
              <a:rPr lang="zh-CN" altLang="en-US" sz="2400" b="1" dirty="0">
                <a:latin typeface="微软雅黑" panose="020B0503020204020204" pitchFamily="34" charset="-122"/>
                <a:ea typeface="微软雅黑" panose="020B0503020204020204" pitchFamily="34" charset="-122"/>
              </a:rPr>
              <a:t>保障</a:t>
            </a:r>
            <a:endParaRPr lang="zh-CN" altLang="en-US" b="1" dirty="0">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2A75F7D0-411D-400B-A13F-C348D42724D2}"/>
              </a:ext>
            </a:extLst>
          </p:cNvPr>
          <p:cNvSpPr txBox="1"/>
          <p:nvPr/>
        </p:nvSpPr>
        <p:spPr>
          <a:xfrm>
            <a:off x="5129399" y="3934056"/>
            <a:ext cx="3290702" cy="461665"/>
          </a:xfrm>
          <a:prstGeom prst="rect">
            <a:avLst/>
          </a:prstGeom>
          <a:noFill/>
        </p:spPr>
        <p:txBody>
          <a:bodyPr wrap="square" rtlCol="0">
            <a:spAutoFit/>
          </a:bodyPr>
          <a:lstStyle/>
          <a:p>
            <a:pPr algn="ctr"/>
            <a:r>
              <a:rPr lang="zh-CN" altLang="en-US" b="1" dirty="0">
                <a:solidFill>
                  <a:schemeClr val="bg2">
                    <a:lumMod val="10000"/>
                  </a:schemeClr>
                </a:solidFill>
                <a:latin typeface="微软雅黑" panose="020B0503020204020204" pitchFamily="34" charset="-122"/>
                <a:ea typeface="微软雅黑" panose="020B0503020204020204" pitchFamily="34" charset="-122"/>
              </a:rPr>
              <a:t>是统揽“四个伟大”的</a:t>
            </a:r>
            <a:r>
              <a:rPr lang="zh-CN" altLang="en-US" sz="2400" b="1" dirty="0">
                <a:latin typeface="微软雅黑" panose="020B0503020204020204" pitchFamily="34" charset="-122"/>
                <a:ea typeface="微软雅黑" panose="020B0503020204020204" pitchFamily="34" charset="-122"/>
              </a:rPr>
              <a:t>方向</a:t>
            </a:r>
            <a:endParaRPr lang="zh-CN" altLang="en-US" b="1" dirty="0">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F08DBFAF-CC89-4B0F-9854-FE187D14B88E}"/>
              </a:ext>
            </a:extLst>
          </p:cNvPr>
          <p:cNvSpPr txBox="1"/>
          <p:nvPr/>
        </p:nvSpPr>
        <p:spPr>
          <a:xfrm>
            <a:off x="5129399" y="5103674"/>
            <a:ext cx="3290702" cy="461665"/>
          </a:xfrm>
          <a:prstGeom prst="rect">
            <a:avLst/>
          </a:prstGeom>
          <a:noFill/>
        </p:spPr>
        <p:txBody>
          <a:bodyPr wrap="square" rtlCol="0">
            <a:spAutoFit/>
          </a:bodyPr>
          <a:lstStyle/>
          <a:p>
            <a:pPr algn="ctr"/>
            <a:r>
              <a:rPr lang="zh-CN" altLang="en-US" b="1" dirty="0">
                <a:solidFill>
                  <a:schemeClr val="bg2">
                    <a:lumMod val="10000"/>
                  </a:schemeClr>
                </a:solidFill>
                <a:latin typeface="微软雅黑" panose="020B0503020204020204" pitchFamily="34" charset="-122"/>
                <a:ea typeface="微软雅黑" panose="020B0503020204020204" pitchFamily="34" charset="-122"/>
              </a:rPr>
              <a:t>是统揽“四个伟大”的</a:t>
            </a:r>
            <a:r>
              <a:rPr lang="zh-CN" altLang="en-US" sz="2400" b="1" dirty="0">
                <a:latin typeface="微软雅黑" panose="020B0503020204020204" pitchFamily="34" charset="-122"/>
                <a:ea typeface="微软雅黑" panose="020B0503020204020204" pitchFamily="34" charset="-122"/>
              </a:rPr>
              <a:t>目标</a:t>
            </a:r>
            <a:endParaRPr lang="zh-CN" altLang="en-US" b="1" dirty="0">
              <a:latin typeface="微软雅黑" panose="020B0503020204020204" pitchFamily="34" charset="-122"/>
              <a:ea typeface="微软雅黑" panose="020B0503020204020204" pitchFamily="34" charset="-122"/>
            </a:endParaRPr>
          </a:p>
        </p:txBody>
      </p:sp>
      <p:pic>
        <p:nvPicPr>
          <p:cNvPr id="30" name="图片 4">
            <a:extLst>
              <a:ext uri="{FF2B5EF4-FFF2-40B4-BE49-F238E27FC236}">
                <a16:creationId xmlns:a16="http://schemas.microsoft.com/office/drawing/2014/main" id="{C4BA33F7-3FE1-4106-931E-180734F92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133614" y="1392773"/>
            <a:ext cx="2391040" cy="176994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31" name="Freeform 10">
            <a:extLst>
              <a:ext uri="{FF2B5EF4-FFF2-40B4-BE49-F238E27FC236}">
                <a16:creationId xmlns:a16="http://schemas.microsoft.com/office/drawing/2014/main" id="{9E8DCB13-9A10-4441-9194-DFB371ECA046}"/>
              </a:ext>
            </a:extLst>
          </p:cNvPr>
          <p:cNvSpPr>
            <a:spLocks noEditPoints="1"/>
          </p:cNvSpPr>
          <p:nvPr/>
        </p:nvSpPr>
        <p:spPr bwMode="auto">
          <a:xfrm>
            <a:off x="9115425" y="3162716"/>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32" name="矩形 31">
            <a:extLst>
              <a:ext uri="{FF2B5EF4-FFF2-40B4-BE49-F238E27FC236}">
                <a16:creationId xmlns:a16="http://schemas.microsoft.com/office/drawing/2014/main" id="{B6958AB5-8E22-444B-AACF-254C054205C9}"/>
              </a:ext>
            </a:extLst>
          </p:cNvPr>
          <p:cNvSpPr/>
          <p:nvPr/>
        </p:nvSpPr>
        <p:spPr>
          <a:xfrm>
            <a:off x="9179365" y="3371362"/>
            <a:ext cx="2416200" cy="1077218"/>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前提 保障</a:t>
            </a:r>
            <a:endParaRPr lang="en-US" altLang="zh-CN"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endParaRPr>
          </a:p>
          <a:p>
            <a:pPr algn="ct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方向 目标</a:t>
            </a:r>
          </a:p>
        </p:txBody>
      </p:sp>
    </p:spTree>
    <p:extLst>
      <p:ext uri="{BB962C8B-B14F-4D97-AF65-F5344CB8AC3E}">
        <p14:creationId xmlns:p14="http://schemas.microsoft.com/office/powerpoint/2010/main" val="13536426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0-#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0-#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0-#ppt_w/2"/>
                                          </p:val>
                                        </p:tav>
                                        <p:tav tm="100000">
                                          <p:val>
                                            <p:strVal val="#ppt_x"/>
                                          </p:val>
                                        </p:tav>
                                      </p:tavLst>
                                    </p:anim>
                                    <p:anim calcmode="lin" valueType="num">
                                      <p:cBhvr additive="base">
                                        <p:cTn id="58" dur="500" fill="hold"/>
                                        <p:tgtEl>
                                          <p:spTgt spid="24"/>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0-#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0-#ppt_w/2"/>
                                          </p:val>
                                        </p:tav>
                                        <p:tav tm="100000">
                                          <p:val>
                                            <p:strVal val="#ppt_x"/>
                                          </p:val>
                                        </p:tav>
                                      </p:tavLst>
                                    </p:anim>
                                    <p:anim calcmode="lin" valueType="num">
                                      <p:cBhvr additive="base">
                                        <p:cTn id="68" dur="500" fill="hold"/>
                                        <p:tgtEl>
                                          <p:spTgt spid="26"/>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0-#ppt_w/2"/>
                                          </p:val>
                                        </p:tav>
                                        <p:tav tm="100000">
                                          <p:val>
                                            <p:strVal val="#ppt_x"/>
                                          </p:val>
                                        </p:tav>
                                      </p:tavLst>
                                    </p:anim>
                                    <p:anim calcmode="lin" valueType="num">
                                      <p:cBhvr additive="base">
                                        <p:cTn id="73" dur="500" fill="hold"/>
                                        <p:tgtEl>
                                          <p:spTgt spid="27"/>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0-#ppt_w/2"/>
                                          </p:val>
                                        </p:tav>
                                        <p:tav tm="100000">
                                          <p:val>
                                            <p:strVal val="#ppt_x"/>
                                          </p:val>
                                        </p:tav>
                                      </p:tavLst>
                                    </p:anim>
                                    <p:anim calcmode="lin" valueType="num">
                                      <p:cBhvr additive="base">
                                        <p:cTn id="78" dur="500" fill="hold"/>
                                        <p:tgtEl>
                                          <p:spTgt spid="28"/>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500" fill="hold"/>
                                        <p:tgtEl>
                                          <p:spTgt spid="29"/>
                                        </p:tgtEl>
                                        <p:attrNameLst>
                                          <p:attrName>ppt_x</p:attrName>
                                        </p:attrNameLst>
                                      </p:cBhvr>
                                      <p:tavLst>
                                        <p:tav tm="0">
                                          <p:val>
                                            <p:strVal val="0-#ppt_w/2"/>
                                          </p:val>
                                        </p:tav>
                                        <p:tav tm="100000">
                                          <p:val>
                                            <p:strVal val="#ppt_x"/>
                                          </p:val>
                                        </p:tav>
                                      </p:tavLst>
                                    </p:anim>
                                    <p:anim calcmode="lin" valueType="num">
                                      <p:cBhvr additive="base">
                                        <p:cTn id="83" dur="500" fill="hold"/>
                                        <p:tgtEl>
                                          <p:spTgt spid="29"/>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14" presetClass="entr" presetSubtype="1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randombar(horizontal)">
                                      <p:cBhvr>
                                        <p:cTn id="87" dur="500"/>
                                        <p:tgtEl>
                                          <p:spTgt spid="30"/>
                                        </p:tgtEl>
                                      </p:cBhvr>
                                    </p:animEffect>
                                  </p:childTnLst>
                                </p:cTn>
                              </p:par>
                            </p:childTnLst>
                          </p:cTn>
                        </p:par>
                        <p:par>
                          <p:cTn id="88" fill="hold">
                            <p:stCondLst>
                              <p:cond delay="8500"/>
                            </p:stCondLst>
                            <p:childTnLst>
                              <p:par>
                                <p:cTn id="89" presetID="47"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9000"/>
                            </p:stCondLst>
                            <p:childTnLst>
                              <p:par>
                                <p:cTn id="95" presetID="14" presetClass="entr" presetSubtype="1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randombar(horizontal)">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1" grpId="0" animBg="1"/>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 name="ISPRING_ULTRA_SCORM_COURSE_ID" val="72E9BE16-6EF3-4BA8-B535-CA4E6B9287C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红色大气党建知识推进新的“四个伟大”PPT模板"/>
</p:tagLst>
</file>

<file path=ppt/tags/tag10.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AUTOCOLOR" val="TRUE"/>
  <p:tag name="ID" val="626781"/>
  <p:tag name="MH_TYPE" val="CONTENTS_SECTION"/>
</p:tagLst>
</file>

<file path=ppt/tags/tag17.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18.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19.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AUTOCOLOR" val="TRUE"/>
  <p:tag name="MH_TYPE" val="CONTENTS"/>
  <p:tag name="ID" val="626781"/>
</p:tagLst>
</file>

<file path=ppt/tags/tag20.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AUTOCOLOR" val="TRUE"/>
  <p:tag name="ID" val="626781"/>
  <p:tag name="MH_TYPE" val="CONTENTS_SECTION"/>
</p:tagLst>
</file>

<file path=ppt/tags/tag22.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23.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24.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AUTOCOLOR" val="TRUE"/>
  <p:tag name="ID" val="626781"/>
  <p:tag name="MH_TYPE" val="CONTENTS_SECTION"/>
</p:tagLst>
</file>

<file path=ppt/tags/tag27.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28.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29.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30.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AUTOCOLOR" val="TRUE"/>
  <p:tag name="ID" val="626781"/>
  <p:tag name="MH_TYPE" val="CONTENTS_SECTION"/>
</p:tagLst>
</file>

<file path=ppt/tags/tag32.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33.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34.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5.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6.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7.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OTHERS"/>
  <p:tag name="ID" val="626781"/>
</p:tagLst>
</file>

<file path=ppt/tags/tag8.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ENTRY"/>
  <p:tag name="ID" val="626781"/>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1121123701"/>
  <p:tag name="MH_LIBRARY" val="CONTENTS"/>
  <p:tag name="MH_TYPE" val="NUMBER"/>
  <p:tag name="ID" val="626781"/>
  <p:tag name="MH_ORDER" val="1"/>
</p:tagLst>
</file>

<file path=ppt/theme/theme1.xml><?xml version="1.0" encoding="utf-8"?>
<a:theme xmlns:a="http://schemas.openxmlformats.org/drawingml/2006/main" name="Office 主题​​">
  <a:themeElements>
    <a:clrScheme name="自定义 32">
      <a:dk1>
        <a:srgbClr val="C00000"/>
      </a:dk1>
      <a:lt1>
        <a:sysClr val="window" lastClr="FFFFFF"/>
      </a:lt1>
      <a:dk2>
        <a:srgbClr val="C00000"/>
      </a:dk2>
      <a:lt2>
        <a:srgbClr val="E7E6E6"/>
      </a:lt2>
      <a:accent1>
        <a:srgbClr val="C00000"/>
      </a:accent1>
      <a:accent2>
        <a:srgbClr val="FF0000"/>
      </a:accent2>
      <a:accent3>
        <a:srgbClr val="C00000"/>
      </a:accent3>
      <a:accent4>
        <a:srgbClr val="FF0000"/>
      </a:accent4>
      <a:accent5>
        <a:srgbClr val="C00000"/>
      </a:accent5>
      <a:accent6>
        <a:srgbClr val="FF0000"/>
      </a:accent6>
      <a:hlink>
        <a:srgbClr val="FFFFFF"/>
      </a:hlink>
      <a:folHlink>
        <a:srgbClr val="FFFFF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1894</Words>
  <Application>Microsoft Office PowerPoint</Application>
  <PresentationFormat>宽屏</PresentationFormat>
  <Paragraphs>155</Paragraphs>
  <Slides>22</Slides>
  <Notes>22</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等线</vt:lpstr>
      <vt:lpstr>等线 Light</vt:lpstr>
      <vt:lpstr>微软雅黑</vt:lpstr>
      <vt:lpstr>文鼎习Build 100</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红色大气党建知识推进新的“四个伟大”PPT模板</dc:title>
  <dc:creator>歉然安可</dc:creator>
  <cp:lastModifiedBy>Administrator</cp:lastModifiedBy>
  <cp:revision>21</cp:revision>
  <dcterms:created xsi:type="dcterms:W3CDTF">2017-11-21T04:31:55Z</dcterms:created>
  <dcterms:modified xsi:type="dcterms:W3CDTF">2018-04-29T13:24:46Z</dcterms:modified>
</cp:coreProperties>
</file>