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0"/>
  </p:notesMasterIdLst>
  <p:sldIdLst>
    <p:sldId id="450" r:id="rId3"/>
    <p:sldId id="259" r:id="rId4"/>
    <p:sldId id="265" r:id="rId5"/>
    <p:sldId id="266" r:id="rId6"/>
    <p:sldId id="267" r:id="rId7"/>
    <p:sldId id="296" r:id="rId8"/>
    <p:sldId id="280" r:id="rId9"/>
    <p:sldId id="294" r:id="rId10"/>
    <p:sldId id="295" r:id="rId11"/>
    <p:sldId id="444" r:id="rId12"/>
    <p:sldId id="261" r:id="rId13"/>
    <p:sldId id="278" r:id="rId14"/>
    <p:sldId id="300" r:id="rId15"/>
    <p:sldId id="445" r:id="rId16"/>
    <p:sldId id="446" r:id="rId17"/>
    <p:sldId id="447" r:id="rId18"/>
    <p:sldId id="325" r:id="rId19"/>
    <p:sldId id="328" r:id="rId20"/>
    <p:sldId id="329" r:id="rId21"/>
    <p:sldId id="326" r:id="rId22"/>
    <p:sldId id="330" r:id="rId23"/>
    <p:sldId id="333" r:id="rId24"/>
    <p:sldId id="331" r:id="rId25"/>
    <p:sldId id="332" r:id="rId26"/>
    <p:sldId id="308" r:id="rId27"/>
    <p:sldId id="314" r:id="rId28"/>
    <p:sldId id="309" r:id="rId29"/>
    <p:sldId id="310" r:id="rId30"/>
    <p:sldId id="311" r:id="rId31"/>
    <p:sldId id="312" r:id="rId32"/>
    <p:sldId id="317" r:id="rId33"/>
    <p:sldId id="318" r:id="rId34"/>
    <p:sldId id="319" r:id="rId35"/>
    <p:sldId id="320" r:id="rId36"/>
    <p:sldId id="321" r:id="rId37"/>
    <p:sldId id="322" r:id="rId38"/>
    <p:sldId id="449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5A8FA22B-8643-4E12-830C-2AB99CA6809E}">
          <p14:sldIdLst/>
        </p14:section>
        <p14:section name="第一部分" id="{43C652B5-38E1-4E3D-9FF4-5D62223192C2}">
          <p14:sldIdLst>
            <p14:sldId id="450"/>
            <p14:sldId id="259"/>
            <p14:sldId id="265"/>
            <p14:sldId id="266"/>
            <p14:sldId id="267"/>
            <p14:sldId id="296"/>
            <p14:sldId id="280"/>
            <p14:sldId id="294"/>
            <p14:sldId id="295"/>
            <p14:sldId id="444"/>
            <p14:sldId id="261"/>
            <p14:sldId id="278"/>
            <p14:sldId id="300"/>
            <p14:sldId id="445"/>
            <p14:sldId id="446"/>
            <p14:sldId id="447"/>
          </p14:sldIdLst>
        </p14:section>
        <p14:section name="第二部分" id="{3390287A-1E8F-4DCD-A0A2-80A32EB2208B}">
          <p14:sldIdLst>
            <p14:sldId id="325"/>
            <p14:sldId id="328"/>
            <p14:sldId id="329"/>
            <p14:sldId id="326"/>
            <p14:sldId id="330"/>
            <p14:sldId id="333"/>
            <p14:sldId id="331"/>
            <p14:sldId id="332"/>
            <p14:sldId id="308"/>
            <p14:sldId id="314"/>
            <p14:sldId id="309"/>
            <p14:sldId id="310"/>
            <p14:sldId id="311"/>
            <p14:sldId id="312"/>
            <p14:sldId id="317"/>
            <p14:sldId id="318"/>
            <p14:sldId id="319"/>
            <p14:sldId id="320"/>
            <p14:sldId id="321"/>
            <p14:sldId id="322"/>
            <p14:sldId id="449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BD5"/>
    <a:srgbClr val="E5523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74" y="10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AD9D2-049C-4856-9D76-D01A0656F10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8B678-8BA0-40A2-86D5-67B915010B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248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798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597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44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491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158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5884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7546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672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0718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418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062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027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2030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614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648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1795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0438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4565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115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2770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550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669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1375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6386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928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521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4565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4032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268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55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401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636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950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913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849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8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51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79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50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14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69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550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289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1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87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756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21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6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0BFB3-6931-4018-9F35-6908DBD9284D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A35DC02-CBB5-445B-9470-D80CE5DAB7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86" b="4464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8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9C555B5-F5C9-42C6-BF42-439BE4B7D2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onut 3"/>
          <p:cNvSpPr/>
          <p:nvPr/>
        </p:nvSpPr>
        <p:spPr>
          <a:xfrm>
            <a:off x="3598224" y="931224"/>
            <a:ext cx="4995553" cy="4995553"/>
          </a:xfrm>
          <a:prstGeom prst="donut">
            <a:avLst>
              <a:gd name="adj" fmla="val 48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Oval 4"/>
          <p:cNvSpPr/>
          <p:nvPr/>
        </p:nvSpPr>
        <p:spPr>
          <a:xfrm>
            <a:off x="4035380" y="1368380"/>
            <a:ext cx="4121240" cy="4121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54735" y="1187736"/>
            <a:ext cx="4482531" cy="4482529"/>
          </a:xfrm>
          <a:prstGeom prst="ellipse">
            <a:avLst/>
          </a:prstGeom>
          <a:solidFill>
            <a:srgbClr val="100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22707" y="1555707"/>
            <a:ext cx="3746587" cy="37465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夕小觉</a:t>
            </a:r>
            <a:endParaRPr lang="en-US" sz="66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8" name="Donut 7"/>
          <p:cNvSpPr/>
          <p:nvPr/>
        </p:nvSpPr>
        <p:spPr>
          <a:xfrm>
            <a:off x="3073691" y="406691"/>
            <a:ext cx="6044619" cy="6044619"/>
          </a:xfrm>
          <a:prstGeom prst="donut">
            <a:avLst>
              <a:gd name="adj" fmla="val 6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9" name="Donut 8"/>
          <p:cNvSpPr/>
          <p:nvPr/>
        </p:nvSpPr>
        <p:spPr>
          <a:xfrm>
            <a:off x="4031722" y="1364722"/>
            <a:ext cx="4128556" cy="4128556"/>
          </a:xfrm>
          <a:prstGeom prst="donut">
            <a:avLst>
              <a:gd name="adj" fmla="val 3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" name="Oval 1"/>
          <p:cNvSpPr/>
          <p:nvPr/>
        </p:nvSpPr>
        <p:spPr>
          <a:xfrm>
            <a:off x="3939158" y="1272158"/>
            <a:ext cx="4313684" cy="4313684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>
            <a:off x="4547824" y="1880824"/>
            <a:ext cx="3096353" cy="3096353"/>
          </a:xfrm>
          <a:prstGeom prst="donut">
            <a:avLst>
              <a:gd name="adj" fmla="val 15107"/>
            </a:avLst>
          </a:prstGeom>
          <a:solidFill>
            <a:srgbClr val="100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4222707" y="1555707"/>
            <a:ext cx="3746587" cy="3746587"/>
          </a:xfrm>
          <a:prstGeom prst="donut">
            <a:avLst>
              <a:gd name="adj" fmla="val 22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3073691" y="406691"/>
            <a:ext cx="6044619" cy="6044619"/>
          </a:xfrm>
          <a:prstGeom prst="donut">
            <a:avLst>
              <a:gd name="adj" fmla="val 6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2" name="Donut 11"/>
          <p:cNvSpPr/>
          <p:nvPr/>
        </p:nvSpPr>
        <p:spPr>
          <a:xfrm>
            <a:off x="3348446" y="681446"/>
            <a:ext cx="5495108" cy="5495108"/>
          </a:xfrm>
          <a:prstGeom prst="donut">
            <a:avLst>
              <a:gd name="adj" fmla="val 630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pic>
        <p:nvPicPr>
          <p:cNvPr id="17" name="Canblaster - Totem (Surkin Gravity Edit)">
            <a:hlinkClick r:id="" action="ppaction://media"/>
            <a:extLst>
              <a:ext uri="{FF2B5EF4-FFF2-40B4-BE49-F238E27FC236}">
                <a16:creationId xmlns:a16="http://schemas.microsoft.com/office/drawing/2014/main" id="{F4E2B1D6-BEA5-4FC8-9135-D9C1968ABB4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" end="224471.7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24000" y="578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35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9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7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xit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2" grpId="0" animBg="1"/>
      <p:bldP spid="2" grpId="1" animBg="1"/>
      <p:bldP spid="11" grpId="0" animBg="1"/>
      <p:bldP spid="14" grpId="0" animBg="1"/>
      <p:bldP spid="14" grpId="1" animBg="1"/>
      <p:bldP spid="15" grpId="0" animBg="1"/>
      <p:bldP spid="15" grpId="1" animBg="1"/>
      <p:bldP spid="12" grpId="0" animBg="1"/>
      <p:bldP spid="1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57420" y="2189124"/>
            <a:ext cx="28384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61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98459" y="2325548"/>
            <a:ext cx="4760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接下来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951632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212794" y="2128600"/>
            <a:ext cx="32716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千万</a:t>
            </a:r>
          </a:p>
        </p:txBody>
      </p:sp>
      <p:sp>
        <p:nvSpPr>
          <p:cNvPr id="3" name="矩形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/>
          <p:nvPr/>
        </p:nvSpPr>
        <p:spPr>
          <a:xfrm>
            <a:off x="5732640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</a:t>
            </a:r>
            <a:endParaRPr lang="zh-CN" altLang="en-US" sz="2000" b="1" dirty="0"/>
          </a:p>
        </p:txBody>
      </p:sp>
      <p:sp>
        <p:nvSpPr>
          <p:cNvPr id="4" name="矩形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/>
          <p:nvPr/>
        </p:nvSpPr>
        <p:spPr>
          <a:xfrm>
            <a:off x="6305473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绍</a:t>
            </a:r>
            <a:endParaRPr lang="zh-CN" altLang="en-US" sz="2000" b="1" dirty="0"/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7451139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6878306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</a:p>
        </p:txBody>
      </p:sp>
      <p:sp>
        <p:nvSpPr>
          <p:cNvPr id="7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4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-0.11433 -4.44444E-6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836660" y="2059416"/>
            <a:ext cx="6028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别眨眼</a:t>
            </a: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569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32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1092158-3BF9-4D9D-84FD-E51971390B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7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ythrough dir="out"/>
      </p:transition>
    </mc:Choice>
    <mc:Fallback xmlns=""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05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902438" y="2467477"/>
            <a:ext cx="5061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开始啦</a:t>
            </a:r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594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50"/>
    </mc:Choice>
    <mc:Fallback xmlns="">
      <p:transition advTm="1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22800" y="3075057"/>
            <a:ext cx="2946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萌萌哒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155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56200" y="3075057"/>
            <a:ext cx="1879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千小图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70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11330" y="2625600"/>
            <a:ext cx="1034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你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21077" y="2640116"/>
            <a:ext cx="1034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眼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55334" y="2625600"/>
            <a:ext cx="1034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前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extLst>
              <a:ext uri="{FF2B5EF4-FFF2-40B4-BE49-F238E27FC236}">
                <a16:creationId xmlns:a16="http://schemas.microsoft.com/office/drawing/2014/main" id="{5E33DCEC-D76E-4DFF-9164-878C7D28C39D}"/>
              </a:ext>
            </a:extLst>
          </p:cNvPr>
          <p:cNvSpPr txBox="1"/>
          <p:nvPr/>
        </p:nvSpPr>
        <p:spPr>
          <a:xfrm>
            <a:off x="6489591" y="2625600"/>
            <a:ext cx="1034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的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extLst>
              <a:ext uri="{FF2B5EF4-FFF2-40B4-BE49-F238E27FC236}">
                <a16:creationId xmlns:a16="http://schemas.microsoft.com/office/drawing/2014/main" id="{83E6E02E-09AA-4C17-B291-6C164CDD205F}"/>
              </a:ext>
            </a:extLst>
          </p:cNvPr>
          <p:cNvSpPr txBox="1"/>
          <p:nvPr/>
        </p:nvSpPr>
        <p:spPr>
          <a:xfrm>
            <a:off x="7599338" y="2640116"/>
            <a:ext cx="1034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</a:rPr>
              <a:t>是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4">
            <a:extLst>
              <a:ext uri="{FF2B5EF4-FFF2-40B4-BE49-F238E27FC236}">
                <a16:creationId xmlns:a16="http://schemas.microsoft.com/office/drawing/2014/main" id="{13798E81-07B6-44AD-B2E9-4CBACC29E2A4}"/>
              </a:ext>
            </a:extLst>
          </p:cNvPr>
          <p:cNvCxnSpPr>
            <a:cxnSpLocks/>
          </p:cNvCxnSpPr>
          <p:nvPr/>
        </p:nvCxnSpPr>
        <p:spPr>
          <a:xfrm>
            <a:off x="0" y="3272247"/>
            <a:ext cx="305268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3">
            <a:extLst>
              <a:ext uri="{FF2B5EF4-FFF2-40B4-BE49-F238E27FC236}">
                <a16:creationId xmlns:a16="http://schemas.microsoft.com/office/drawing/2014/main" id="{01CFBB0D-4542-4879-9F1C-1B9F0FDF75C3}"/>
              </a:ext>
            </a:extLst>
          </p:cNvPr>
          <p:cNvCxnSpPr>
            <a:cxnSpLocks/>
          </p:cNvCxnSpPr>
          <p:nvPr/>
        </p:nvCxnSpPr>
        <p:spPr>
          <a:xfrm>
            <a:off x="8989255" y="3272247"/>
            <a:ext cx="320274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06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14:flythrough dir="out"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0.02226 -3.7037E-6 " pathEditMode="relative" rAng="0" ptsTypes="AA">
                                      <p:cBhvr>
                                        <p:cTn id="6" dur="2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0.02552 -3.7037E-6 " pathEditMode="relative" rAng="0" ptsTypes="AA">
                                      <p:cBhvr>
                                        <p:cTn id="8" dur="2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30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300" fill="hold"/>
                                        <p:tgtEl>
                                          <p:spTgt spid="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300" fill="hold"/>
                                        <p:tgtEl>
                                          <p:spTgt spid="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552 -3.7037E-6 " pathEditMode="relative" rAng="0" ptsTypes="AA">
                                      <p:cBhvr>
                                        <p:cTn id="16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300" fill="hold"/>
                                        <p:tgtEl>
                                          <p:spTgt spid="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0.02552 -3.7037E-6 " pathEditMode="relative" rAng="0" ptsTypes="AA">
                                      <p:cBhvr>
                                        <p:cTn id="20" dur="2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300" fill="hold"/>
                                        <p:tgtEl>
                                          <p:spTgt spid="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549172" y="2730283"/>
            <a:ext cx="13335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又陪大家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50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278411" y="2520421"/>
            <a:ext cx="15271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过了一年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46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34575" y="1006414"/>
            <a:ext cx="133350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92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091659" y="1021404"/>
            <a:ext cx="182880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你想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6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679252" y="2707320"/>
            <a:ext cx="5194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</a:t>
            </a:r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096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新潮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90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099466" y="3015097"/>
            <a:ext cx="2275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有美感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42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49" y="3075057"/>
            <a:ext cx="2125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的素材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72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93171" y="1860853"/>
            <a:ext cx="289560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44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56200" y="3075057"/>
            <a:ext cx="1879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73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11529" y="2096599"/>
            <a:ext cx="36621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solidFill>
                  <a:schemeClr val="bg1"/>
                </a:solidFill>
              </a:rPr>
              <a:t>夕小觉</a:t>
            </a:r>
            <a:endParaRPr lang="zh-CN" altLang="en-US" sz="8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31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897065" y="2853893"/>
            <a:ext cx="6739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这条街最靓的仔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21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"/>
    </mc:Choice>
    <mc:Fallback xmlns="">
      <p:transition advTm="5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72261" y="2617379"/>
            <a:ext cx="4342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夕小觉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0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50"/>
    </mc:Choice>
    <mc:Fallback xmlns="">
      <p:transition advTm="3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275007" y="2760264"/>
            <a:ext cx="38196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一起摇摆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26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34425" y="2445470"/>
            <a:ext cx="5064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夕小觉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69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08980" y="2820224"/>
            <a:ext cx="3340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将给你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218450" y="2925156"/>
            <a:ext cx="1905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190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966980" y="1935805"/>
            <a:ext cx="45024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惊喜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88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334357" y="3515074"/>
            <a:ext cx="804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你只需要修改图片，就能得到酷炫的快闪效果，可以用于产品发布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57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"/>
    </mc:Choice>
    <mc:Fallback xmlns="">
      <p:transition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79711" y="4130864"/>
            <a:ext cx="56852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bg1"/>
                </a:solidFill>
              </a:rPr>
              <a:t>夕小觉</a:t>
            </a:r>
            <a:endParaRPr lang="zh-CN" altLang="en-US" sz="13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25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198378" y="2785862"/>
            <a:ext cx="52106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</a:rPr>
              <a:t>产品发布会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023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"/>
    </mc:Choice>
    <mc:Fallback xmlns="">
      <p:transition spd="slow" advTm="7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bg1"/>
                </a:solidFill>
              </a:rPr>
              <a:t>准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351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bg1"/>
                </a:solidFill>
              </a:rPr>
              <a:t>备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090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34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19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19900" b="1" spc="-3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e7d195523061f1c0328eee58866a2c96cef83cb5d7e8264eD65FB5D2354A91F359B7105383B69D524259A334A3200F36813883930A71B82EE2EA40F90FB214134A4A98ADE1E0FC8B02277D03E7C388C8DBDE84C21BD25112ED692C029410D4E746906C8EA725A2900BCE6D2752F7B065359685D6339882A0BD9671240B42E3A24FB80F5A811E2A08</_7b1dac89e7d195523061f1c0316ecb71>
</e7d195523061f1c0>
</file>

<file path=customXml/itemProps1.xml><?xml version="1.0" encoding="utf-8"?>
<ds:datastoreItem xmlns:ds="http://schemas.openxmlformats.org/officeDocument/2006/customXml" ds:itemID="{DFF3B768-9E02-4735-ADAF-1719B2F01C21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3659</TotalTime>
  <Words>174</Words>
  <Application>Microsoft Office PowerPoint</Application>
  <PresentationFormat>宽屏</PresentationFormat>
  <Paragraphs>118</Paragraphs>
  <Slides>37</Slides>
  <Notes>37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Adobe Fan Heiti Std B</vt:lpstr>
      <vt:lpstr>Bebas Neue</vt:lpstr>
      <vt:lpstr>宋体</vt:lpstr>
      <vt:lpstr>微软雅黑</vt:lpstr>
      <vt:lpstr>Arial</vt:lpstr>
      <vt:lpstr>Calibri</vt:lpstr>
      <vt:lpstr>Calibri Light</vt:lpstr>
      <vt:lpstr>Narkisim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熊猫办公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01</dc:title>
  <dc:creator>熊猫办公</dc:creator>
  <cp:lastModifiedBy>dreamsummit</cp:lastModifiedBy>
  <cp:revision>23</cp:revision>
  <dcterms:created xsi:type="dcterms:W3CDTF">2017-05-20T06:31:13Z</dcterms:created>
  <dcterms:modified xsi:type="dcterms:W3CDTF">2018-05-21T05:46:24Z</dcterms:modified>
</cp:coreProperties>
</file>