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9" r:id="rId3"/>
    <p:sldId id="260" r:id="rId4"/>
    <p:sldId id="266" r:id="rId5"/>
    <p:sldId id="264" r:id="rId6"/>
    <p:sldId id="265" r:id="rId7"/>
    <p:sldId id="267" r:id="rId8"/>
    <p:sldId id="261" r:id="rId9"/>
    <p:sldId id="268" r:id="rId10"/>
    <p:sldId id="270" r:id="rId11"/>
    <p:sldId id="269" r:id="rId12"/>
    <p:sldId id="271" r:id="rId13"/>
    <p:sldId id="262" r:id="rId14"/>
    <p:sldId id="275" r:id="rId15"/>
    <p:sldId id="272" r:id="rId16"/>
    <p:sldId id="274" r:id="rId17"/>
    <p:sldId id="273" r:id="rId18"/>
    <p:sldId id="263" r:id="rId19"/>
    <p:sldId id="276" r:id="rId20"/>
    <p:sldId id="277" r:id="rId21"/>
    <p:sldId id="278" r:id="rId22"/>
    <p:sldId id="280" r:id="rId23"/>
    <p:sldId id="279" r:id="rId24"/>
    <p:sldId id="281" r:id="rId25"/>
    <p:sldId id="25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1" d="100"/>
          <a:sy n="51" d="100"/>
        </p:scale>
        <p:origin x="696" y="4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40228E-5948-44E2-9D44-D459E0299410}" type="datetimeFigureOut">
              <a:rPr lang="zh-CN" altLang="en-US" smtClean="0"/>
              <a:t>2018/2/27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E5596C-059D-4712-8BC0-E9D91121F694}" type="slidenum">
              <a:rPr lang="zh-CN" altLang="en-US" smtClean="0"/>
              <a:t>‹#›</a:t>
            </a:fld>
            <a:endParaRPr lang="zh-CN" altLang="en-US"/>
          </a:p>
        </p:txBody>
      </p:sp>
    </p:spTree>
    <p:extLst>
      <p:ext uri="{BB962C8B-B14F-4D97-AF65-F5344CB8AC3E}">
        <p14:creationId xmlns:p14="http://schemas.microsoft.com/office/powerpoint/2010/main" val="4263648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a:t>
            </a:fld>
            <a:endParaRPr lang="zh-CN" altLang="en-US"/>
          </a:p>
        </p:txBody>
      </p:sp>
    </p:spTree>
    <p:extLst>
      <p:ext uri="{BB962C8B-B14F-4D97-AF65-F5344CB8AC3E}">
        <p14:creationId xmlns:p14="http://schemas.microsoft.com/office/powerpoint/2010/main" val="697281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10</a:t>
            </a:fld>
            <a:endParaRPr lang="zh-CN" altLang="en-US"/>
          </a:p>
        </p:txBody>
      </p:sp>
    </p:spTree>
    <p:extLst>
      <p:ext uri="{BB962C8B-B14F-4D97-AF65-F5344CB8AC3E}">
        <p14:creationId xmlns:p14="http://schemas.microsoft.com/office/powerpoint/2010/main" val="41317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11</a:t>
            </a:fld>
            <a:endParaRPr lang="zh-CN" altLang="en-US"/>
          </a:p>
        </p:txBody>
      </p:sp>
    </p:spTree>
    <p:extLst>
      <p:ext uri="{BB962C8B-B14F-4D97-AF65-F5344CB8AC3E}">
        <p14:creationId xmlns:p14="http://schemas.microsoft.com/office/powerpoint/2010/main" val="3102846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12</a:t>
            </a:fld>
            <a:endParaRPr lang="zh-CN" altLang="en-US"/>
          </a:p>
        </p:txBody>
      </p:sp>
    </p:spTree>
    <p:extLst>
      <p:ext uri="{BB962C8B-B14F-4D97-AF65-F5344CB8AC3E}">
        <p14:creationId xmlns:p14="http://schemas.microsoft.com/office/powerpoint/2010/main" val="2819571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13</a:t>
            </a:fld>
            <a:endParaRPr lang="zh-CN" altLang="en-US"/>
          </a:p>
        </p:txBody>
      </p:sp>
    </p:spTree>
    <p:extLst>
      <p:ext uri="{BB962C8B-B14F-4D97-AF65-F5344CB8AC3E}">
        <p14:creationId xmlns:p14="http://schemas.microsoft.com/office/powerpoint/2010/main" val="2416510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14</a:t>
            </a:fld>
            <a:endParaRPr lang="zh-CN" altLang="en-US"/>
          </a:p>
        </p:txBody>
      </p:sp>
    </p:spTree>
    <p:extLst>
      <p:ext uri="{BB962C8B-B14F-4D97-AF65-F5344CB8AC3E}">
        <p14:creationId xmlns:p14="http://schemas.microsoft.com/office/powerpoint/2010/main" val="3255896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15</a:t>
            </a:fld>
            <a:endParaRPr lang="zh-CN" altLang="en-US"/>
          </a:p>
        </p:txBody>
      </p:sp>
    </p:spTree>
    <p:extLst>
      <p:ext uri="{BB962C8B-B14F-4D97-AF65-F5344CB8AC3E}">
        <p14:creationId xmlns:p14="http://schemas.microsoft.com/office/powerpoint/2010/main" val="2799956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16</a:t>
            </a:fld>
            <a:endParaRPr lang="zh-CN" altLang="en-US"/>
          </a:p>
        </p:txBody>
      </p:sp>
    </p:spTree>
    <p:extLst>
      <p:ext uri="{BB962C8B-B14F-4D97-AF65-F5344CB8AC3E}">
        <p14:creationId xmlns:p14="http://schemas.microsoft.com/office/powerpoint/2010/main" val="2044565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17</a:t>
            </a:fld>
            <a:endParaRPr lang="zh-CN" altLang="en-US"/>
          </a:p>
        </p:txBody>
      </p:sp>
    </p:spTree>
    <p:extLst>
      <p:ext uri="{BB962C8B-B14F-4D97-AF65-F5344CB8AC3E}">
        <p14:creationId xmlns:p14="http://schemas.microsoft.com/office/powerpoint/2010/main" val="4999262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18</a:t>
            </a:fld>
            <a:endParaRPr lang="zh-CN" altLang="en-US"/>
          </a:p>
        </p:txBody>
      </p:sp>
    </p:spTree>
    <p:extLst>
      <p:ext uri="{BB962C8B-B14F-4D97-AF65-F5344CB8AC3E}">
        <p14:creationId xmlns:p14="http://schemas.microsoft.com/office/powerpoint/2010/main" val="1496425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19</a:t>
            </a:fld>
            <a:endParaRPr lang="zh-CN" altLang="en-US"/>
          </a:p>
        </p:txBody>
      </p:sp>
    </p:spTree>
    <p:extLst>
      <p:ext uri="{BB962C8B-B14F-4D97-AF65-F5344CB8AC3E}">
        <p14:creationId xmlns:p14="http://schemas.microsoft.com/office/powerpoint/2010/main" val="3784796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a:t>
            </a:fld>
            <a:endParaRPr lang="zh-CN" altLang="en-US"/>
          </a:p>
        </p:txBody>
      </p:sp>
    </p:spTree>
    <p:extLst>
      <p:ext uri="{BB962C8B-B14F-4D97-AF65-F5344CB8AC3E}">
        <p14:creationId xmlns:p14="http://schemas.microsoft.com/office/powerpoint/2010/main" val="590452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20</a:t>
            </a:fld>
            <a:endParaRPr lang="zh-CN" altLang="en-US"/>
          </a:p>
        </p:txBody>
      </p:sp>
    </p:spTree>
    <p:extLst>
      <p:ext uri="{BB962C8B-B14F-4D97-AF65-F5344CB8AC3E}">
        <p14:creationId xmlns:p14="http://schemas.microsoft.com/office/powerpoint/2010/main" val="3290452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21</a:t>
            </a:fld>
            <a:endParaRPr lang="zh-CN" altLang="en-US"/>
          </a:p>
        </p:txBody>
      </p:sp>
    </p:spTree>
    <p:extLst>
      <p:ext uri="{BB962C8B-B14F-4D97-AF65-F5344CB8AC3E}">
        <p14:creationId xmlns:p14="http://schemas.microsoft.com/office/powerpoint/2010/main" val="298578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22</a:t>
            </a:fld>
            <a:endParaRPr lang="zh-CN" altLang="en-US"/>
          </a:p>
        </p:txBody>
      </p:sp>
    </p:spTree>
    <p:extLst>
      <p:ext uri="{BB962C8B-B14F-4D97-AF65-F5344CB8AC3E}">
        <p14:creationId xmlns:p14="http://schemas.microsoft.com/office/powerpoint/2010/main" val="1357827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23</a:t>
            </a:fld>
            <a:endParaRPr lang="zh-CN" altLang="en-US"/>
          </a:p>
        </p:txBody>
      </p:sp>
    </p:spTree>
    <p:extLst>
      <p:ext uri="{BB962C8B-B14F-4D97-AF65-F5344CB8AC3E}">
        <p14:creationId xmlns:p14="http://schemas.microsoft.com/office/powerpoint/2010/main" val="3636535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24</a:t>
            </a:fld>
            <a:endParaRPr lang="zh-CN" altLang="en-US"/>
          </a:p>
        </p:txBody>
      </p:sp>
    </p:spTree>
    <p:extLst>
      <p:ext uri="{BB962C8B-B14F-4D97-AF65-F5344CB8AC3E}">
        <p14:creationId xmlns:p14="http://schemas.microsoft.com/office/powerpoint/2010/main" val="36499271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25</a:t>
            </a:fld>
            <a:endParaRPr lang="zh-CN" altLang="en-US"/>
          </a:p>
        </p:txBody>
      </p:sp>
    </p:spTree>
    <p:extLst>
      <p:ext uri="{BB962C8B-B14F-4D97-AF65-F5344CB8AC3E}">
        <p14:creationId xmlns:p14="http://schemas.microsoft.com/office/powerpoint/2010/main" val="1920427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3</a:t>
            </a:fld>
            <a:endParaRPr lang="zh-CN" altLang="en-US"/>
          </a:p>
        </p:txBody>
      </p:sp>
    </p:spTree>
    <p:extLst>
      <p:ext uri="{BB962C8B-B14F-4D97-AF65-F5344CB8AC3E}">
        <p14:creationId xmlns:p14="http://schemas.microsoft.com/office/powerpoint/2010/main" val="848887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4</a:t>
            </a:fld>
            <a:endParaRPr lang="zh-CN" altLang="en-US"/>
          </a:p>
        </p:txBody>
      </p:sp>
    </p:spTree>
    <p:extLst>
      <p:ext uri="{BB962C8B-B14F-4D97-AF65-F5344CB8AC3E}">
        <p14:creationId xmlns:p14="http://schemas.microsoft.com/office/powerpoint/2010/main" val="2894807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5</a:t>
            </a:fld>
            <a:endParaRPr lang="zh-CN" altLang="en-US"/>
          </a:p>
        </p:txBody>
      </p:sp>
    </p:spTree>
    <p:extLst>
      <p:ext uri="{BB962C8B-B14F-4D97-AF65-F5344CB8AC3E}">
        <p14:creationId xmlns:p14="http://schemas.microsoft.com/office/powerpoint/2010/main" val="3534574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6</a:t>
            </a:fld>
            <a:endParaRPr lang="zh-CN" altLang="en-US"/>
          </a:p>
        </p:txBody>
      </p:sp>
    </p:spTree>
    <p:extLst>
      <p:ext uri="{BB962C8B-B14F-4D97-AF65-F5344CB8AC3E}">
        <p14:creationId xmlns:p14="http://schemas.microsoft.com/office/powerpoint/2010/main" val="2765445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7</a:t>
            </a:fld>
            <a:endParaRPr lang="zh-CN" altLang="en-US"/>
          </a:p>
        </p:txBody>
      </p:sp>
    </p:spTree>
    <p:extLst>
      <p:ext uri="{BB962C8B-B14F-4D97-AF65-F5344CB8AC3E}">
        <p14:creationId xmlns:p14="http://schemas.microsoft.com/office/powerpoint/2010/main" val="547509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8</a:t>
            </a:fld>
            <a:endParaRPr lang="zh-CN" altLang="en-US"/>
          </a:p>
        </p:txBody>
      </p:sp>
    </p:spTree>
    <p:extLst>
      <p:ext uri="{BB962C8B-B14F-4D97-AF65-F5344CB8AC3E}">
        <p14:creationId xmlns:p14="http://schemas.microsoft.com/office/powerpoint/2010/main" val="4265597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E5596C-059D-4712-8BC0-E9D91121F694}" type="slidenum">
              <a:rPr lang="zh-CN" altLang="en-US" smtClean="0"/>
              <a:t>9</a:t>
            </a:fld>
            <a:endParaRPr lang="zh-CN" altLang="en-US"/>
          </a:p>
        </p:txBody>
      </p:sp>
    </p:spTree>
    <p:extLst>
      <p:ext uri="{BB962C8B-B14F-4D97-AF65-F5344CB8AC3E}">
        <p14:creationId xmlns:p14="http://schemas.microsoft.com/office/powerpoint/2010/main" val="1039296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2032176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3725399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362672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2250188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1385830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1050941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2260986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3087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20007036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2399488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992C77-81E8-4097-96F9-363C2C3DD736}" type="datetimeFigureOut">
              <a:rPr lang="zh-CN" altLang="en-US" smtClean="0"/>
              <a:t>2018/2/27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C29837-B58B-437A-9035-4AF4E0AF9D45}" type="slidenum">
              <a:rPr lang="zh-CN" altLang="en-US" smtClean="0"/>
              <a:t>‹#›</a:t>
            </a:fld>
            <a:endParaRPr lang="zh-CN" altLang="en-US"/>
          </a:p>
        </p:txBody>
      </p:sp>
    </p:spTree>
    <p:extLst>
      <p:ext uri="{BB962C8B-B14F-4D97-AF65-F5344CB8AC3E}">
        <p14:creationId xmlns:p14="http://schemas.microsoft.com/office/powerpoint/2010/main" val="3416026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974109" y="1831493"/>
            <a:ext cx="6096000" cy="1384995"/>
          </a:xfrm>
          <a:prstGeom prst="rect">
            <a:avLst/>
          </a:prstGeom>
        </p:spPr>
        <p:txBody>
          <a:bodyPr>
            <a:spAutoFit/>
          </a:bodyPr>
          <a:lstStyle/>
          <a:p>
            <a:pPr algn="just">
              <a:lnSpc>
                <a:spcPct val="200000"/>
              </a:lnSpc>
            </a:pPr>
            <a:r>
              <a:rPr lang="zh-CN" altLang="en-US" sz="1400" b="1" dirty="0" smtClean="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感谢您下载包图网平台上提供的</a:t>
            </a:r>
            <a:r>
              <a:rPr lang="en-US" altLang="zh-CN" sz="1400" b="1" dirty="0" smtClean="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PPT</a:t>
            </a:r>
            <a:r>
              <a:rPr lang="zh-CN" altLang="en-US" sz="1400" b="1" dirty="0" smtClean="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dirty="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endParaRPr>
          </a:p>
        </p:txBody>
      </p:sp>
    </p:spTree>
    <p:extLst>
      <p:ext uri="{BB962C8B-B14F-4D97-AF65-F5344CB8AC3E}">
        <p14:creationId xmlns:p14="http://schemas.microsoft.com/office/powerpoint/2010/main" val="1547434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1.jpg"/><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1.jpg"/><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1.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1.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1.jp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7000" b="-17000"/>
          </a:stretch>
        </a:blipFill>
        <a:effectLst/>
      </p:bgPr>
    </p:bg>
    <p:spTree>
      <p:nvGrpSpPr>
        <p:cNvPr id="1" name=""/>
        <p:cNvGrpSpPr/>
        <p:nvPr/>
      </p:nvGrpSpPr>
      <p:grpSpPr>
        <a:xfrm>
          <a:off x="0" y="0"/>
          <a:ext cx="0" cy="0"/>
          <a:chOff x="0" y="0"/>
          <a:chExt cx="0" cy="0"/>
        </a:xfrm>
      </p:grpSpPr>
      <p:sp>
        <p:nvSpPr>
          <p:cNvPr id="5" name="五边形 3"/>
          <p:cNvSpPr/>
          <p:nvPr/>
        </p:nvSpPr>
        <p:spPr>
          <a:xfrm rot="16200000">
            <a:off x="3839945" y="-1350751"/>
            <a:ext cx="4512108" cy="12192001"/>
          </a:xfrm>
          <a:custGeom>
            <a:avLst/>
            <a:gdLst>
              <a:gd name="connsiteX0" fmla="*/ 0 w 5346833"/>
              <a:gd name="connsiteY0" fmla="*/ 0 h 12192001"/>
              <a:gd name="connsiteX1" fmla="*/ 2673417 w 5346833"/>
              <a:gd name="connsiteY1" fmla="*/ 0 h 12192001"/>
              <a:gd name="connsiteX2" fmla="*/ 5346833 w 5346833"/>
              <a:gd name="connsiteY2" fmla="*/ 6096001 h 12192001"/>
              <a:gd name="connsiteX3" fmla="*/ 2673417 w 5346833"/>
              <a:gd name="connsiteY3" fmla="*/ 12192001 h 12192001"/>
              <a:gd name="connsiteX4" fmla="*/ 0 w 5346833"/>
              <a:gd name="connsiteY4" fmla="*/ 12192001 h 12192001"/>
              <a:gd name="connsiteX5" fmla="*/ 0 w 5346833"/>
              <a:gd name="connsiteY5" fmla="*/ 0 h 12192001"/>
              <a:gd name="connsiteX0" fmla="*/ 0 w 3537284"/>
              <a:gd name="connsiteY0" fmla="*/ 0 h 12192001"/>
              <a:gd name="connsiteX1" fmla="*/ 2673417 w 3537284"/>
              <a:gd name="connsiteY1" fmla="*/ 0 h 12192001"/>
              <a:gd name="connsiteX2" fmla="*/ 3537284 w 3537284"/>
              <a:gd name="connsiteY2" fmla="*/ 6115252 h 12192001"/>
              <a:gd name="connsiteX3" fmla="*/ 2673417 w 3537284"/>
              <a:gd name="connsiteY3" fmla="*/ 12192001 h 12192001"/>
              <a:gd name="connsiteX4" fmla="*/ 0 w 3537284"/>
              <a:gd name="connsiteY4" fmla="*/ 12192001 h 12192001"/>
              <a:gd name="connsiteX5" fmla="*/ 0 w 3537284"/>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382928"/>
              <a:gd name="connsiteY0" fmla="*/ 0 h 12192001"/>
              <a:gd name="connsiteX1" fmla="*/ 2673417 w 3382928"/>
              <a:gd name="connsiteY1" fmla="*/ 0 h 12192001"/>
              <a:gd name="connsiteX2" fmla="*/ 3382928 w 3382928"/>
              <a:gd name="connsiteY2" fmla="*/ 2245896 h 12192001"/>
              <a:gd name="connsiteX3" fmla="*/ 2673417 w 3382928"/>
              <a:gd name="connsiteY3" fmla="*/ 12192001 h 12192001"/>
              <a:gd name="connsiteX4" fmla="*/ 0 w 3382928"/>
              <a:gd name="connsiteY4" fmla="*/ 12192001 h 12192001"/>
              <a:gd name="connsiteX5" fmla="*/ 0 w 3382928"/>
              <a:gd name="connsiteY5"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928" h="12192001">
                <a:moveTo>
                  <a:pt x="0" y="0"/>
                </a:moveTo>
                <a:lnTo>
                  <a:pt x="2673417" y="0"/>
                </a:lnTo>
                <a:lnTo>
                  <a:pt x="3382928" y="2245896"/>
                </a:lnTo>
                <a:lnTo>
                  <a:pt x="2673417" y="12192001"/>
                </a:lnTo>
                <a:lnTo>
                  <a:pt x="0" y="12192001"/>
                </a:lnTo>
                <a:lnTo>
                  <a:pt x="0" y="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2" name="五边形 3"/>
          <p:cNvSpPr/>
          <p:nvPr/>
        </p:nvSpPr>
        <p:spPr>
          <a:xfrm rot="5400000" flipH="1">
            <a:off x="3839948" y="-1350750"/>
            <a:ext cx="4512108" cy="12192001"/>
          </a:xfrm>
          <a:custGeom>
            <a:avLst/>
            <a:gdLst>
              <a:gd name="connsiteX0" fmla="*/ 0 w 5346833"/>
              <a:gd name="connsiteY0" fmla="*/ 0 h 12192001"/>
              <a:gd name="connsiteX1" fmla="*/ 2673417 w 5346833"/>
              <a:gd name="connsiteY1" fmla="*/ 0 h 12192001"/>
              <a:gd name="connsiteX2" fmla="*/ 5346833 w 5346833"/>
              <a:gd name="connsiteY2" fmla="*/ 6096001 h 12192001"/>
              <a:gd name="connsiteX3" fmla="*/ 2673417 w 5346833"/>
              <a:gd name="connsiteY3" fmla="*/ 12192001 h 12192001"/>
              <a:gd name="connsiteX4" fmla="*/ 0 w 5346833"/>
              <a:gd name="connsiteY4" fmla="*/ 12192001 h 12192001"/>
              <a:gd name="connsiteX5" fmla="*/ 0 w 5346833"/>
              <a:gd name="connsiteY5" fmla="*/ 0 h 12192001"/>
              <a:gd name="connsiteX0" fmla="*/ 0 w 3537284"/>
              <a:gd name="connsiteY0" fmla="*/ 0 h 12192001"/>
              <a:gd name="connsiteX1" fmla="*/ 2673417 w 3537284"/>
              <a:gd name="connsiteY1" fmla="*/ 0 h 12192001"/>
              <a:gd name="connsiteX2" fmla="*/ 3537284 w 3537284"/>
              <a:gd name="connsiteY2" fmla="*/ 6115252 h 12192001"/>
              <a:gd name="connsiteX3" fmla="*/ 2673417 w 3537284"/>
              <a:gd name="connsiteY3" fmla="*/ 12192001 h 12192001"/>
              <a:gd name="connsiteX4" fmla="*/ 0 w 3537284"/>
              <a:gd name="connsiteY4" fmla="*/ 12192001 h 12192001"/>
              <a:gd name="connsiteX5" fmla="*/ 0 w 3537284"/>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382928"/>
              <a:gd name="connsiteY0" fmla="*/ 0 h 12192001"/>
              <a:gd name="connsiteX1" fmla="*/ 2673417 w 3382928"/>
              <a:gd name="connsiteY1" fmla="*/ 0 h 12192001"/>
              <a:gd name="connsiteX2" fmla="*/ 3382928 w 3382928"/>
              <a:gd name="connsiteY2" fmla="*/ 2245896 h 12192001"/>
              <a:gd name="connsiteX3" fmla="*/ 2673417 w 3382928"/>
              <a:gd name="connsiteY3" fmla="*/ 12192001 h 12192001"/>
              <a:gd name="connsiteX4" fmla="*/ 0 w 3382928"/>
              <a:gd name="connsiteY4" fmla="*/ 12192001 h 12192001"/>
              <a:gd name="connsiteX5" fmla="*/ 0 w 3382928"/>
              <a:gd name="connsiteY5"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928" h="12192001">
                <a:moveTo>
                  <a:pt x="0" y="0"/>
                </a:moveTo>
                <a:lnTo>
                  <a:pt x="2673417" y="0"/>
                </a:lnTo>
                <a:lnTo>
                  <a:pt x="3382928" y="2245896"/>
                </a:lnTo>
                <a:lnTo>
                  <a:pt x="2673417" y="12192001"/>
                </a:lnTo>
                <a:lnTo>
                  <a:pt x="0" y="12192001"/>
                </a:lnTo>
                <a:lnTo>
                  <a:pt x="0" y="0"/>
                </a:lnTo>
                <a:close/>
              </a:path>
            </a:pathLst>
          </a:custGeom>
          <a:solidFill>
            <a:schemeClr val="accent2">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3" name="五边形 3"/>
          <p:cNvSpPr/>
          <p:nvPr/>
        </p:nvSpPr>
        <p:spPr>
          <a:xfrm rot="16200000">
            <a:off x="3812675" y="-1378020"/>
            <a:ext cx="4556488" cy="12202162"/>
          </a:xfrm>
          <a:custGeom>
            <a:avLst/>
            <a:gdLst>
              <a:gd name="connsiteX0" fmla="*/ 0 w 5346833"/>
              <a:gd name="connsiteY0" fmla="*/ 0 h 12192001"/>
              <a:gd name="connsiteX1" fmla="*/ 2673417 w 5346833"/>
              <a:gd name="connsiteY1" fmla="*/ 0 h 12192001"/>
              <a:gd name="connsiteX2" fmla="*/ 5346833 w 5346833"/>
              <a:gd name="connsiteY2" fmla="*/ 6096001 h 12192001"/>
              <a:gd name="connsiteX3" fmla="*/ 2673417 w 5346833"/>
              <a:gd name="connsiteY3" fmla="*/ 12192001 h 12192001"/>
              <a:gd name="connsiteX4" fmla="*/ 0 w 5346833"/>
              <a:gd name="connsiteY4" fmla="*/ 12192001 h 12192001"/>
              <a:gd name="connsiteX5" fmla="*/ 0 w 5346833"/>
              <a:gd name="connsiteY5" fmla="*/ 0 h 12192001"/>
              <a:gd name="connsiteX0" fmla="*/ 0 w 3537284"/>
              <a:gd name="connsiteY0" fmla="*/ 0 h 12192001"/>
              <a:gd name="connsiteX1" fmla="*/ 2673417 w 3537284"/>
              <a:gd name="connsiteY1" fmla="*/ 0 h 12192001"/>
              <a:gd name="connsiteX2" fmla="*/ 3537284 w 3537284"/>
              <a:gd name="connsiteY2" fmla="*/ 6115252 h 12192001"/>
              <a:gd name="connsiteX3" fmla="*/ 2673417 w 3537284"/>
              <a:gd name="connsiteY3" fmla="*/ 12192001 h 12192001"/>
              <a:gd name="connsiteX4" fmla="*/ 0 w 3537284"/>
              <a:gd name="connsiteY4" fmla="*/ 12192001 h 12192001"/>
              <a:gd name="connsiteX5" fmla="*/ 0 w 3537284"/>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7659" h="12192001">
                <a:moveTo>
                  <a:pt x="0" y="0"/>
                </a:moveTo>
                <a:lnTo>
                  <a:pt x="2673417" y="0"/>
                </a:lnTo>
                <a:lnTo>
                  <a:pt x="3527659" y="6086376"/>
                </a:lnTo>
                <a:lnTo>
                  <a:pt x="2673417" y="12192001"/>
                </a:lnTo>
                <a:lnTo>
                  <a:pt x="0" y="12192001"/>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18" name="组合 17"/>
          <p:cNvGrpSpPr/>
          <p:nvPr/>
        </p:nvGrpSpPr>
        <p:grpSpPr>
          <a:xfrm>
            <a:off x="-91438" y="2444817"/>
            <a:ext cx="6172724" cy="1415983"/>
            <a:chOff x="-91438" y="2444817"/>
            <a:chExt cx="6172724" cy="1415983"/>
          </a:xfrm>
        </p:grpSpPr>
        <p:cxnSp>
          <p:nvCxnSpPr>
            <p:cNvPr id="15" name="直接连接符 14"/>
            <p:cNvCxnSpPr>
              <a:stCxn id="13" idx="2"/>
            </p:cNvCxnSpPr>
            <p:nvPr/>
          </p:nvCxnSpPr>
          <p:spPr>
            <a:xfrm flipH="1">
              <a:off x="-91438" y="2444817"/>
              <a:ext cx="6172724" cy="14159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3" idx="2"/>
            </p:cNvCxnSpPr>
            <p:nvPr/>
          </p:nvCxnSpPr>
          <p:spPr>
            <a:xfrm flipH="1">
              <a:off x="670562" y="2444817"/>
              <a:ext cx="5410724" cy="116198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6101080" y="2441501"/>
            <a:ext cx="6172726" cy="1280164"/>
            <a:chOff x="-91440" y="2580636"/>
            <a:chExt cx="6172726" cy="1280164"/>
          </a:xfrm>
        </p:grpSpPr>
        <p:cxnSp>
          <p:nvCxnSpPr>
            <p:cNvPr id="20" name="直接连接符 19"/>
            <p:cNvCxnSpPr/>
            <p:nvPr/>
          </p:nvCxnSpPr>
          <p:spPr>
            <a:xfrm flipH="1">
              <a:off x="-91440" y="2580636"/>
              <a:ext cx="6172726" cy="1280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70560" y="2580636"/>
              <a:ext cx="5410726" cy="102616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232926" y="199509"/>
            <a:ext cx="1696720" cy="711201"/>
            <a:chOff x="5247640" y="-1"/>
            <a:chExt cx="1696720" cy="711201"/>
          </a:xfrm>
        </p:grpSpPr>
        <p:sp>
          <p:nvSpPr>
            <p:cNvPr id="22" name="圆角矩形 21"/>
            <p:cNvSpPr/>
            <p:nvPr/>
          </p:nvSpPr>
          <p:spPr>
            <a:xfrm flipV="1">
              <a:off x="5247640" y="0"/>
              <a:ext cx="1696720" cy="711200"/>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3" name="文本框 22"/>
            <p:cNvSpPr txBox="1"/>
            <p:nvPr/>
          </p:nvSpPr>
          <p:spPr>
            <a:xfrm>
              <a:off x="5394960" y="-1"/>
              <a:ext cx="1402080" cy="707886"/>
            </a:xfrm>
            <a:prstGeom prst="rect">
              <a:avLst/>
            </a:prstGeom>
            <a:noFill/>
          </p:spPr>
          <p:txBody>
            <a:bodyPr wrap="square" rtlCol="0">
              <a:spAutoFit/>
            </a:bodyPr>
            <a:lstStyle/>
            <a:p>
              <a:pPr algn="ctr"/>
              <a:r>
                <a:rPr lang="en-US" altLang="zh-CN" sz="4000" spc="3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201X</a:t>
              </a:r>
              <a:endParaRPr lang="zh-CN" altLang="en-US" sz="4000" spc="3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32" name="组合 31"/>
          <p:cNvGrpSpPr/>
          <p:nvPr/>
        </p:nvGrpSpPr>
        <p:grpSpPr>
          <a:xfrm>
            <a:off x="2311401" y="3218664"/>
            <a:ext cx="7579360" cy="3278468"/>
            <a:chOff x="2311401" y="3217594"/>
            <a:chExt cx="7579360" cy="3278468"/>
          </a:xfrm>
        </p:grpSpPr>
        <p:grpSp>
          <p:nvGrpSpPr>
            <p:cNvPr id="29" name="组合 28"/>
            <p:cNvGrpSpPr/>
            <p:nvPr/>
          </p:nvGrpSpPr>
          <p:grpSpPr>
            <a:xfrm>
              <a:off x="2311401" y="3217594"/>
              <a:ext cx="7579360" cy="3278468"/>
              <a:chOff x="2311401" y="3309034"/>
              <a:chExt cx="7579360" cy="3278468"/>
            </a:xfrm>
          </p:grpSpPr>
          <p:sp>
            <p:nvSpPr>
              <p:cNvPr id="24" name="文本框 23"/>
              <p:cNvSpPr txBox="1"/>
              <p:nvPr/>
            </p:nvSpPr>
            <p:spPr>
              <a:xfrm>
                <a:off x="2311401" y="3952239"/>
                <a:ext cx="7579360" cy="923330"/>
              </a:xfrm>
              <a:prstGeom prst="rect">
                <a:avLst/>
              </a:prstGeom>
              <a:noFill/>
            </p:spPr>
            <p:txBody>
              <a:bodyPr wrap="square" rtlCol="0">
                <a:spAutoFit/>
              </a:bodyPr>
              <a:lstStyle/>
              <a:p>
                <a:pPr algn="ctr"/>
                <a:r>
                  <a:rPr lang="zh-CN" altLang="en-US" sz="5400" b="1" spc="600" dirty="0" smtClean="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rPr>
                  <a:t>简约风个人简历</a:t>
                </a:r>
                <a:endParaRPr lang="zh-CN" altLang="en-US" sz="5400" b="1" spc="6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5" name="文本框 24"/>
              <p:cNvSpPr txBox="1"/>
              <p:nvPr/>
            </p:nvSpPr>
            <p:spPr>
              <a:xfrm>
                <a:off x="3380506" y="5756505"/>
                <a:ext cx="5449456" cy="830997"/>
              </a:xfrm>
              <a:prstGeom prst="rect">
                <a:avLst/>
              </a:prstGeom>
              <a:noFill/>
            </p:spPr>
            <p:txBody>
              <a:bodyPr wrap="square" rtlCol="0">
                <a:spAutoFit/>
              </a:bodyPr>
              <a:lstStyle/>
              <a:p>
                <a:pPr algn="ctr">
                  <a:lnSpc>
                    <a:spcPct val="150000"/>
                  </a:lnSpc>
                </a:pPr>
                <a:r>
                  <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spc="300" dirty="0" smtClean="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spc="300" dirty="0" smtClean="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spc="300" dirty="0" smtClean="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文本点击此处更换</a:t>
                </a:r>
                <a:endPar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7" name="圆角矩形 26"/>
              <p:cNvSpPr/>
              <p:nvPr/>
            </p:nvSpPr>
            <p:spPr>
              <a:xfrm>
                <a:off x="5354320" y="5000632"/>
                <a:ext cx="1483360" cy="59961"/>
              </a:xfrm>
              <a:prstGeom prst="roundRect">
                <a:avLst/>
              </a:prstGeom>
              <a:solidFill>
                <a:schemeClr val="bg2">
                  <a:lumMod val="90000"/>
                </a:schemeClr>
              </a:solidFill>
              <a:ln>
                <a:noFill/>
              </a:ln>
              <a:effectLst>
                <a:outerShdw blurRad="50800" dist="38100" dir="5400000" algn="t"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8" name="文本框 27"/>
              <p:cNvSpPr txBox="1"/>
              <p:nvPr/>
            </p:nvSpPr>
            <p:spPr>
              <a:xfrm>
                <a:off x="3449057" y="3309034"/>
                <a:ext cx="5304047" cy="646331"/>
              </a:xfrm>
              <a:prstGeom prst="rect">
                <a:avLst/>
              </a:prstGeom>
              <a:noFill/>
            </p:spPr>
            <p:txBody>
              <a:bodyPr wrap="square" rtlCol="0">
                <a:spAutoFit/>
              </a:bodyPr>
              <a:lstStyle/>
              <a:p>
                <a:pPr algn="ctr"/>
                <a:r>
                  <a:rPr lang="en-US" altLang="zh-CN" sz="3600" spc="600" dirty="0" smtClean="0">
                    <a:solidFill>
                      <a:schemeClr val="accent2">
                        <a:lumMod val="50000"/>
                      </a:schemeClr>
                    </a:solidFill>
                    <a:latin typeface="Agency FB" panose="020B0503020202020204" pitchFamily="34" charset="0"/>
                    <a:ea typeface="微软雅黑 Light" panose="020B0502040204020203" pitchFamily="34" charset="-122"/>
                    <a:sym typeface="Agency FB" panose="020B0503020202020204" pitchFamily="34" charset="0"/>
                  </a:rPr>
                  <a:t>ADD YOUR TITLE HERE.</a:t>
                </a:r>
                <a:endParaRPr lang="zh-CN" altLang="en-US" sz="3600" spc="600" dirty="0">
                  <a:solidFill>
                    <a:schemeClr val="accent2">
                      <a:lumMod val="50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30" name="圆角矩形 29"/>
            <p:cNvSpPr/>
            <p:nvPr/>
          </p:nvSpPr>
          <p:spPr>
            <a:xfrm>
              <a:off x="4277360" y="5116349"/>
              <a:ext cx="3647440" cy="47511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Agency FB" panose="020B0503020202020204" pitchFamily="34" charset="0"/>
                  <a:ea typeface="微软雅黑 Light" panose="020B0502040204020203" pitchFamily="34" charset="-122"/>
                  <a:sym typeface="Agency FB" panose="020B0503020202020204" pitchFamily="34" charset="0"/>
                </a:rPr>
                <a:t>汇报人：包图网   时间：</a:t>
              </a:r>
              <a:r>
                <a:rPr lang="en-US" altLang="zh-CN" sz="2000" dirty="0" smtClean="0">
                  <a:latin typeface="Agency FB" panose="020B0503020202020204" pitchFamily="34" charset="0"/>
                  <a:ea typeface="微软雅黑 Light" panose="020B0502040204020203" pitchFamily="34" charset="-122"/>
                  <a:sym typeface="Agency FB" panose="020B0503020202020204" pitchFamily="34" charset="0"/>
                </a:rPr>
                <a:t>201X</a:t>
              </a:r>
              <a:endParaRPr lang="zh-CN" altLang="en-US" sz="2000" dirty="0">
                <a:latin typeface="Agency FB" panose="020B0503020202020204" pitchFamily="34" charset="0"/>
                <a:ea typeface="微软雅黑 Light" panose="020B0502040204020203" pitchFamily="34" charset="-122"/>
                <a:sym typeface="Agency FB" panose="020B0503020202020204" pitchFamily="34" charset="0"/>
              </a:endParaRPr>
            </a:p>
          </p:txBody>
        </p:sp>
      </p:grpSp>
      <p:pic>
        <p:nvPicPr>
          <p:cNvPr id="6" name="Thomas Greenberg - The Right Path">
            <a:hlinkClick r:id="" action="ppaction://media"/>
          </p:cNvPr>
          <p:cNvPicPr>
            <a:picLocks noChangeAspect="1"/>
          </p:cNvPicPr>
          <p:nvPr>
            <a:audioFile r:link="rId3"/>
            <p:extLst>
              <p:ext uri="{DAA4B4D4-6D71-4841-9C94-3DE7FCFB9230}">
                <p14:media xmlns:p14="http://schemas.microsoft.com/office/powerpoint/2010/main" r:embed="rId2">
                  <p14:fade in="5000" out="5000"/>
                </p14:media>
              </p:ext>
            </p:extLst>
          </p:nvPr>
        </p:nvPicPr>
        <p:blipFill>
          <a:blip r:embed="rId7"/>
          <a:stretch>
            <a:fillRect/>
          </a:stretch>
        </p:blipFill>
        <p:spPr>
          <a:xfrm>
            <a:off x="12694418" y="3225800"/>
            <a:ext cx="406400" cy="406400"/>
          </a:xfrm>
          <a:prstGeom prst="rect">
            <a:avLst/>
          </a:prstGeom>
        </p:spPr>
      </p:pic>
    </p:spTree>
    <p:extLst>
      <p:ext uri="{BB962C8B-B14F-4D97-AF65-F5344CB8AC3E}">
        <p14:creationId xmlns:p14="http://schemas.microsoft.com/office/powerpoint/2010/main" val="1681861393"/>
      </p:ext>
    </p:extLst>
  </p:cSld>
  <p:clrMapOvr>
    <a:masterClrMapping/>
  </p:clrMapOvr>
  <mc:AlternateContent xmlns:mc="http://schemas.openxmlformats.org/markup-compatibility/2006">
    <mc:Choice xmlns:p14="http://schemas.microsoft.com/office/powerpoint/2010/main" Requires="p14">
      <p:transition spd="slow" p14:dur="1250" advTm="2000">
        <p14:switch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教育经历</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39" name="组合 38"/>
          <p:cNvGrpSpPr/>
          <p:nvPr/>
        </p:nvGrpSpPr>
        <p:grpSpPr>
          <a:xfrm>
            <a:off x="607964" y="1070280"/>
            <a:ext cx="10984596" cy="5352556"/>
            <a:chOff x="943244" y="826440"/>
            <a:chExt cx="10984596" cy="5352556"/>
          </a:xfrm>
        </p:grpSpPr>
        <p:grpSp>
          <p:nvGrpSpPr>
            <p:cNvPr id="43" name="组合 42"/>
            <p:cNvGrpSpPr/>
            <p:nvPr/>
          </p:nvGrpSpPr>
          <p:grpSpPr>
            <a:xfrm>
              <a:off x="943244" y="826440"/>
              <a:ext cx="7235556" cy="5352556"/>
              <a:chOff x="902604" y="846760"/>
              <a:chExt cx="7235556" cy="5352556"/>
            </a:xfrm>
          </p:grpSpPr>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2604" y="846760"/>
                <a:ext cx="5784172" cy="3857320"/>
              </a:xfrm>
              <a:prstGeom prst="rect">
                <a:avLst/>
              </a:prstGeom>
            </p:spPr>
          </p:pic>
          <p:grpSp>
            <p:nvGrpSpPr>
              <p:cNvPr id="52" name="组合 51"/>
              <p:cNvGrpSpPr/>
              <p:nvPr/>
            </p:nvGrpSpPr>
            <p:grpSpPr>
              <a:xfrm>
                <a:off x="3652450" y="3208842"/>
                <a:ext cx="4485710" cy="2990474"/>
                <a:chOff x="3652450" y="3208842"/>
                <a:chExt cx="4485710" cy="2990474"/>
              </a:xfrm>
            </p:grpSpPr>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2450" y="3208843"/>
                  <a:ext cx="4485710" cy="2990473"/>
                </a:xfrm>
                <a:prstGeom prst="rect">
                  <a:avLst/>
                </a:prstGeom>
              </p:spPr>
            </p:pic>
            <p:sp>
              <p:nvSpPr>
                <p:cNvPr id="54" name="矩形 53"/>
                <p:cNvSpPr/>
                <p:nvPr/>
              </p:nvSpPr>
              <p:spPr>
                <a:xfrm>
                  <a:off x="3652450" y="3208842"/>
                  <a:ext cx="4485710" cy="299047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sp>
          <p:nvSpPr>
            <p:cNvPr id="44" name="文本框 43"/>
            <p:cNvSpPr txBox="1"/>
            <p:nvPr/>
          </p:nvSpPr>
          <p:spPr>
            <a:xfrm>
              <a:off x="4305265" y="3991260"/>
              <a:ext cx="3261360" cy="954107"/>
            </a:xfrm>
            <a:prstGeom prst="rect">
              <a:avLst/>
            </a:prstGeom>
            <a:noFill/>
          </p:spPr>
          <p:txBody>
            <a:bodyPr wrap="square" rtlCol="0">
              <a:spAutoFit/>
            </a:bodyPr>
            <a:lstStyle/>
            <a:p>
              <a:pPr algn="ctr"/>
              <a:r>
                <a:rPr lang="zh-CN" altLang="en-US" sz="2800"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输入标题</a:t>
              </a:r>
              <a:endParaRPr lang="en-US" altLang="zh-CN" sz="2800"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a:p>
              <a:pPr algn="ctr"/>
              <a:r>
                <a:rPr lang="en-US" altLang="zh-CN" sz="28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ADD </a:t>
              </a:r>
              <a:r>
                <a:rPr lang="en-US" altLang="zh-CN" sz="28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YOUR TITLE </a:t>
              </a:r>
              <a:endParaRPr lang="zh-CN" altLang="en-US" sz="2800" b="1"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5" name="文本框 44"/>
            <p:cNvSpPr txBox="1"/>
            <p:nvPr/>
          </p:nvSpPr>
          <p:spPr>
            <a:xfrm>
              <a:off x="7119585" y="2154949"/>
              <a:ext cx="3396015" cy="461665"/>
            </a:xfrm>
            <a:prstGeom prst="rect">
              <a:avLst/>
            </a:prstGeom>
            <a:noFill/>
          </p:spPr>
          <p:txBody>
            <a:bodyPr wrap="square" rtlCol="0">
              <a:spAutoFit/>
            </a:bodyPr>
            <a:lstStyle/>
            <a:p>
              <a:r>
                <a:rPr lang="zh-CN" altLang="en-US" sz="2400" spc="600" dirty="0" smtClean="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rPr>
                <a:t>输入你的文字内容</a:t>
              </a:r>
              <a:endParaRPr lang="zh-CN" altLang="en-US" sz="2400" spc="6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46" name="组合 45"/>
            <p:cNvGrpSpPr/>
            <p:nvPr/>
          </p:nvGrpSpPr>
          <p:grpSpPr>
            <a:xfrm>
              <a:off x="8475980" y="4049556"/>
              <a:ext cx="3451860" cy="2086286"/>
              <a:chOff x="8415020" y="3188522"/>
              <a:chExt cx="3451860" cy="2086286"/>
            </a:xfrm>
          </p:grpSpPr>
          <p:sp>
            <p:nvSpPr>
              <p:cNvPr id="47" name="矩形 46"/>
              <p:cNvSpPr/>
              <p:nvPr/>
            </p:nvSpPr>
            <p:spPr>
              <a:xfrm>
                <a:off x="9011074" y="3188522"/>
                <a:ext cx="2855806"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文字，</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endParaRPr lang="zh-CN" altLang="en-US" sz="16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8" name="矩形 47"/>
              <p:cNvSpPr/>
              <p:nvPr/>
            </p:nvSpPr>
            <p:spPr>
              <a:xfrm>
                <a:off x="9011073" y="4486964"/>
                <a:ext cx="2855806"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文字，</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endParaRPr lang="zh-CN" altLang="en-US" sz="16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9" name="矩形 48"/>
              <p:cNvSpPr/>
              <p:nvPr/>
            </p:nvSpPr>
            <p:spPr>
              <a:xfrm>
                <a:off x="8415020" y="3568460"/>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0" name="矩形 49"/>
              <p:cNvSpPr/>
              <p:nvPr/>
            </p:nvSpPr>
            <p:spPr>
              <a:xfrm>
                <a:off x="8415020" y="4866902"/>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spTree>
    <p:extLst>
      <p:ext uri="{BB962C8B-B14F-4D97-AF65-F5344CB8AC3E}">
        <p14:creationId xmlns:p14="http://schemas.microsoft.com/office/powerpoint/2010/main" val="1557524557"/>
      </p:ext>
    </p:extLst>
  </p:cSld>
  <p:clrMapOvr>
    <a:masterClrMapping/>
  </p:clrMapOvr>
  <mc:AlternateContent xmlns:mc="http://schemas.openxmlformats.org/markup-compatibility/2006">
    <mc:Choice xmlns:p14="http://schemas.microsoft.com/office/powerpoint/2010/main" Requires="p14">
      <p:transition spd="slow" p14:dur="4000" advTm="2000">
        <p14:vortex dir="r"/>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教育经历</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0963c0ba-7f42-47ff-9c32-69a52744965c"/>
          <p:cNvGrpSpPr>
            <a:grpSpLocks noChangeAspect="1"/>
          </p:cNvGrpSpPr>
          <p:nvPr/>
        </p:nvGrpSpPr>
        <p:grpSpPr>
          <a:xfrm>
            <a:off x="1647647" y="1686223"/>
            <a:ext cx="8903446" cy="4918095"/>
            <a:chOff x="1667967" y="1198543"/>
            <a:chExt cx="8903446" cy="4918095"/>
          </a:xfrm>
        </p:grpSpPr>
        <p:sp>
          <p:nvSpPr>
            <p:cNvPr id="5" name="íślíḋè-Freeform: Shape 3"/>
            <p:cNvSpPr/>
            <p:nvPr/>
          </p:nvSpPr>
          <p:spPr>
            <a:xfrm>
              <a:off x="6211411" y="1224048"/>
              <a:ext cx="1577932" cy="1159027"/>
            </a:xfrm>
            <a:custGeom>
              <a:avLst/>
              <a:gdLst>
                <a:gd name="connsiteX0" fmla="*/ 0 w 1577932"/>
                <a:gd name="connsiteY0" fmla="*/ 0 h 1159027"/>
                <a:gd name="connsiteX1" fmla="*/ 70214 w 1577932"/>
                <a:gd name="connsiteY1" fmla="*/ 3545 h 1159027"/>
                <a:gd name="connsiteX2" fmla="*/ 1557427 w 1577932"/>
                <a:gd name="connsiteY2" fmla="*/ 1103004 h 1159027"/>
                <a:gd name="connsiteX3" fmla="*/ 1577932 w 1577932"/>
                <a:gd name="connsiteY3" fmla="*/ 1159027 h 1159027"/>
                <a:gd name="connsiteX4" fmla="*/ 1573850 w 1577932"/>
                <a:gd name="connsiteY4" fmla="*/ 1156643 h 1159027"/>
                <a:gd name="connsiteX5" fmla="*/ 1522151 w 1577932"/>
                <a:gd name="connsiteY5" fmla="*/ 1142818 h 1159027"/>
                <a:gd name="connsiteX6" fmla="*/ 462794 w 1577932"/>
                <a:gd name="connsiteY6" fmla="*/ 981301 h 1159027"/>
                <a:gd name="connsiteX7" fmla="*/ 0 w 1577932"/>
                <a:gd name="connsiteY7" fmla="*/ 0 h 11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32" h="1159027">
                  <a:moveTo>
                    <a:pt x="0" y="0"/>
                  </a:moveTo>
                  <a:lnTo>
                    <a:pt x="70214" y="3545"/>
                  </a:lnTo>
                  <a:cubicBezTo>
                    <a:pt x="741568" y="71725"/>
                    <a:pt x="1304785" y="505691"/>
                    <a:pt x="1557427" y="1103004"/>
                  </a:cubicBezTo>
                  <a:lnTo>
                    <a:pt x="1577932" y="1159027"/>
                  </a:lnTo>
                  <a:lnTo>
                    <a:pt x="1573850" y="1156643"/>
                  </a:lnTo>
                  <a:cubicBezTo>
                    <a:pt x="1559078" y="1150744"/>
                    <a:pt x="1541845" y="1146135"/>
                    <a:pt x="1522151" y="1142818"/>
                  </a:cubicBezTo>
                  <a:lnTo>
                    <a:pt x="462794" y="98130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6" name="íślíḋè-Freeform: Shape 4"/>
            <p:cNvSpPr/>
            <p:nvPr/>
          </p:nvSpPr>
          <p:spPr>
            <a:xfrm>
              <a:off x="4402660" y="1224048"/>
              <a:ext cx="1577927" cy="1159021"/>
            </a:xfrm>
            <a:custGeom>
              <a:avLst/>
              <a:gdLst>
                <a:gd name="connsiteX0" fmla="*/ 1577927 w 1577927"/>
                <a:gd name="connsiteY0" fmla="*/ 0 h 1159021"/>
                <a:gd name="connsiteX1" fmla="*/ 1115133 w 1577927"/>
                <a:gd name="connsiteY1" fmla="*/ 981301 h 1159021"/>
                <a:gd name="connsiteX2" fmla="*/ 55775 w 1577927"/>
                <a:gd name="connsiteY2" fmla="*/ 1142818 h 1159021"/>
                <a:gd name="connsiteX3" fmla="*/ 4070 w 1577927"/>
                <a:gd name="connsiteY3" fmla="*/ 1156643 h 1159021"/>
                <a:gd name="connsiteX4" fmla="*/ 0 w 1577927"/>
                <a:gd name="connsiteY4" fmla="*/ 1159021 h 1159021"/>
                <a:gd name="connsiteX5" fmla="*/ 20502 w 1577927"/>
                <a:gd name="connsiteY5" fmla="*/ 1103004 h 1159021"/>
                <a:gd name="connsiteX6" fmla="*/ 1507715 w 1577927"/>
                <a:gd name="connsiteY6" fmla="*/ 3545 h 1159021"/>
                <a:gd name="connsiteX7" fmla="*/ 1577927 w 1577927"/>
                <a:gd name="connsiteY7" fmla="*/ 0 h 115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27" h="1159021">
                  <a:moveTo>
                    <a:pt x="1577927" y="0"/>
                  </a:moveTo>
                  <a:lnTo>
                    <a:pt x="1115133" y="981301"/>
                  </a:lnTo>
                  <a:lnTo>
                    <a:pt x="55775" y="1142818"/>
                  </a:lnTo>
                  <a:cubicBezTo>
                    <a:pt x="36077" y="1146135"/>
                    <a:pt x="18842" y="1150744"/>
                    <a:pt x="4070" y="1156643"/>
                  </a:cubicBezTo>
                  <a:lnTo>
                    <a:pt x="0" y="1159021"/>
                  </a:lnTo>
                  <a:lnTo>
                    <a:pt x="20502" y="1103004"/>
                  </a:lnTo>
                  <a:cubicBezTo>
                    <a:pt x="273144" y="505691"/>
                    <a:pt x="836362" y="71725"/>
                    <a:pt x="1507715" y="3545"/>
                  </a:cubicBezTo>
                  <a:lnTo>
                    <a:pt x="1577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7" name="íślíḋè-Freeform: Shape 5"/>
            <p:cNvSpPr/>
            <p:nvPr/>
          </p:nvSpPr>
          <p:spPr>
            <a:xfrm>
              <a:off x="4280490" y="2520880"/>
              <a:ext cx="880665" cy="1942688"/>
            </a:xfrm>
            <a:custGeom>
              <a:avLst/>
              <a:gdLst>
                <a:gd name="connsiteX0" fmla="*/ 74673 w 880665"/>
                <a:gd name="connsiteY0" fmla="*/ 0 h 1942688"/>
                <a:gd name="connsiteX1" fmla="*/ 112520 w 880665"/>
                <a:gd name="connsiteY1" fmla="*/ 53970 h 1942688"/>
                <a:gd name="connsiteX2" fmla="*/ 880665 w 880665"/>
                <a:gd name="connsiteY2" fmla="*/ 837255 h 1942688"/>
                <a:gd name="connsiteX3" fmla="*/ 699327 w 880665"/>
                <a:gd name="connsiteY3" fmla="*/ 1942688 h 1942688"/>
                <a:gd name="connsiteX4" fmla="*/ 660677 w 880665"/>
                <a:gd name="connsiteY4" fmla="*/ 1913786 h 1942688"/>
                <a:gd name="connsiteX5" fmla="*/ 0 w 880665"/>
                <a:gd name="connsiteY5" fmla="*/ 512850 h 1942688"/>
                <a:gd name="connsiteX6" fmla="*/ 36885 w 880665"/>
                <a:gd name="connsiteY6" fmla="*/ 146962 h 1942688"/>
                <a:gd name="connsiteX7" fmla="*/ 74673 w 880665"/>
                <a:gd name="connsiteY7" fmla="*/ 0 h 194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665" h="1942688">
                  <a:moveTo>
                    <a:pt x="74673" y="0"/>
                  </a:moveTo>
                  <a:lnTo>
                    <a:pt x="112520" y="53970"/>
                  </a:lnTo>
                  <a:lnTo>
                    <a:pt x="880665" y="837255"/>
                  </a:lnTo>
                  <a:lnTo>
                    <a:pt x="699327" y="1942688"/>
                  </a:lnTo>
                  <a:lnTo>
                    <a:pt x="660677" y="1913786"/>
                  </a:lnTo>
                  <a:cubicBezTo>
                    <a:pt x="257185" y="1580795"/>
                    <a:pt x="0" y="1076857"/>
                    <a:pt x="0" y="512850"/>
                  </a:cubicBezTo>
                  <a:cubicBezTo>
                    <a:pt x="0" y="387515"/>
                    <a:pt x="12701" y="265147"/>
                    <a:pt x="36885" y="146962"/>
                  </a:cubicBezTo>
                  <a:lnTo>
                    <a:pt x="74673"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8" name="íślíḋè-Freeform: Shape 6"/>
            <p:cNvSpPr/>
            <p:nvPr/>
          </p:nvSpPr>
          <p:spPr>
            <a:xfrm>
              <a:off x="7030842" y="2521064"/>
              <a:ext cx="880668" cy="1942506"/>
            </a:xfrm>
            <a:custGeom>
              <a:avLst/>
              <a:gdLst>
                <a:gd name="connsiteX0" fmla="*/ 806043 w 880668"/>
                <a:gd name="connsiteY0" fmla="*/ 0 h 1942506"/>
                <a:gd name="connsiteX1" fmla="*/ 843783 w 880668"/>
                <a:gd name="connsiteY1" fmla="*/ 146778 h 1942506"/>
                <a:gd name="connsiteX2" fmla="*/ 880668 w 880668"/>
                <a:gd name="connsiteY2" fmla="*/ 512666 h 1942506"/>
                <a:gd name="connsiteX3" fmla="*/ 219991 w 880668"/>
                <a:gd name="connsiteY3" fmla="*/ 1913602 h 1942506"/>
                <a:gd name="connsiteX4" fmla="*/ 181339 w 880668"/>
                <a:gd name="connsiteY4" fmla="*/ 1942506 h 1942506"/>
                <a:gd name="connsiteX5" fmla="*/ 0 w 880668"/>
                <a:gd name="connsiteY5" fmla="*/ 837071 h 1942506"/>
                <a:gd name="connsiteX6" fmla="*/ 766028 w 880668"/>
                <a:gd name="connsiteY6" fmla="*/ 53786 h 1942506"/>
                <a:gd name="connsiteX7" fmla="*/ 806043 w 880668"/>
                <a:gd name="connsiteY7" fmla="*/ 0 h 194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668" h="1942506">
                  <a:moveTo>
                    <a:pt x="806043" y="0"/>
                  </a:moveTo>
                  <a:lnTo>
                    <a:pt x="843783" y="146778"/>
                  </a:lnTo>
                  <a:cubicBezTo>
                    <a:pt x="867968" y="264963"/>
                    <a:pt x="880668" y="387331"/>
                    <a:pt x="880668" y="512666"/>
                  </a:cubicBezTo>
                  <a:cubicBezTo>
                    <a:pt x="880668" y="1076673"/>
                    <a:pt x="623483" y="1580611"/>
                    <a:pt x="219991" y="1913602"/>
                  </a:cubicBezTo>
                  <a:lnTo>
                    <a:pt x="181339" y="1942506"/>
                  </a:lnTo>
                  <a:lnTo>
                    <a:pt x="0" y="837071"/>
                  </a:lnTo>
                  <a:lnTo>
                    <a:pt x="766028" y="53786"/>
                  </a:lnTo>
                  <a:lnTo>
                    <a:pt x="80604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9" name="íślíḋè-Freeform: Shape 7"/>
            <p:cNvSpPr/>
            <p:nvPr/>
          </p:nvSpPr>
          <p:spPr>
            <a:xfrm>
              <a:off x="5159334" y="4070617"/>
              <a:ext cx="1873324" cy="778623"/>
            </a:xfrm>
            <a:custGeom>
              <a:avLst/>
              <a:gdLst>
                <a:gd name="connsiteX0" fmla="*/ 936665 w 1873324"/>
                <a:gd name="connsiteY0" fmla="*/ 0 h 778623"/>
                <a:gd name="connsiteX1" fmla="*/ 1873324 w 1873324"/>
                <a:gd name="connsiteY1" fmla="*/ 516199 h 778623"/>
                <a:gd name="connsiteX2" fmla="*/ 1802046 w 1873324"/>
                <a:gd name="connsiteY2" fmla="*/ 559501 h 778623"/>
                <a:gd name="connsiteX3" fmla="*/ 936666 w 1873324"/>
                <a:gd name="connsiteY3" fmla="*/ 778623 h 778623"/>
                <a:gd name="connsiteX4" fmla="*/ 71286 w 1873324"/>
                <a:gd name="connsiteY4" fmla="*/ 559501 h 778623"/>
                <a:gd name="connsiteX5" fmla="*/ 0 w 1873324"/>
                <a:gd name="connsiteY5" fmla="*/ 516193 h 778623"/>
                <a:gd name="connsiteX6" fmla="*/ 936665 w 1873324"/>
                <a:gd name="connsiteY6" fmla="*/ 0 h 77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324" h="778623">
                  <a:moveTo>
                    <a:pt x="936665" y="0"/>
                  </a:moveTo>
                  <a:lnTo>
                    <a:pt x="1873324" y="516199"/>
                  </a:lnTo>
                  <a:lnTo>
                    <a:pt x="1802046" y="559501"/>
                  </a:lnTo>
                  <a:cubicBezTo>
                    <a:pt x="1544800" y="699245"/>
                    <a:pt x="1250003" y="778623"/>
                    <a:pt x="936666" y="778623"/>
                  </a:cubicBezTo>
                  <a:cubicBezTo>
                    <a:pt x="623329" y="778623"/>
                    <a:pt x="328532" y="699245"/>
                    <a:pt x="71286" y="559501"/>
                  </a:cubicBezTo>
                  <a:lnTo>
                    <a:pt x="0" y="516193"/>
                  </a:lnTo>
                  <a:lnTo>
                    <a:pt x="93666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 name="íślíḋè-Freeform: Shape 24"/>
            <p:cNvSpPr/>
            <p:nvPr/>
          </p:nvSpPr>
          <p:spPr>
            <a:xfrm>
              <a:off x="6211411" y="1198543"/>
              <a:ext cx="1577932" cy="1159027"/>
            </a:xfrm>
            <a:custGeom>
              <a:avLst/>
              <a:gdLst>
                <a:gd name="connsiteX0" fmla="*/ 0 w 1577932"/>
                <a:gd name="connsiteY0" fmla="*/ 0 h 1159027"/>
                <a:gd name="connsiteX1" fmla="*/ 70214 w 1577932"/>
                <a:gd name="connsiteY1" fmla="*/ 3545 h 1159027"/>
                <a:gd name="connsiteX2" fmla="*/ 1557427 w 1577932"/>
                <a:gd name="connsiteY2" fmla="*/ 1103004 h 1159027"/>
                <a:gd name="connsiteX3" fmla="*/ 1577932 w 1577932"/>
                <a:gd name="connsiteY3" fmla="*/ 1159027 h 1159027"/>
                <a:gd name="connsiteX4" fmla="*/ 1573850 w 1577932"/>
                <a:gd name="connsiteY4" fmla="*/ 1156643 h 1159027"/>
                <a:gd name="connsiteX5" fmla="*/ 1522151 w 1577932"/>
                <a:gd name="connsiteY5" fmla="*/ 1142818 h 1159027"/>
                <a:gd name="connsiteX6" fmla="*/ 462794 w 1577932"/>
                <a:gd name="connsiteY6" fmla="*/ 981301 h 1159027"/>
                <a:gd name="connsiteX7" fmla="*/ 0 w 1577932"/>
                <a:gd name="connsiteY7" fmla="*/ 0 h 11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32" h="1159027">
                  <a:moveTo>
                    <a:pt x="0" y="0"/>
                  </a:moveTo>
                  <a:lnTo>
                    <a:pt x="70214" y="3545"/>
                  </a:lnTo>
                  <a:cubicBezTo>
                    <a:pt x="741568" y="71725"/>
                    <a:pt x="1304785" y="505691"/>
                    <a:pt x="1557427" y="1103004"/>
                  </a:cubicBezTo>
                  <a:lnTo>
                    <a:pt x="1577932" y="1159027"/>
                  </a:lnTo>
                  <a:lnTo>
                    <a:pt x="1573850" y="1156643"/>
                  </a:lnTo>
                  <a:cubicBezTo>
                    <a:pt x="1559078" y="1150744"/>
                    <a:pt x="1541845" y="1146135"/>
                    <a:pt x="1522151" y="1142818"/>
                  </a:cubicBezTo>
                  <a:lnTo>
                    <a:pt x="462794" y="98130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1" name="íślíḋè-TextBox 13"/>
            <p:cNvSpPr txBox="1"/>
            <p:nvPr/>
          </p:nvSpPr>
          <p:spPr>
            <a:xfrm>
              <a:off x="5092083" y="2454511"/>
              <a:ext cx="1947969" cy="457601"/>
            </a:xfrm>
            <a:prstGeom prst="rect">
              <a:avLst/>
            </a:prstGeom>
            <a:noFill/>
          </p:spPr>
          <p:txBody>
            <a:bodyPr wrap="none" anchor="b">
              <a:noAutofit/>
            </a:bodyPr>
            <a:lstStyle/>
            <a:p>
              <a:pPr algn="ctr"/>
              <a:r>
                <a:rPr lang="zh-CN" altLang="en-US" sz="2000" b="1" dirty="0">
                  <a:solidFill>
                    <a:schemeClr val="accent6"/>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a:t>
              </a:r>
              <a:r>
                <a:rPr lang="zh-CN" altLang="en-US" sz="2000" b="1" dirty="0" smtClean="0">
                  <a:solidFill>
                    <a:schemeClr val="accent6"/>
                  </a:solidFill>
                  <a:latin typeface="Agency FB" panose="020B0503020202020204" pitchFamily="34" charset="0"/>
                  <a:ea typeface="微软雅黑 Light" panose="020B0502040204020203" pitchFamily="34" charset="-122"/>
                  <a:cs typeface="+mn-ea"/>
                  <a:sym typeface="Agency FB" panose="020B0503020202020204" pitchFamily="34" charset="0"/>
                </a:rPr>
                <a:t>设</a:t>
              </a:r>
              <a:endParaRPr lang="zh-CN" altLang="en-US" sz="2000" b="1" dirty="0">
                <a:solidFill>
                  <a:schemeClr val="accent6"/>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2" name="íślíḋè-Freeform: Shape 19"/>
            <p:cNvSpPr>
              <a:spLocks noChangeAspect="1"/>
            </p:cNvSpPr>
            <p:nvPr/>
          </p:nvSpPr>
          <p:spPr bwMode="auto">
            <a:xfrm>
              <a:off x="7308479" y="3305800"/>
              <a:ext cx="234614" cy="282996"/>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3" name="íślíḋè-Freeform: Shape 20"/>
            <p:cNvSpPr>
              <a:spLocks noChangeAspect="1"/>
            </p:cNvSpPr>
            <p:nvPr/>
          </p:nvSpPr>
          <p:spPr bwMode="auto">
            <a:xfrm>
              <a:off x="6747846" y="1733734"/>
              <a:ext cx="282996" cy="282212"/>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 name="íślíḋè-Freeform: Shape 21"/>
            <p:cNvSpPr>
              <a:spLocks noChangeAspect="1"/>
            </p:cNvSpPr>
            <p:nvPr/>
          </p:nvSpPr>
          <p:spPr bwMode="auto">
            <a:xfrm>
              <a:off x="5993899" y="4318431"/>
              <a:ext cx="228678" cy="282994"/>
            </a:xfrm>
            <a:custGeom>
              <a:avLst/>
              <a:gdLst>
                <a:gd name="connsiteX0" fmla="*/ 206056 w 410498"/>
                <a:gd name="connsiteY0" fmla="*/ 251527 h 508000"/>
                <a:gd name="connsiteX1" fmla="*/ 216200 w 410498"/>
                <a:gd name="connsiteY1" fmla="*/ 253219 h 508000"/>
                <a:gd name="connsiteX2" fmla="*/ 211128 w 410498"/>
                <a:gd name="connsiteY2" fmla="*/ 283675 h 508000"/>
                <a:gd name="connsiteX3" fmla="*/ 184078 w 410498"/>
                <a:gd name="connsiteY3" fmla="*/ 315822 h 508000"/>
                <a:gd name="connsiteX4" fmla="*/ 168862 w 410498"/>
                <a:gd name="connsiteY4" fmla="*/ 297210 h 508000"/>
                <a:gd name="connsiteX5" fmla="*/ 206056 w 410498"/>
                <a:gd name="connsiteY5" fmla="*/ 251527 h 508000"/>
                <a:gd name="connsiteX6" fmla="*/ 206094 w 410498"/>
                <a:gd name="connsiteY6" fmla="*/ 175521 h 508000"/>
                <a:gd name="connsiteX7" fmla="*/ 87843 w 410498"/>
                <a:gd name="connsiteY7" fmla="*/ 295349 h 508000"/>
                <a:gd name="connsiteX8" fmla="*/ 185822 w 410498"/>
                <a:gd name="connsiteY8" fmla="*/ 394924 h 508000"/>
                <a:gd name="connsiteX9" fmla="*/ 244947 w 410498"/>
                <a:gd name="connsiteY9" fmla="*/ 383110 h 508000"/>
                <a:gd name="connsiteX10" fmla="*/ 238190 w 410498"/>
                <a:gd name="connsiteY10" fmla="*/ 364545 h 508000"/>
                <a:gd name="connsiteX11" fmla="*/ 192579 w 410498"/>
                <a:gd name="connsiteY11" fmla="*/ 374671 h 508000"/>
                <a:gd name="connsiteX12" fmla="*/ 111493 w 410498"/>
                <a:gd name="connsiteY12" fmla="*/ 291974 h 508000"/>
                <a:gd name="connsiteX13" fmla="*/ 202715 w 410498"/>
                <a:gd name="connsiteY13" fmla="*/ 194086 h 508000"/>
                <a:gd name="connsiteX14" fmla="*/ 278733 w 410498"/>
                <a:gd name="connsiteY14" fmla="*/ 266658 h 508000"/>
                <a:gd name="connsiteX15" fmla="*/ 246637 w 410498"/>
                <a:gd name="connsiteY15" fmla="*/ 320665 h 508000"/>
                <a:gd name="connsiteX16" fmla="*/ 239879 w 410498"/>
                <a:gd name="connsiteY16" fmla="*/ 293661 h 508000"/>
                <a:gd name="connsiteX17" fmla="*/ 248326 w 410498"/>
                <a:gd name="connsiteY17" fmla="*/ 234591 h 508000"/>
                <a:gd name="connsiteX18" fmla="*/ 211162 w 410498"/>
                <a:gd name="connsiteY18" fmla="*/ 226153 h 508000"/>
                <a:gd name="connsiteX19" fmla="*/ 136833 w 410498"/>
                <a:gd name="connsiteY19" fmla="*/ 300412 h 508000"/>
                <a:gd name="connsiteX20" fmla="*/ 172308 w 410498"/>
                <a:gd name="connsiteY20" fmla="*/ 340917 h 508000"/>
                <a:gd name="connsiteX21" fmla="*/ 212851 w 410498"/>
                <a:gd name="connsiteY21" fmla="*/ 317289 h 508000"/>
                <a:gd name="connsiteX22" fmla="*/ 214540 w 410498"/>
                <a:gd name="connsiteY22" fmla="*/ 317289 h 508000"/>
                <a:gd name="connsiteX23" fmla="*/ 241569 w 410498"/>
                <a:gd name="connsiteY23" fmla="*/ 340917 h 508000"/>
                <a:gd name="connsiteX24" fmla="*/ 300694 w 410498"/>
                <a:gd name="connsiteY24" fmla="*/ 266658 h 508000"/>
                <a:gd name="connsiteX25" fmla="*/ 206094 w 410498"/>
                <a:gd name="connsiteY25" fmla="*/ 175521 h 508000"/>
                <a:gd name="connsiteX26" fmla="*/ 59125 w 410498"/>
                <a:gd name="connsiteY26" fmla="*/ 21940 h 508000"/>
                <a:gd name="connsiteX27" fmla="*/ 25339 w 410498"/>
                <a:gd name="connsiteY27" fmla="*/ 47256 h 508000"/>
                <a:gd name="connsiteX28" fmla="*/ 363198 w 410498"/>
                <a:gd name="connsiteY28" fmla="*/ 47256 h 508000"/>
                <a:gd name="connsiteX29" fmla="*/ 363198 w 410498"/>
                <a:gd name="connsiteY29" fmla="*/ 475934 h 508000"/>
                <a:gd name="connsiteX30" fmla="*/ 388537 w 410498"/>
                <a:gd name="connsiteY30" fmla="*/ 455681 h 508000"/>
                <a:gd name="connsiteX31" fmla="*/ 388537 w 410498"/>
                <a:gd name="connsiteY31" fmla="*/ 21940 h 508000"/>
                <a:gd name="connsiteX32" fmla="*/ 59125 w 410498"/>
                <a:gd name="connsiteY32" fmla="*/ 21940 h 508000"/>
                <a:gd name="connsiteX33" fmla="*/ 48989 w 410498"/>
                <a:gd name="connsiteY33" fmla="*/ 0 h 508000"/>
                <a:gd name="connsiteX34" fmla="*/ 402052 w 410498"/>
                <a:gd name="connsiteY34" fmla="*/ 0 h 508000"/>
                <a:gd name="connsiteX35" fmla="*/ 410498 w 410498"/>
                <a:gd name="connsiteY35" fmla="*/ 8438 h 508000"/>
                <a:gd name="connsiteX36" fmla="*/ 410498 w 410498"/>
                <a:gd name="connsiteY36" fmla="*/ 462432 h 508000"/>
                <a:gd name="connsiteX37" fmla="*/ 405430 w 410498"/>
                <a:gd name="connsiteY37" fmla="*/ 477621 h 508000"/>
                <a:gd name="connsiteX38" fmla="*/ 363198 w 410498"/>
                <a:gd name="connsiteY38" fmla="*/ 508000 h 508000"/>
                <a:gd name="connsiteX39" fmla="*/ 0 w 410498"/>
                <a:gd name="connsiteY39" fmla="*/ 508000 h 508000"/>
                <a:gd name="connsiteX40" fmla="*/ 0 w 410498"/>
                <a:gd name="connsiteY40" fmla="*/ 55694 h 508000"/>
                <a:gd name="connsiteX41" fmla="*/ 48989 w 410498"/>
                <a:gd name="connsiteY4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0498" h="508000">
                  <a:moveTo>
                    <a:pt x="206056" y="251527"/>
                  </a:moveTo>
                  <a:cubicBezTo>
                    <a:pt x="211128" y="251527"/>
                    <a:pt x="212819" y="251527"/>
                    <a:pt x="216200" y="253219"/>
                  </a:cubicBezTo>
                  <a:cubicBezTo>
                    <a:pt x="216200" y="253219"/>
                    <a:pt x="216200" y="253219"/>
                    <a:pt x="211128" y="283675"/>
                  </a:cubicBezTo>
                  <a:cubicBezTo>
                    <a:pt x="209437" y="300594"/>
                    <a:pt x="195912" y="315822"/>
                    <a:pt x="184078" y="315822"/>
                  </a:cubicBezTo>
                  <a:cubicBezTo>
                    <a:pt x="173934" y="315822"/>
                    <a:pt x="168862" y="309054"/>
                    <a:pt x="168862" y="297210"/>
                  </a:cubicBezTo>
                  <a:cubicBezTo>
                    <a:pt x="168862" y="271831"/>
                    <a:pt x="185768" y="251527"/>
                    <a:pt x="206056" y="251527"/>
                  </a:cubicBezTo>
                  <a:close/>
                  <a:moveTo>
                    <a:pt x="206094" y="175521"/>
                  </a:moveTo>
                  <a:cubicBezTo>
                    <a:pt x="135143" y="175521"/>
                    <a:pt x="87843" y="231216"/>
                    <a:pt x="87843" y="295349"/>
                  </a:cubicBezTo>
                  <a:cubicBezTo>
                    <a:pt x="87843" y="357794"/>
                    <a:pt x="133454" y="394924"/>
                    <a:pt x="185822" y="394924"/>
                  </a:cubicBezTo>
                  <a:cubicBezTo>
                    <a:pt x="209472" y="394924"/>
                    <a:pt x="224676" y="391548"/>
                    <a:pt x="244947" y="383110"/>
                  </a:cubicBezTo>
                  <a:cubicBezTo>
                    <a:pt x="244947" y="383110"/>
                    <a:pt x="244947" y="383110"/>
                    <a:pt x="238190" y="364545"/>
                  </a:cubicBezTo>
                  <a:cubicBezTo>
                    <a:pt x="226365" y="371296"/>
                    <a:pt x="209472" y="374671"/>
                    <a:pt x="192579" y="374671"/>
                  </a:cubicBezTo>
                  <a:cubicBezTo>
                    <a:pt x="145279" y="374671"/>
                    <a:pt x="111493" y="344292"/>
                    <a:pt x="111493" y="291974"/>
                  </a:cubicBezTo>
                  <a:cubicBezTo>
                    <a:pt x="111493" y="231216"/>
                    <a:pt x="153726" y="194086"/>
                    <a:pt x="202715" y="194086"/>
                  </a:cubicBezTo>
                  <a:cubicBezTo>
                    <a:pt x="251705" y="194086"/>
                    <a:pt x="278733" y="226153"/>
                    <a:pt x="278733" y="266658"/>
                  </a:cubicBezTo>
                  <a:cubicBezTo>
                    <a:pt x="278733" y="303788"/>
                    <a:pt x="260151" y="320665"/>
                    <a:pt x="246637" y="320665"/>
                  </a:cubicBezTo>
                  <a:cubicBezTo>
                    <a:pt x="238190" y="320665"/>
                    <a:pt x="236501" y="312226"/>
                    <a:pt x="239879" y="293661"/>
                  </a:cubicBezTo>
                  <a:cubicBezTo>
                    <a:pt x="239879" y="293661"/>
                    <a:pt x="239879" y="293661"/>
                    <a:pt x="248326" y="234591"/>
                  </a:cubicBezTo>
                  <a:cubicBezTo>
                    <a:pt x="241569" y="229528"/>
                    <a:pt x="224676" y="226153"/>
                    <a:pt x="211162" y="226153"/>
                  </a:cubicBezTo>
                  <a:cubicBezTo>
                    <a:pt x="165551" y="226153"/>
                    <a:pt x="136833" y="261595"/>
                    <a:pt x="136833" y="300412"/>
                  </a:cubicBezTo>
                  <a:cubicBezTo>
                    <a:pt x="136833" y="325728"/>
                    <a:pt x="152036" y="340917"/>
                    <a:pt x="172308" y="340917"/>
                  </a:cubicBezTo>
                  <a:cubicBezTo>
                    <a:pt x="189201" y="340917"/>
                    <a:pt x="204404" y="332479"/>
                    <a:pt x="212851" y="317289"/>
                  </a:cubicBezTo>
                  <a:cubicBezTo>
                    <a:pt x="212851" y="317289"/>
                    <a:pt x="212851" y="317289"/>
                    <a:pt x="214540" y="317289"/>
                  </a:cubicBezTo>
                  <a:cubicBezTo>
                    <a:pt x="216229" y="334166"/>
                    <a:pt x="226365" y="340917"/>
                    <a:pt x="241569" y="340917"/>
                  </a:cubicBezTo>
                  <a:cubicBezTo>
                    <a:pt x="275355" y="340917"/>
                    <a:pt x="300694" y="312226"/>
                    <a:pt x="300694" y="266658"/>
                  </a:cubicBezTo>
                  <a:cubicBezTo>
                    <a:pt x="300694" y="212651"/>
                    <a:pt x="261840" y="175521"/>
                    <a:pt x="206094" y="175521"/>
                  </a:cubicBezTo>
                  <a:close/>
                  <a:moveTo>
                    <a:pt x="59125" y="21940"/>
                  </a:moveTo>
                  <a:cubicBezTo>
                    <a:pt x="40543" y="21940"/>
                    <a:pt x="27029" y="30379"/>
                    <a:pt x="25339" y="47256"/>
                  </a:cubicBezTo>
                  <a:cubicBezTo>
                    <a:pt x="25339" y="47256"/>
                    <a:pt x="25339" y="47256"/>
                    <a:pt x="363198" y="47256"/>
                  </a:cubicBezTo>
                  <a:cubicBezTo>
                    <a:pt x="363198" y="47256"/>
                    <a:pt x="363198" y="47256"/>
                    <a:pt x="363198" y="475934"/>
                  </a:cubicBezTo>
                  <a:lnTo>
                    <a:pt x="388537" y="455681"/>
                  </a:lnTo>
                  <a:cubicBezTo>
                    <a:pt x="388537" y="455681"/>
                    <a:pt x="388537" y="455681"/>
                    <a:pt x="388537" y="21940"/>
                  </a:cubicBezTo>
                  <a:cubicBezTo>
                    <a:pt x="388537" y="21940"/>
                    <a:pt x="388537" y="21940"/>
                    <a:pt x="59125" y="21940"/>
                  </a:cubicBezTo>
                  <a:close/>
                  <a:moveTo>
                    <a:pt x="48989" y="0"/>
                  </a:moveTo>
                  <a:cubicBezTo>
                    <a:pt x="48989" y="0"/>
                    <a:pt x="48989" y="0"/>
                    <a:pt x="402052" y="0"/>
                  </a:cubicBezTo>
                  <a:cubicBezTo>
                    <a:pt x="407119" y="0"/>
                    <a:pt x="410498" y="3375"/>
                    <a:pt x="410498" y="8438"/>
                  </a:cubicBezTo>
                  <a:lnTo>
                    <a:pt x="410498" y="462432"/>
                  </a:lnTo>
                  <a:cubicBezTo>
                    <a:pt x="410498" y="462432"/>
                    <a:pt x="410498" y="472558"/>
                    <a:pt x="405430" y="477621"/>
                  </a:cubicBezTo>
                  <a:cubicBezTo>
                    <a:pt x="400362" y="482685"/>
                    <a:pt x="363198" y="508000"/>
                    <a:pt x="363198" y="508000"/>
                  </a:cubicBezTo>
                  <a:cubicBezTo>
                    <a:pt x="363198" y="508000"/>
                    <a:pt x="363198" y="508000"/>
                    <a:pt x="0" y="508000"/>
                  </a:cubicBezTo>
                  <a:cubicBezTo>
                    <a:pt x="0" y="508000"/>
                    <a:pt x="0" y="508000"/>
                    <a:pt x="0" y="55694"/>
                  </a:cubicBezTo>
                  <a:cubicBezTo>
                    <a:pt x="0" y="20252"/>
                    <a:pt x="21961" y="0"/>
                    <a:pt x="48989" y="0"/>
                  </a:cubicBezTo>
                  <a:close/>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 name="íślíḋè-Freeform: Shape 22"/>
            <p:cNvSpPr>
              <a:spLocks noChangeAspect="1"/>
            </p:cNvSpPr>
            <p:nvPr/>
          </p:nvSpPr>
          <p:spPr bwMode="auto">
            <a:xfrm>
              <a:off x="5159334" y="1625195"/>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accent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6" name="íślíḋè-Freeform: Shape 25"/>
            <p:cNvSpPr>
              <a:spLocks noChangeAspect="1"/>
            </p:cNvSpPr>
            <p:nvPr/>
          </p:nvSpPr>
          <p:spPr bwMode="auto">
            <a:xfrm>
              <a:off x="5073904" y="1733734"/>
              <a:ext cx="282880" cy="282996"/>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íślíḋè-Freeform: Shape 26"/>
            <p:cNvSpPr>
              <a:spLocks noChangeAspect="1"/>
            </p:cNvSpPr>
            <p:nvPr/>
          </p:nvSpPr>
          <p:spPr bwMode="auto">
            <a:xfrm>
              <a:off x="4617916" y="3305800"/>
              <a:ext cx="210936" cy="282996"/>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8" name="Group 1"/>
            <p:cNvGrpSpPr/>
            <p:nvPr/>
          </p:nvGrpSpPr>
          <p:grpSpPr>
            <a:xfrm>
              <a:off x="1667967" y="1249699"/>
              <a:ext cx="2551246" cy="1223412"/>
              <a:chOff x="1667967" y="1249699"/>
              <a:chExt cx="2551246" cy="1223412"/>
            </a:xfrm>
          </p:grpSpPr>
          <p:sp>
            <p:nvSpPr>
              <p:cNvPr id="29" name="íślíḋè-TextBox 23"/>
              <p:cNvSpPr txBox="1"/>
              <p:nvPr/>
            </p:nvSpPr>
            <p:spPr>
              <a:xfrm>
                <a:off x="1667967" y="1849863"/>
                <a:ext cx="2551246" cy="623248"/>
              </a:xfrm>
              <a:prstGeom prst="rect">
                <a:avLst/>
              </a:prstGeom>
              <a:noFill/>
            </p:spPr>
            <p:txBody>
              <a:bodyPr wrap="square" lIns="0" tIns="0" rIns="0" bIns="0" anchor="ctr">
                <a:normAutofit/>
              </a:bodyPr>
              <a:lstStyle/>
              <a:p>
                <a:pPr algn="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0" name="íślíḋè-Rectangle 27"/>
              <p:cNvSpPr/>
              <p:nvPr/>
            </p:nvSpPr>
            <p:spPr>
              <a:xfrm>
                <a:off x="1667967" y="1249699"/>
                <a:ext cx="2551246" cy="600164"/>
              </a:xfrm>
              <a:prstGeom prst="rect">
                <a:avLst/>
              </a:prstGeom>
            </p:spPr>
            <p:txBody>
              <a:bodyPr wrap="square" lIns="0" tIns="0" rIns="0" bIns="0" anchor="ctr" anchorCtr="0">
                <a:normAutofit/>
              </a:bodyPr>
              <a:lstStyle/>
              <a:p>
                <a:pPr algn="r"/>
                <a:r>
                  <a:rPr lang="en-US" altLang="zh-CN" sz="2000" b="1" dirty="0">
                    <a:solidFill>
                      <a:schemeClr val="accent1"/>
                    </a:solidFill>
                    <a:latin typeface="Agency FB" panose="020B0503020202020204" pitchFamily="34" charset="0"/>
                    <a:ea typeface="微软雅黑 Light" panose="020B0502040204020203" pitchFamily="34" charset="-122"/>
                    <a:cs typeface="+mn-ea"/>
                    <a:sym typeface="Agency FB" panose="020B0503020202020204" pitchFamily="34" charset="0"/>
                  </a:rPr>
                  <a:t>01 </a:t>
                </a:r>
                <a:r>
                  <a:rPr lang="zh-CN" altLang="en-US" sz="2000" b="1" dirty="0">
                    <a:solidFill>
                      <a:schemeClr val="accent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grpSp>
        <p:grpSp>
          <p:nvGrpSpPr>
            <p:cNvPr id="19" name="Group 9"/>
            <p:cNvGrpSpPr/>
            <p:nvPr/>
          </p:nvGrpSpPr>
          <p:grpSpPr>
            <a:xfrm>
              <a:off x="1667967" y="2988632"/>
              <a:ext cx="2551246" cy="1223412"/>
              <a:chOff x="1667967" y="2988632"/>
              <a:chExt cx="2551246" cy="1223412"/>
            </a:xfrm>
          </p:grpSpPr>
          <p:sp>
            <p:nvSpPr>
              <p:cNvPr id="27" name="íślíḋè-TextBox 28"/>
              <p:cNvSpPr txBox="1"/>
              <p:nvPr/>
            </p:nvSpPr>
            <p:spPr>
              <a:xfrm>
                <a:off x="1667967" y="3588796"/>
                <a:ext cx="2551246" cy="623248"/>
              </a:xfrm>
              <a:prstGeom prst="rect">
                <a:avLst/>
              </a:prstGeom>
              <a:noFill/>
            </p:spPr>
            <p:txBody>
              <a:bodyPr wrap="square" lIns="0" tIns="0" rIns="0" bIns="0" anchor="ctr">
                <a:normAutofit/>
              </a:bodyPr>
              <a:lstStyle/>
              <a:p>
                <a:pPr algn="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8" name="íślíḋè-Rectangle 29"/>
              <p:cNvSpPr/>
              <p:nvPr/>
            </p:nvSpPr>
            <p:spPr>
              <a:xfrm>
                <a:off x="1667967" y="2988632"/>
                <a:ext cx="2551246" cy="600164"/>
              </a:xfrm>
              <a:prstGeom prst="rect">
                <a:avLst/>
              </a:prstGeom>
            </p:spPr>
            <p:txBody>
              <a:bodyPr wrap="square" lIns="0" tIns="0" rIns="0" bIns="0" anchor="ctr" anchorCtr="0">
                <a:normAutofit/>
              </a:bodyPr>
              <a:lstStyle/>
              <a:p>
                <a:pPr algn="r"/>
                <a:r>
                  <a:rPr lang="en-US" altLang="zh-CN" sz="2000" b="1">
                    <a:solidFill>
                      <a:schemeClr val="accent5">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05 </a:t>
                </a:r>
                <a:r>
                  <a:rPr lang="zh-CN" altLang="en-US" sz="2000" b="1">
                    <a:solidFill>
                      <a:schemeClr val="accent5">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grpSp>
        <p:sp>
          <p:nvSpPr>
            <p:cNvPr id="20" name="íślíḋè-TextBox 30"/>
            <p:cNvSpPr txBox="1"/>
            <p:nvPr/>
          </p:nvSpPr>
          <p:spPr>
            <a:xfrm>
              <a:off x="8020167" y="1849863"/>
              <a:ext cx="2551246" cy="623248"/>
            </a:xfrm>
            <a:prstGeom prst="rect">
              <a:avLst/>
            </a:prstGeom>
            <a:noFill/>
          </p:spPr>
          <p:txBody>
            <a:bodyPr wrap="square" lIns="0" tIns="0" rIns="0" bIns="0" anchor="ctr">
              <a:norm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1" name="íślíḋè-Rectangle 31"/>
            <p:cNvSpPr/>
            <p:nvPr/>
          </p:nvSpPr>
          <p:spPr>
            <a:xfrm>
              <a:off x="8020167" y="1249699"/>
              <a:ext cx="2551246" cy="600164"/>
            </a:xfrm>
            <a:prstGeom prst="rect">
              <a:avLst/>
            </a:prstGeom>
          </p:spPr>
          <p:txBody>
            <a:bodyPr wrap="square" lIns="0" tIns="0" rIns="0" bIns="0" anchor="ctr" anchorCtr="0">
              <a:normAutofit/>
            </a:bodyPr>
            <a:lstStyle/>
            <a:p>
              <a:r>
                <a:rPr lang="en-US" altLang="zh-CN" sz="2000" b="1">
                  <a:solidFill>
                    <a:schemeClr val="accent2">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02 </a:t>
              </a:r>
              <a:r>
                <a:rPr lang="zh-CN" altLang="en-US" sz="2000" b="1">
                  <a:solidFill>
                    <a:schemeClr val="accent2">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22" name="íślíḋè-TextBox 32"/>
            <p:cNvSpPr txBox="1"/>
            <p:nvPr/>
          </p:nvSpPr>
          <p:spPr>
            <a:xfrm>
              <a:off x="8020167" y="3588796"/>
              <a:ext cx="2551246" cy="623248"/>
            </a:xfrm>
            <a:prstGeom prst="rect">
              <a:avLst/>
            </a:prstGeom>
            <a:noFill/>
          </p:spPr>
          <p:txBody>
            <a:bodyPr wrap="square" lIns="0" tIns="0" rIns="0" bIns="0" anchor="ctr">
              <a:norm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3" name="íślíḋè-Rectangle 33"/>
            <p:cNvSpPr/>
            <p:nvPr/>
          </p:nvSpPr>
          <p:spPr>
            <a:xfrm>
              <a:off x="8020167" y="2988632"/>
              <a:ext cx="2551246" cy="600164"/>
            </a:xfrm>
            <a:prstGeom prst="rect">
              <a:avLst/>
            </a:prstGeom>
          </p:spPr>
          <p:txBody>
            <a:bodyPr wrap="square" lIns="0" tIns="0" rIns="0" bIns="0" anchor="ctr" anchorCtr="0">
              <a:normAutofit/>
            </a:bodyPr>
            <a:lstStyle/>
            <a:p>
              <a:r>
                <a:rPr lang="en-US" altLang="zh-CN" sz="2000" b="1">
                  <a:solidFill>
                    <a:schemeClr val="accent3">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04 </a:t>
              </a:r>
              <a:r>
                <a:rPr lang="zh-CN" altLang="en-US" sz="2000" b="1">
                  <a:solidFill>
                    <a:schemeClr val="accent3">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24" name="íślíḋè-TextBox 34"/>
            <p:cNvSpPr txBox="1"/>
            <p:nvPr/>
          </p:nvSpPr>
          <p:spPr>
            <a:xfrm>
              <a:off x="4820377" y="5493390"/>
              <a:ext cx="2551246" cy="623248"/>
            </a:xfrm>
            <a:prstGeom prst="rect">
              <a:avLst/>
            </a:prstGeom>
            <a:noFill/>
          </p:spPr>
          <p:txBody>
            <a:bodyPr wrap="square" lIns="0" tIns="0" rIns="0" bIns="0" anchor="ctr">
              <a:normAutofit/>
            </a:bodyPr>
            <a:lstStyle/>
            <a:p>
              <a:pPr algn="ct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5" name="íślíḋè-Rectangle 35"/>
            <p:cNvSpPr/>
            <p:nvPr/>
          </p:nvSpPr>
          <p:spPr>
            <a:xfrm>
              <a:off x="4820377" y="4893226"/>
              <a:ext cx="2551246" cy="600164"/>
            </a:xfrm>
            <a:prstGeom prst="rect">
              <a:avLst/>
            </a:prstGeom>
          </p:spPr>
          <p:txBody>
            <a:bodyPr wrap="square" lIns="0" tIns="0" rIns="0" bIns="0" anchor="ctr" anchorCtr="0">
              <a:normAutofit/>
            </a:bodyPr>
            <a:lstStyle/>
            <a:p>
              <a:pPr algn="ctr"/>
              <a:r>
                <a:rPr lang="en-US" altLang="zh-CN" sz="2000" b="1" dirty="0">
                  <a:solidFill>
                    <a:schemeClr val="accent4">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04 </a:t>
              </a:r>
              <a:r>
                <a:rPr lang="zh-CN" altLang="en-US" sz="2000" b="1" dirty="0">
                  <a:solidFill>
                    <a:schemeClr val="accent4">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26" name="íślíḋè-TextBox 36"/>
            <p:cNvSpPr txBox="1"/>
            <p:nvPr/>
          </p:nvSpPr>
          <p:spPr>
            <a:xfrm>
              <a:off x="5274012" y="3122375"/>
              <a:ext cx="1646554" cy="477631"/>
            </a:xfrm>
            <a:prstGeom prst="rect">
              <a:avLst/>
            </a:prstGeom>
            <a:noFill/>
          </p:spPr>
          <p:txBody>
            <a:bodyPr wrap="square" lIns="0" tIns="0" rIns="0" bIns="0">
              <a:noAutofit/>
            </a:bodyPr>
            <a:lstStyle/>
            <a:p>
              <a:pPr algn="ctr" defTabSz="1219170">
                <a:lnSpc>
                  <a:spcPct val="120000"/>
                </a:lnSpc>
                <a:spcBef>
                  <a:spcPct val="0"/>
                </a:spcBef>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Tree>
    <p:extLst>
      <p:ext uri="{BB962C8B-B14F-4D97-AF65-F5344CB8AC3E}">
        <p14:creationId xmlns:p14="http://schemas.microsoft.com/office/powerpoint/2010/main" val="2328560160"/>
      </p:ext>
    </p:extLst>
  </p:cSld>
  <p:clrMapOvr>
    <a:masterClrMapping/>
  </p:clrMapOvr>
  <mc:AlternateContent xmlns:mc="http://schemas.openxmlformats.org/markup-compatibility/2006">
    <mc:Choice xmlns:p14="http://schemas.microsoft.com/office/powerpoint/2010/main" Requires="p14">
      <p:transition spd="slow" p14:dur="4000" advTm="2000">
        <p14:vortex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056638" y="-132080"/>
            <a:ext cx="10733830" cy="6990081"/>
            <a:chOff x="1056638" y="-132080"/>
            <a:chExt cx="10733830" cy="6990081"/>
          </a:xfrm>
        </p:grpSpPr>
        <p:grpSp>
          <p:nvGrpSpPr>
            <p:cNvPr id="47" name="组合 46"/>
            <p:cNvGrpSpPr/>
            <p:nvPr/>
          </p:nvGrpSpPr>
          <p:grpSpPr>
            <a:xfrm>
              <a:off x="1056638" y="649816"/>
              <a:ext cx="9407315" cy="5770539"/>
              <a:chOff x="1483358" y="649816"/>
              <a:chExt cx="9407315" cy="5770539"/>
            </a:xfrm>
          </p:grpSpPr>
          <p:sp>
            <p:nvSpPr>
              <p:cNvPr id="50" name="矩形 49"/>
              <p:cNvSpPr/>
              <p:nvPr/>
            </p:nvSpPr>
            <p:spPr>
              <a:xfrm>
                <a:off x="1483358" y="5109715"/>
                <a:ext cx="1127760" cy="1310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1" name="组合 50"/>
              <p:cNvGrpSpPr/>
              <p:nvPr/>
            </p:nvGrpSpPr>
            <p:grpSpPr>
              <a:xfrm>
                <a:off x="1831762" y="649816"/>
                <a:ext cx="3420534" cy="5558367"/>
                <a:chOff x="1659042" y="649816"/>
                <a:chExt cx="3420534" cy="5558367"/>
              </a:xfrm>
            </p:grpSpPr>
            <p:pic>
              <p:nvPicPr>
                <p:cNvPr id="64" name="图片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9043" y="649816"/>
                  <a:ext cx="3420533" cy="5558367"/>
                </a:xfrm>
                <a:prstGeom prst="rect">
                  <a:avLst/>
                </a:prstGeom>
              </p:spPr>
            </p:pic>
            <p:sp>
              <p:nvSpPr>
                <p:cNvPr id="65" name="矩形 64"/>
                <p:cNvSpPr/>
                <p:nvPr/>
              </p:nvSpPr>
              <p:spPr>
                <a:xfrm>
                  <a:off x="1659042" y="649816"/>
                  <a:ext cx="3420533" cy="55583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52" name="组合 51"/>
              <p:cNvGrpSpPr/>
              <p:nvPr/>
            </p:nvGrpSpPr>
            <p:grpSpPr>
              <a:xfrm>
                <a:off x="5115560" y="838469"/>
                <a:ext cx="3073400" cy="1203076"/>
                <a:chOff x="5115560" y="990869"/>
                <a:chExt cx="3073400" cy="1203076"/>
              </a:xfrm>
            </p:grpSpPr>
            <p:sp>
              <p:nvSpPr>
                <p:cNvPr id="60" name="矩形 59"/>
                <p:cNvSpPr/>
                <p:nvPr/>
              </p:nvSpPr>
              <p:spPr>
                <a:xfrm>
                  <a:off x="5115560" y="990869"/>
                  <a:ext cx="3073400" cy="1203076"/>
                </a:xfrm>
                <a:prstGeom prst="rect">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61" name="组合 60"/>
                <p:cNvGrpSpPr/>
                <p:nvPr/>
              </p:nvGrpSpPr>
              <p:grpSpPr>
                <a:xfrm>
                  <a:off x="5600700" y="1056640"/>
                  <a:ext cx="2255520" cy="1096665"/>
                  <a:chOff x="5600700" y="985520"/>
                  <a:chExt cx="2255520" cy="1096665"/>
                </a:xfrm>
              </p:grpSpPr>
              <p:sp>
                <p:nvSpPr>
                  <p:cNvPr id="62" name="文本框 61"/>
                  <p:cNvSpPr txBox="1"/>
                  <p:nvPr/>
                </p:nvSpPr>
                <p:spPr>
                  <a:xfrm>
                    <a:off x="5600700" y="985520"/>
                    <a:ext cx="2103120" cy="523220"/>
                  </a:xfrm>
                  <a:prstGeom prst="rect">
                    <a:avLst/>
                  </a:prstGeom>
                  <a:noFill/>
                </p:spPr>
                <p:txBody>
                  <a:bodyPr wrap="square" rtlCol="0">
                    <a:spAutoFit/>
                  </a:bodyPr>
                  <a:lstStyle/>
                  <a:p>
                    <a:r>
                      <a:rPr lang="zh-CN" altLang="en-US" sz="2800" spc="6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rPr>
                      <a:t>输入标题</a:t>
                    </a:r>
                  </a:p>
                </p:txBody>
              </p:sp>
              <p:sp>
                <p:nvSpPr>
                  <p:cNvPr id="63" name="文本框 62"/>
                  <p:cNvSpPr txBox="1"/>
                  <p:nvPr/>
                </p:nvSpPr>
                <p:spPr>
                  <a:xfrm>
                    <a:off x="5600700" y="1620520"/>
                    <a:ext cx="2255520" cy="461665"/>
                  </a:xfrm>
                  <a:prstGeom prst="rect">
                    <a:avLst/>
                  </a:prstGeom>
                  <a:noFill/>
                </p:spPr>
                <p:txBody>
                  <a:bodyPr wrap="square" rtlCol="0">
                    <a:spAutoFit/>
                  </a:bodyPr>
                  <a:lstStyle/>
                  <a:p>
                    <a:r>
                      <a:rPr lang="en-US" altLang="zh-CN" sz="2400" b="1" spc="300" dirty="0" smtClean="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400" b="1" spc="3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grpSp>
          <p:grpSp>
            <p:nvGrpSpPr>
              <p:cNvPr id="53" name="组合 52"/>
              <p:cNvGrpSpPr/>
              <p:nvPr/>
            </p:nvGrpSpPr>
            <p:grpSpPr>
              <a:xfrm>
                <a:off x="6159500" y="2502671"/>
                <a:ext cx="4731173" cy="3394888"/>
                <a:chOff x="6292427" y="785913"/>
                <a:chExt cx="4731173" cy="3394888"/>
              </a:xfrm>
            </p:grpSpPr>
            <p:sp>
              <p:nvSpPr>
                <p:cNvPr id="54" name="矩形 53"/>
                <p:cNvSpPr/>
                <p:nvPr/>
              </p:nvSpPr>
              <p:spPr>
                <a:xfrm>
                  <a:off x="6888481" y="785913"/>
                  <a:ext cx="4135119"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55" name="矩形 54"/>
                <p:cNvSpPr/>
                <p:nvPr/>
              </p:nvSpPr>
              <p:spPr>
                <a:xfrm>
                  <a:off x="6888480" y="2084355"/>
                  <a:ext cx="4135119"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56" name="矩形 55"/>
                <p:cNvSpPr/>
                <p:nvPr/>
              </p:nvSpPr>
              <p:spPr>
                <a:xfrm>
                  <a:off x="6888480" y="3392957"/>
                  <a:ext cx="4135119"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57" name="矩形 56"/>
                <p:cNvSpPr/>
                <p:nvPr/>
              </p:nvSpPr>
              <p:spPr>
                <a:xfrm>
                  <a:off x="6292427" y="1165851"/>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8" name="矩形 57"/>
                <p:cNvSpPr/>
                <p:nvPr/>
              </p:nvSpPr>
              <p:spPr>
                <a:xfrm>
                  <a:off x="6292427" y="2464293"/>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9" name="矩形 58"/>
                <p:cNvSpPr/>
                <p:nvPr/>
              </p:nvSpPr>
              <p:spPr>
                <a:xfrm>
                  <a:off x="6292427" y="3772895"/>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cxnSp>
          <p:nvCxnSpPr>
            <p:cNvPr id="48" name="直接连接符 47"/>
            <p:cNvCxnSpPr/>
            <p:nvPr/>
          </p:nvCxnSpPr>
          <p:spPr>
            <a:xfrm>
              <a:off x="11501120" y="-132080"/>
              <a:ext cx="0" cy="69088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1211771" y="5940713"/>
              <a:ext cx="578697" cy="9172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spTree>
    <p:extLst>
      <p:ext uri="{BB962C8B-B14F-4D97-AF65-F5344CB8AC3E}">
        <p14:creationId xmlns:p14="http://schemas.microsoft.com/office/powerpoint/2010/main" val="2182182112"/>
      </p:ext>
    </p:extLst>
  </p:cSld>
  <p:clrMapOvr>
    <a:masterClrMapping/>
  </p:clrMapOvr>
  <mc:AlternateContent xmlns:mc="http://schemas.openxmlformats.org/markup-compatibility/2006">
    <mc:Choice xmlns:p14="http://schemas.microsoft.com/office/powerpoint/2010/main" Requires="p14">
      <p:transition spd="slow" p14:dur="4000" advTm="2000">
        <p14:vortex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1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 name="直角三角形 2"/>
          <p:cNvSpPr/>
          <p:nvPr/>
        </p:nvSpPr>
        <p:spPr>
          <a:xfrm rot="5400000">
            <a:off x="0" y="0"/>
            <a:ext cx="1971040" cy="1971040"/>
          </a:xfrm>
          <a:prstGeom prst="rtTriangl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 name="任意多边形 3"/>
          <p:cNvSpPr/>
          <p:nvPr/>
        </p:nvSpPr>
        <p:spPr>
          <a:xfrm flipH="1">
            <a:off x="1554480" y="-6566"/>
            <a:ext cx="10637520" cy="6874728"/>
          </a:xfrm>
          <a:custGeom>
            <a:avLst/>
            <a:gdLst>
              <a:gd name="connsiteX0" fmla="*/ 0 w 2184400"/>
              <a:gd name="connsiteY0" fmla="*/ 0 h 3341624"/>
              <a:gd name="connsiteX1" fmla="*/ 1348994 w 2184400"/>
              <a:gd name="connsiteY1" fmla="*/ 0 h 3341624"/>
              <a:gd name="connsiteX2" fmla="*/ 2184400 w 2184400"/>
              <a:gd name="connsiteY2" fmla="*/ 3341624 h 3341624"/>
              <a:gd name="connsiteX3" fmla="*/ 0 w 2184400"/>
              <a:gd name="connsiteY3" fmla="*/ 3341624 h 3341624"/>
              <a:gd name="connsiteX0" fmla="*/ 0 w 3808137"/>
              <a:gd name="connsiteY0" fmla="*/ 0 h 3346575"/>
              <a:gd name="connsiteX1" fmla="*/ 1348994 w 3808137"/>
              <a:gd name="connsiteY1" fmla="*/ 0 h 3346575"/>
              <a:gd name="connsiteX2" fmla="*/ 3808137 w 3808137"/>
              <a:gd name="connsiteY2" fmla="*/ 3346575 h 3346575"/>
              <a:gd name="connsiteX3" fmla="*/ 0 w 3808137"/>
              <a:gd name="connsiteY3" fmla="*/ 3341624 h 3346575"/>
              <a:gd name="connsiteX4" fmla="*/ 0 w 3808137"/>
              <a:gd name="connsiteY4" fmla="*/ 0 h 334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137" h="3346575">
                <a:moveTo>
                  <a:pt x="0" y="0"/>
                </a:moveTo>
                <a:lnTo>
                  <a:pt x="1348994" y="0"/>
                </a:lnTo>
                <a:lnTo>
                  <a:pt x="3808137" y="3346575"/>
                </a:lnTo>
                <a:lnTo>
                  <a:pt x="0" y="3341624"/>
                </a:lnTo>
                <a:lnTo>
                  <a:pt x="0" y="0"/>
                </a:lnTo>
                <a:close/>
              </a:path>
            </a:pathLst>
          </a:cu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 name="组合 4"/>
          <p:cNvGrpSpPr/>
          <p:nvPr/>
        </p:nvGrpSpPr>
        <p:grpSpPr>
          <a:xfrm>
            <a:off x="1352047" y="-779013"/>
            <a:ext cx="5154666" cy="5541997"/>
            <a:chOff x="1352047" y="-779013"/>
            <a:chExt cx="5154666" cy="5541997"/>
          </a:xfrm>
        </p:grpSpPr>
        <p:sp>
          <p:nvSpPr>
            <p:cNvPr id="6" name="直角三角形 5"/>
            <p:cNvSpPr/>
            <p:nvPr/>
          </p:nvSpPr>
          <p:spPr>
            <a:xfrm rot="-2700000">
              <a:off x="1352047" y="-779013"/>
              <a:ext cx="5154666" cy="5154666"/>
            </a:xfrm>
            <a:prstGeom prst="rtTriangl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 name="文本框 6"/>
            <p:cNvSpPr txBox="1"/>
            <p:nvPr/>
          </p:nvSpPr>
          <p:spPr>
            <a:xfrm>
              <a:off x="1831340" y="1971040"/>
              <a:ext cx="4196080" cy="923330"/>
            </a:xfrm>
            <a:prstGeom prst="rect">
              <a:avLst/>
            </a:prstGeom>
            <a:noFill/>
          </p:spPr>
          <p:txBody>
            <a:bodyPr wrap="square" rtlCol="0">
              <a:spAutoFit/>
            </a:bodyPr>
            <a:lstStyle/>
            <a:p>
              <a:pPr algn="ctr"/>
              <a:r>
                <a:rPr lang="en-US" altLang="zh-CN" sz="5400" b="1" spc="300" dirty="0" smtClean="0">
                  <a:latin typeface="Agency FB" panose="020B0503020202020204" pitchFamily="34" charset="0"/>
                  <a:ea typeface="微软雅黑 Light" panose="020B0502040204020203" pitchFamily="34" charset="-122"/>
                  <a:sym typeface="Agency FB" panose="020B0503020202020204" pitchFamily="34" charset="0"/>
                </a:rPr>
                <a:t>PART THREE</a:t>
              </a:r>
              <a:endParaRPr lang="zh-CN" altLang="en-US" sz="5400" b="1" spc="3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8" name="文本框 7"/>
            <p:cNvSpPr txBox="1"/>
            <p:nvPr/>
          </p:nvSpPr>
          <p:spPr>
            <a:xfrm>
              <a:off x="2943860" y="2900936"/>
              <a:ext cx="1971040" cy="1862048"/>
            </a:xfrm>
            <a:prstGeom prst="rect">
              <a:avLst/>
            </a:prstGeom>
            <a:noFill/>
          </p:spPr>
          <p:txBody>
            <a:bodyPr wrap="square" rtlCol="0">
              <a:spAutoFit/>
            </a:bodyPr>
            <a:lstStyle/>
            <a:p>
              <a:pPr algn="ctr"/>
              <a:r>
                <a:rPr lang="en-US" altLang="zh-CN" sz="11500" spc="300" dirty="0" smtClean="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rPr>
                <a:t>03</a:t>
              </a:r>
              <a:endParaRPr lang="zh-CN" altLang="en-US" sz="11500" spc="300" dirty="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9" name="文本框 8"/>
          <p:cNvSpPr txBox="1"/>
          <p:nvPr/>
        </p:nvSpPr>
        <p:spPr>
          <a:xfrm>
            <a:off x="7297420" y="2627638"/>
            <a:ext cx="4429760" cy="1015663"/>
          </a:xfrm>
          <a:prstGeom prst="rect">
            <a:avLst/>
          </a:prstGeom>
          <a:noFill/>
        </p:spPr>
        <p:txBody>
          <a:bodyPr wrap="square" rtlCol="0">
            <a:spAutoFit/>
          </a:bodyPr>
          <a:lstStyle/>
          <a:p>
            <a:pPr algn="r"/>
            <a:r>
              <a:rPr lang="zh-CN" altLang="en-US" sz="60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荣誉奖励</a:t>
            </a:r>
            <a:endParaRPr lang="zh-CN" altLang="en-US" sz="6000" b="1"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0" name="MH_Title"/>
          <p:cNvSpPr txBox="1">
            <a:spLocks noChangeArrowheads="1"/>
          </p:cNvSpPr>
          <p:nvPr>
            <p:custDataLst>
              <p:tags r:id="rId1"/>
            </p:custDataLst>
          </p:nvPr>
        </p:nvSpPr>
        <p:spPr bwMode="auto">
          <a:xfrm>
            <a:off x="5875020" y="3936988"/>
            <a:ext cx="5852160" cy="10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r">
              <a:lnSpc>
                <a:spcPct val="130000"/>
              </a:lnSpc>
            </a:pP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点击此处更换文本点击此处更换文本点击此处更换文本点击此处更换文本</a:t>
            </a:r>
          </a:p>
        </p:txBody>
      </p:sp>
    </p:spTree>
    <p:extLst>
      <p:ext uri="{BB962C8B-B14F-4D97-AF65-F5344CB8AC3E}">
        <p14:creationId xmlns:p14="http://schemas.microsoft.com/office/powerpoint/2010/main" val="4110386024"/>
      </p:ext>
    </p:extLst>
  </p:cSld>
  <p:clrMapOvr>
    <a:masterClrMapping/>
  </p:clrMapOvr>
  <mc:AlternateContent xmlns:mc="http://schemas.openxmlformats.org/markup-compatibility/2006">
    <mc:Choice xmlns:p14="http://schemas.microsoft.com/office/powerpoint/2010/main" Requires="p14">
      <p:transition spd="slow" p14:dur="3000" advTm="2000">
        <p14:shre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750"/>
                                        <p:tgtEl>
                                          <p:spTgt spid="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荣誉奖励</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15a5f46a-78a9-40de-b9a7-3f6808f6b84b"/>
          <p:cNvGrpSpPr>
            <a:grpSpLocks noChangeAspect="1"/>
          </p:cNvGrpSpPr>
          <p:nvPr/>
        </p:nvGrpSpPr>
        <p:grpSpPr>
          <a:xfrm>
            <a:off x="1256471" y="1778536"/>
            <a:ext cx="9679058" cy="3876712"/>
            <a:chOff x="873604" y="1069977"/>
            <a:chExt cx="10444793" cy="4183409"/>
          </a:xfrm>
        </p:grpSpPr>
        <p:grpSp>
          <p:nvGrpSpPr>
            <p:cNvPr id="5" name="Group 1"/>
            <p:cNvGrpSpPr/>
            <p:nvPr/>
          </p:nvGrpSpPr>
          <p:grpSpPr>
            <a:xfrm>
              <a:off x="873604" y="1069977"/>
              <a:ext cx="10444793" cy="2717786"/>
              <a:chOff x="414338" y="1202752"/>
              <a:chExt cx="8128166" cy="2717786"/>
            </a:xfrm>
          </p:grpSpPr>
          <p:cxnSp>
            <p:nvCxnSpPr>
              <p:cNvPr id="29" name="Straight Connector 2"/>
              <p:cNvCxnSpPr/>
              <p:nvPr/>
            </p:nvCxnSpPr>
            <p:spPr>
              <a:xfrm>
                <a:off x="1220959" y="1838144"/>
                <a:ext cx="7321545"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30" name="Straight Connector 3"/>
              <p:cNvCxnSpPr/>
              <p:nvPr/>
            </p:nvCxnSpPr>
            <p:spPr>
              <a:xfrm>
                <a:off x="1220959" y="1303188"/>
                <a:ext cx="7321545"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31" name="Straight Connector 4"/>
              <p:cNvCxnSpPr/>
              <p:nvPr/>
            </p:nvCxnSpPr>
            <p:spPr>
              <a:xfrm>
                <a:off x="1220959" y="2415093"/>
                <a:ext cx="7321545"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32" name="Straight Connector 5"/>
              <p:cNvCxnSpPr/>
              <p:nvPr/>
            </p:nvCxnSpPr>
            <p:spPr>
              <a:xfrm>
                <a:off x="1220959" y="2979343"/>
                <a:ext cx="7321545"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33" name="Straight Connector 6"/>
              <p:cNvCxnSpPr/>
              <p:nvPr/>
            </p:nvCxnSpPr>
            <p:spPr>
              <a:xfrm>
                <a:off x="1220959" y="3543592"/>
                <a:ext cx="7321545"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34" name="Rectangle 7"/>
              <p:cNvSpPr/>
              <p:nvPr/>
            </p:nvSpPr>
            <p:spPr>
              <a:xfrm>
                <a:off x="7922612"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2018</a:t>
                </a:r>
              </a:p>
            </p:txBody>
          </p:sp>
          <p:sp>
            <p:nvSpPr>
              <p:cNvPr id="35" name="Rectangle 8"/>
              <p:cNvSpPr/>
              <p:nvPr/>
            </p:nvSpPr>
            <p:spPr>
              <a:xfrm>
                <a:off x="7124745"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2017</a:t>
                </a:r>
              </a:p>
            </p:txBody>
          </p:sp>
          <p:sp>
            <p:nvSpPr>
              <p:cNvPr id="36" name="Rectangle 9"/>
              <p:cNvSpPr/>
              <p:nvPr/>
            </p:nvSpPr>
            <p:spPr>
              <a:xfrm>
                <a:off x="6330970"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2016</a:t>
                </a:r>
              </a:p>
            </p:txBody>
          </p:sp>
          <p:sp>
            <p:nvSpPr>
              <p:cNvPr id="37" name="Rectangle 10"/>
              <p:cNvSpPr/>
              <p:nvPr/>
            </p:nvSpPr>
            <p:spPr>
              <a:xfrm>
                <a:off x="5529017"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2015</a:t>
                </a:r>
              </a:p>
            </p:txBody>
          </p:sp>
          <p:sp>
            <p:nvSpPr>
              <p:cNvPr id="38" name="Rectangle 11"/>
              <p:cNvSpPr/>
              <p:nvPr/>
            </p:nvSpPr>
            <p:spPr>
              <a:xfrm>
                <a:off x="4727065"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2014</a:t>
                </a:r>
              </a:p>
            </p:txBody>
          </p:sp>
          <p:sp>
            <p:nvSpPr>
              <p:cNvPr id="39" name="Rectangle 12"/>
              <p:cNvSpPr/>
              <p:nvPr/>
            </p:nvSpPr>
            <p:spPr>
              <a:xfrm>
                <a:off x="3925112"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2013</a:t>
                </a:r>
              </a:p>
            </p:txBody>
          </p:sp>
          <p:sp>
            <p:nvSpPr>
              <p:cNvPr id="40" name="Rectangle 13"/>
              <p:cNvSpPr/>
              <p:nvPr/>
            </p:nvSpPr>
            <p:spPr>
              <a:xfrm>
                <a:off x="3110459"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2012</a:t>
                </a:r>
              </a:p>
            </p:txBody>
          </p:sp>
          <p:sp>
            <p:nvSpPr>
              <p:cNvPr id="41" name="Rectangle 14"/>
              <p:cNvSpPr/>
              <p:nvPr/>
            </p:nvSpPr>
            <p:spPr>
              <a:xfrm>
                <a:off x="2336767"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2011</a:t>
                </a:r>
              </a:p>
            </p:txBody>
          </p:sp>
          <p:sp>
            <p:nvSpPr>
              <p:cNvPr id="42" name="Rectangle 15"/>
              <p:cNvSpPr/>
              <p:nvPr/>
            </p:nvSpPr>
            <p:spPr>
              <a:xfrm>
                <a:off x="414338" y="1202752"/>
                <a:ext cx="516699" cy="238764"/>
              </a:xfrm>
              <a:prstGeom prst="rect">
                <a:avLst/>
              </a:prstGeom>
            </p:spPr>
            <p:txBody>
              <a:bodyPr wrap="none">
                <a:normAutofit fontScale="70000" lnSpcReduction="20000"/>
              </a:bodyPr>
              <a:lstStyle/>
              <a:p>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100%</a:t>
                </a:r>
              </a:p>
            </p:txBody>
          </p:sp>
          <p:sp>
            <p:nvSpPr>
              <p:cNvPr id="43" name="Rectangle 16"/>
              <p:cNvSpPr/>
              <p:nvPr/>
            </p:nvSpPr>
            <p:spPr>
              <a:xfrm>
                <a:off x="414338" y="1689562"/>
                <a:ext cx="435614" cy="238764"/>
              </a:xfrm>
              <a:prstGeom prst="rect">
                <a:avLst/>
              </a:prstGeom>
            </p:spPr>
            <p:txBody>
              <a:bodyPr wrap="none">
                <a:normAutofit fontScale="70000" lnSpcReduction="20000"/>
              </a:bodyPr>
              <a:lstStyle/>
              <a:p>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80%</a:t>
                </a:r>
              </a:p>
            </p:txBody>
          </p:sp>
          <p:sp>
            <p:nvSpPr>
              <p:cNvPr id="44" name="Rectangle 17"/>
              <p:cNvSpPr/>
              <p:nvPr/>
            </p:nvSpPr>
            <p:spPr>
              <a:xfrm>
                <a:off x="414338" y="2239873"/>
                <a:ext cx="435614" cy="238764"/>
              </a:xfrm>
              <a:prstGeom prst="rect">
                <a:avLst/>
              </a:prstGeom>
            </p:spPr>
            <p:txBody>
              <a:bodyPr wrap="none">
                <a:normAutofit fontScale="70000" lnSpcReduction="20000"/>
              </a:bodyPr>
              <a:lstStyle/>
              <a:p>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50%</a:t>
                </a:r>
              </a:p>
            </p:txBody>
          </p:sp>
          <p:sp>
            <p:nvSpPr>
              <p:cNvPr id="45" name="Rectangle 18"/>
              <p:cNvSpPr/>
              <p:nvPr/>
            </p:nvSpPr>
            <p:spPr>
              <a:xfrm>
                <a:off x="414338" y="3315095"/>
                <a:ext cx="354529" cy="238764"/>
              </a:xfrm>
              <a:prstGeom prst="rect">
                <a:avLst/>
              </a:prstGeom>
            </p:spPr>
            <p:txBody>
              <a:bodyPr wrap="none">
                <a:normAutofit fontScale="70000" lnSpcReduction="20000"/>
              </a:bodyPr>
              <a:lstStyle/>
              <a:p>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0%</a:t>
                </a:r>
              </a:p>
            </p:txBody>
          </p:sp>
          <p:sp>
            <p:nvSpPr>
              <p:cNvPr id="46" name="Rectangle 19"/>
              <p:cNvSpPr/>
              <p:nvPr/>
            </p:nvSpPr>
            <p:spPr>
              <a:xfrm>
                <a:off x="414338" y="2777484"/>
                <a:ext cx="435614" cy="238764"/>
              </a:xfrm>
              <a:prstGeom prst="rect">
                <a:avLst/>
              </a:prstGeom>
            </p:spPr>
            <p:txBody>
              <a:bodyPr wrap="none">
                <a:normAutofit fontScale="70000" lnSpcReduction="20000"/>
              </a:bodyPr>
              <a:lstStyle/>
              <a:p>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30%</a:t>
                </a:r>
              </a:p>
            </p:txBody>
          </p:sp>
          <p:sp>
            <p:nvSpPr>
              <p:cNvPr id="47" name="Rectangle 20"/>
              <p:cNvSpPr/>
              <p:nvPr/>
            </p:nvSpPr>
            <p:spPr>
              <a:xfrm>
                <a:off x="1533853" y="3646921"/>
                <a:ext cx="372716" cy="273617"/>
              </a:xfrm>
              <a:prstGeom prst="rect">
                <a:avLst/>
              </a:prstGeom>
            </p:spPr>
            <p:txBody>
              <a:bodyPr wrap="none">
                <a:normAutofit fontScale="85000" lnSpcReduction="20000"/>
              </a:bodyPr>
              <a:lstStyle/>
              <a:p>
                <a:pPr algn="ctr"/>
                <a:r>
                  <a:rPr lang="en-US" sz="1467">
                    <a:latin typeface="Agency FB" panose="020B0503020202020204" pitchFamily="34" charset="0"/>
                    <a:ea typeface="微软雅黑 Light" panose="020B0502040204020203" pitchFamily="34" charset="-122"/>
                    <a:cs typeface="+mn-ea"/>
                    <a:sym typeface="Agency FB" panose="020B0503020202020204" pitchFamily="34" charset="0"/>
                  </a:rPr>
                  <a:t>2010</a:t>
                </a:r>
              </a:p>
            </p:txBody>
          </p:sp>
        </p:grpSp>
        <p:sp>
          <p:nvSpPr>
            <p:cNvPr id="6" name="Rectangle: Rounded Corners 21"/>
            <p:cNvSpPr/>
            <p:nvPr/>
          </p:nvSpPr>
          <p:spPr>
            <a:xfrm>
              <a:off x="2365391"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7" name="Rectangle: Rounded Corners 22"/>
            <p:cNvSpPr/>
            <p:nvPr/>
          </p:nvSpPr>
          <p:spPr>
            <a:xfrm>
              <a:off x="2185875" y="2620933"/>
              <a:ext cx="693905" cy="693907"/>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50%</a:t>
              </a:r>
            </a:p>
          </p:txBody>
        </p:sp>
        <p:sp>
          <p:nvSpPr>
            <p:cNvPr id="8" name="Rectangle: Rounded Corners 23"/>
            <p:cNvSpPr/>
            <p:nvPr/>
          </p:nvSpPr>
          <p:spPr>
            <a:xfrm>
              <a:off x="3390656"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9" name="Rectangle: Rounded Corners 24"/>
            <p:cNvSpPr/>
            <p:nvPr/>
          </p:nvSpPr>
          <p:spPr>
            <a:xfrm>
              <a:off x="3211140" y="2256097"/>
              <a:ext cx="693905" cy="69390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60%</a:t>
              </a:r>
            </a:p>
          </p:txBody>
        </p:sp>
        <p:sp>
          <p:nvSpPr>
            <p:cNvPr id="10" name="Rectangle: Rounded Corners 25"/>
            <p:cNvSpPr/>
            <p:nvPr/>
          </p:nvSpPr>
          <p:spPr>
            <a:xfrm>
              <a:off x="4415921"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1" name="Rectangle: Rounded Corners 26"/>
            <p:cNvSpPr/>
            <p:nvPr/>
          </p:nvSpPr>
          <p:spPr>
            <a:xfrm>
              <a:off x="4236405" y="2517013"/>
              <a:ext cx="693905" cy="69390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55%</a:t>
              </a:r>
            </a:p>
          </p:txBody>
        </p:sp>
        <p:sp>
          <p:nvSpPr>
            <p:cNvPr id="12" name="Rectangle: Rounded Corners 27"/>
            <p:cNvSpPr/>
            <p:nvPr/>
          </p:nvSpPr>
          <p:spPr>
            <a:xfrm>
              <a:off x="5441185"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3" name="Rectangle: Rounded Corners 28"/>
            <p:cNvSpPr/>
            <p:nvPr/>
          </p:nvSpPr>
          <p:spPr>
            <a:xfrm>
              <a:off x="5261669" y="1951828"/>
              <a:ext cx="693905" cy="693907"/>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80%</a:t>
              </a:r>
            </a:p>
          </p:txBody>
        </p:sp>
        <p:sp>
          <p:nvSpPr>
            <p:cNvPr id="14" name="Rectangle: Rounded Corners 29"/>
            <p:cNvSpPr/>
            <p:nvPr/>
          </p:nvSpPr>
          <p:spPr>
            <a:xfrm>
              <a:off x="6466450"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 name="Rectangle: Rounded Corners 30"/>
            <p:cNvSpPr/>
            <p:nvPr/>
          </p:nvSpPr>
          <p:spPr>
            <a:xfrm>
              <a:off x="6286934" y="2285223"/>
              <a:ext cx="693905" cy="693907"/>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62%</a:t>
              </a:r>
            </a:p>
          </p:txBody>
        </p:sp>
        <p:sp>
          <p:nvSpPr>
            <p:cNvPr id="16" name="Rectangle: Rounded Corners 31"/>
            <p:cNvSpPr/>
            <p:nvPr/>
          </p:nvSpPr>
          <p:spPr>
            <a:xfrm>
              <a:off x="7491715"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Rectangle: Rounded Corners 32"/>
            <p:cNvSpPr/>
            <p:nvPr/>
          </p:nvSpPr>
          <p:spPr>
            <a:xfrm>
              <a:off x="7312199" y="2160328"/>
              <a:ext cx="693905" cy="693907"/>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70%</a:t>
              </a:r>
            </a:p>
          </p:txBody>
        </p:sp>
        <p:sp>
          <p:nvSpPr>
            <p:cNvPr id="18" name="Rectangle: Rounded Corners 33"/>
            <p:cNvSpPr/>
            <p:nvPr/>
          </p:nvSpPr>
          <p:spPr>
            <a:xfrm>
              <a:off x="8516979"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9" name="Rectangle: Rounded Corners 34"/>
            <p:cNvSpPr/>
            <p:nvPr/>
          </p:nvSpPr>
          <p:spPr>
            <a:xfrm>
              <a:off x="8337463" y="2000786"/>
              <a:ext cx="693905" cy="693907"/>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80%</a:t>
              </a:r>
            </a:p>
          </p:txBody>
        </p:sp>
        <p:sp>
          <p:nvSpPr>
            <p:cNvPr id="20" name="Rectangle: Rounded Corners 35"/>
            <p:cNvSpPr/>
            <p:nvPr/>
          </p:nvSpPr>
          <p:spPr>
            <a:xfrm>
              <a:off x="9542248"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1" name="Rectangle: Rounded Corners 36"/>
            <p:cNvSpPr/>
            <p:nvPr/>
          </p:nvSpPr>
          <p:spPr>
            <a:xfrm>
              <a:off x="9362732" y="2611614"/>
              <a:ext cx="693905" cy="69390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50%</a:t>
              </a:r>
            </a:p>
          </p:txBody>
        </p:sp>
        <p:sp>
          <p:nvSpPr>
            <p:cNvPr id="22" name="Rectangle: Rounded Corners 37"/>
            <p:cNvSpPr/>
            <p:nvPr/>
          </p:nvSpPr>
          <p:spPr>
            <a:xfrm>
              <a:off x="10567517" y="1536835"/>
              <a:ext cx="370082" cy="2853170"/>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3" name="Rectangle: Rounded Corners 38"/>
            <p:cNvSpPr/>
            <p:nvPr/>
          </p:nvSpPr>
          <p:spPr>
            <a:xfrm>
              <a:off x="10388001" y="2984278"/>
              <a:ext cx="693905" cy="69390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b" anchorCtr="0">
              <a:normAutofit/>
            </a:bodyPr>
            <a:lstStyle/>
            <a:p>
              <a:pPr algn="ctr"/>
              <a:r>
                <a:rPr lang="en-US" sz="1333">
                  <a:solidFill>
                    <a:srgbClr val="FFFFFF"/>
                  </a:solidFill>
                  <a:latin typeface="Agency FB" panose="020B0503020202020204" pitchFamily="34" charset="0"/>
                  <a:ea typeface="微软雅黑 Light" panose="020B0502040204020203" pitchFamily="34" charset="-122"/>
                  <a:cs typeface="+mn-ea"/>
                  <a:sym typeface="Agency FB" panose="020B0503020202020204" pitchFamily="34" charset="0"/>
                </a:rPr>
                <a:t>40%</a:t>
              </a:r>
            </a:p>
          </p:txBody>
        </p:sp>
        <p:grpSp>
          <p:nvGrpSpPr>
            <p:cNvPr id="24" name="Group 43"/>
            <p:cNvGrpSpPr/>
            <p:nvPr/>
          </p:nvGrpSpPr>
          <p:grpSpPr>
            <a:xfrm>
              <a:off x="2330533" y="5037942"/>
              <a:ext cx="7530935" cy="215444"/>
              <a:chOff x="1257331" y="5337021"/>
              <a:chExt cx="7530935" cy="215444"/>
            </a:xfrm>
          </p:grpSpPr>
          <p:sp>
            <p:nvSpPr>
              <p:cNvPr id="25" name="Rectangle 55"/>
              <p:cNvSpPr/>
              <p:nvPr/>
            </p:nvSpPr>
            <p:spPr>
              <a:xfrm>
                <a:off x="1257331" y="5337021"/>
                <a:ext cx="1077218" cy="215444"/>
              </a:xfrm>
              <a:prstGeom prst="rect">
                <a:avLst/>
              </a:prstGeom>
            </p:spPr>
            <p:txBody>
              <a:bodyPr wrap="none" lIns="0" tIns="0" rIns="0" bIns="0">
                <a:noAutofit/>
              </a:bodyPr>
              <a:lstStyle/>
              <a:p>
                <a:pPr algn="ctr"/>
                <a:r>
                  <a:rPr lang="zh-CN" altLang="en-US" sz="2000" b="1">
                    <a:solidFill>
                      <a:schemeClr val="accent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26" name="Rectangle 53"/>
              <p:cNvSpPr/>
              <p:nvPr/>
            </p:nvSpPr>
            <p:spPr>
              <a:xfrm>
                <a:off x="3408570" y="5337021"/>
                <a:ext cx="1077218" cy="215444"/>
              </a:xfrm>
              <a:prstGeom prst="rect">
                <a:avLst/>
              </a:prstGeom>
            </p:spPr>
            <p:txBody>
              <a:bodyPr wrap="none" lIns="0" tIns="0" rIns="0" bIns="0">
                <a:noAutofit/>
              </a:bodyPr>
              <a:lstStyle/>
              <a:p>
                <a:pPr algn="ctr"/>
                <a:r>
                  <a:rPr lang="zh-CN" altLang="en-US" sz="2000" b="1">
                    <a:solidFill>
                      <a:schemeClr val="accent2"/>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27" name="Rectangle 51"/>
              <p:cNvSpPr/>
              <p:nvPr/>
            </p:nvSpPr>
            <p:spPr>
              <a:xfrm>
                <a:off x="5559809" y="5337021"/>
                <a:ext cx="1077218" cy="215444"/>
              </a:xfrm>
              <a:prstGeom prst="rect">
                <a:avLst/>
              </a:prstGeom>
            </p:spPr>
            <p:txBody>
              <a:bodyPr wrap="none" lIns="0" tIns="0" rIns="0" bIns="0">
                <a:noAutofit/>
              </a:bodyPr>
              <a:lstStyle/>
              <a:p>
                <a:pPr algn="ctr"/>
                <a:r>
                  <a:rPr lang="zh-CN" altLang="en-US" sz="2000" b="1">
                    <a:solidFill>
                      <a:schemeClr val="accent2"/>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28" name="Rectangle 49"/>
              <p:cNvSpPr/>
              <p:nvPr/>
            </p:nvSpPr>
            <p:spPr>
              <a:xfrm>
                <a:off x="7711048" y="5337021"/>
                <a:ext cx="1077218" cy="215444"/>
              </a:xfrm>
              <a:prstGeom prst="rect">
                <a:avLst/>
              </a:prstGeom>
            </p:spPr>
            <p:txBody>
              <a:bodyPr wrap="none" lIns="0" tIns="0" rIns="0" bIns="0">
                <a:noAutofit/>
              </a:bodyPr>
              <a:lstStyle/>
              <a:p>
                <a:pPr algn="ctr"/>
                <a:r>
                  <a:rPr lang="zh-CN" altLang="en-US" sz="2000" b="1" dirty="0">
                    <a:solidFill>
                      <a:schemeClr val="accent4"/>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grpSp>
      </p:grpSp>
    </p:spTree>
    <p:extLst>
      <p:ext uri="{BB962C8B-B14F-4D97-AF65-F5344CB8AC3E}">
        <p14:creationId xmlns:p14="http://schemas.microsoft.com/office/powerpoint/2010/main" val="2682798425"/>
      </p:ext>
    </p:extLst>
  </p:cSld>
  <p:clrMapOvr>
    <a:masterClrMapping/>
  </p:clrMapOvr>
  <mc:AlternateContent xmlns:mc="http://schemas.openxmlformats.org/markup-compatibility/2006">
    <mc:Choice xmlns:p14="http://schemas.microsoft.com/office/powerpoint/2010/main" Requires="p14">
      <p:transition spd="slow" p14:dur="3000" advTm="2000">
        <p14:shre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9" name="矩形 48"/>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0" name="燕尾形箭头 49"/>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51" name="文本框 50"/>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荣誉奖励</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52" name="组合 51"/>
          <p:cNvGrpSpPr/>
          <p:nvPr/>
        </p:nvGrpSpPr>
        <p:grpSpPr>
          <a:xfrm>
            <a:off x="753688" y="1828800"/>
            <a:ext cx="10826431" cy="4013200"/>
            <a:chOff x="753688" y="1696720"/>
            <a:chExt cx="10826431" cy="4013200"/>
          </a:xfrm>
        </p:grpSpPr>
        <p:grpSp>
          <p:nvGrpSpPr>
            <p:cNvPr id="53" name="组合 52"/>
            <p:cNvGrpSpPr/>
            <p:nvPr/>
          </p:nvGrpSpPr>
          <p:grpSpPr>
            <a:xfrm>
              <a:off x="4084320" y="1696720"/>
              <a:ext cx="4023360" cy="4013200"/>
              <a:chOff x="3728720" y="1696720"/>
              <a:chExt cx="4023360" cy="4013200"/>
            </a:xfrm>
          </p:grpSpPr>
          <p:sp>
            <p:nvSpPr>
              <p:cNvPr id="68" name="对角圆角矩形 67"/>
              <p:cNvSpPr/>
              <p:nvPr/>
            </p:nvSpPr>
            <p:spPr>
              <a:xfrm>
                <a:off x="3728720" y="1696720"/>
                <a:ext cx="1910080" cy="1910080"/>
              </a:xfrm>
              <a:prstGeom prst="round2Diag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9" name="对角圆角矩形 68"/>
              <p:cNvSpPr/>
              <p:nvPr/>
            </p:nvSpPr>
            <p:spPr>
              <a:xfrm>
                <a:off x="5842000" y="3799840"/>
                <a:ext cx="1910080" cy="1910080"/>
              </a:xfrm>
              <a:prstGeom prst="round2Diag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useBgFill="1">
            <p:nvSpPr>
              <p:cNvPr id="70" name="对角圆角矩形 69"/>
              <p:cNvSpPr/>
              <p:nvPr/>
            </p:nvSpPr>
            <p:spPr>
              <a:xfrm rot="16200000">
                <a:off x="5842000" y="1696720"/>
                <a:ext cx="1910080" cy="1910080"/>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useBgFill="1">
            <p:nvSpPr>
              <p:cNvPr id="71" name="对角圆角矩形 70"/>
              <p:cNvSpPr/>
              <p:nvPr/>
            </p:nvSpPr>
            <p:spPr>
              <a:xfrm rot="16200000">
                <a:off x="3728720" y="3799840"/>
                <a:ext cx="1910080" cy="1910080"/>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54" name="ïṧḷïḓê-任意多边形: 形状 47"/>
            <p:cNvSpPr>
              <a:spLocks/>
            </p:cNvSpPr>
            <p:nvPr/>
          </p:nvSpPr>
          <p:spPr bwMode="auto">
            <a:xfrm>
              <a:off x="4750731" y="2363130"/>
              <a:ext cx="577258" cy="577258"/>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55" name="ïṧḷïḓê-任意多边形: 形状 53"/>
            <p:cNvSpPr>
              <a:spLocks noChangeAspect="1"/>
            </p:cNvSpPr>
            <p:nvPr/>
          </p:nvSpPr>
          <p:spPr bwMode="auto">
            <a:xfrm>
              <a:off x="6864011" y="4483249"/>
              <a:ext cx="577258" cy="543260"/>
            </a:xfrm>
            <a:custGeom>
              <a:avLst/>
              <a:gdLst>
                <a:gd name="connsiteX0" fmla="*/ 69646 w 508000"/>
                <a:gd name="connsiteY0" fmla="*/ 394096 h 478080"/>
                <a:gd name="connsiteX1" fmla="*/ 438355 w 508000"/>
                <a:gd name="connsiteY1" fmla="*/ 394096 h 478080"/>
                <a:gd name="connsiteX2" fmla="*/ 438355 w 508000"/>
                <a:gd name="connsiteY2" fmla="*/ 422773 h 478080"/>
                <a:gd name="connsiteX3" fmla="*/ 473178 w 508000"/>
                <a:gd name="connsiteY3" fmla="*/ 422773 h 478080"/>
                <a:gd name="connsiteX4" fmla="*/ 473178 w 508000"/>
                <a:gd name="connsiteY4" fmla="*/ 447354 h 478080"/>
                <a:gd name="connsiteX5" fmla="*/ 497758 w 508000"/>
                <a:gd name="connsiteY5" fmla="*/ 447354 h 478080"/>
                <a:gd name="connsiteX6" fmla="*/ 497758 w 508000"/>
                <a:gd name="connsiteY6" fmla="*/ 478080 h 478080"/>
                <a:gd name="connsiteX7" fmla="*/ 14339 w 508000"/>
                <a:gd name="connsiteY7" fmla="*/ 478080 h 478080"/>
                <a:gd name="connsiteX8" fmla="*/ 14339 w 508000"/>
                <a:gd name="connsiteY8" fmla="*/ 447354 h 478080"/>
                <a:gd name="connsiteX9" fmla="*/ 38920 w 508000"/>
                <a:gd name="connsiteY9" fmla="*/ 447354 h 478080"/>
                <a:gd name="connsiteX10" fmla="*/ 38920 w 508000"/>
                <a:gd name="connsiteY10" fmla="*/ 422773 h 478080"/>
                <a:gd name="connsiteX11" fmla="*/ 69646 w 508000"/>
                <a:gd name="connsiteY11" fmla="*/ 422773 h 478080"/>
                <a:gd name="connsiteX12" fmla="*/ 362031 w 508000"/>
                <a:gd name="connsiteY12" fmla="*/ 193354 h 478080"/>
                <a:gd name="connsiteX13" fmla="*/ 436842 w 508000"/>
                <a:gd name="connsiteY13" fmla="*/ 193354 h 478080"/>
                <a:gd name="connsiteX14" fmla="*/ 456791 w 508000"/>
                <a:gd name="connsiteY14" fmla="*/ 213383 h 478080"/>
                <a:gd name="connsiteX15" fmla="*/ 456791 w 508000"/>
                <a:gd name="connsiteY15" fmla="*/ 233411 h 478080"/>
                <a:gd name="connsiteX16" fmla="*/ 436842 w 508000"/>
                <a:gd name="connsiteY16" fmla="*/ 233411 h 478080"/>
                <a:gd name="connsiteX17" fmla="*/ 436842 w 508000"/>
                <a:gd name="connsiteY17" fmla="*/ 373612 h 478080"/>
                <a:gd name="connsiteX18" fmla="*/ 362031 w 508000"/>
                <a:gd name="connsiteY18" fmla="*/ 373612 h 478080"/>
                <a:gd name="connsiteX19" fmla="*/ 362031 w 508000"/>
                <a:gd name="connsiteY19" fmla="*/ 233411 h 478080"/>
                <a:gd name="connsiteX20" fmla="*/ 342081 w 508000"/>
                <a:gd name="connsiteY20" fmla="*/ 233411 h 478080"/>
                <a:gd name="connsiteX21" fmla="*/ 342081 w 508000"/>
                <a:gd name="connsiteY21" fmla="*/ 213383 h 478080"/>
                <a:gd name="connsiteX22" fmla="*/ 362031 w 508000"/>
                <a:gd name="connsiteY22" fmla="*/ 193354 h 478080"/>
                <a:gd name="connsiteX23" fmla="*/ 218644 w 508000"/>
                <a:gd name="connsiteY23" fmla="*/ 193354 h 478080"/>
                <a:gd name="connsiteX24" fmla="*/ 293455 w 508000"/>
                <a:gd name="connsiteY24" fmla="*/ 193354 h 478080"/>
                <a:gd name="connsiteX25" fmla="*/ 313404 w 508000"/>
                <a:gd name="connsiteY25" fmla="*/ 213383 h 478080"/>
                <a:gd name="connsiteX26" fmla="*/ 313404 w 508000"/>
                <a:gd name="connsiteY26" fmla="*/ 233411 h 478080"/>
                <a:gd name="connsiteX27" fmla="*/ 293455 w 508000"/>
                <a:gd name="connsiteY27" fmla="*/ 233411 h 478080"/>
                <a:gd name="connsiteX28" fmla="*/ 293455 w 508000"/>
                <a:gd name="connsiteY28" fmla="*/ 373612 h 478080"/>
                <a:gd name="connsiteX29" fmla="*/ 213656 w 508000"/>
                <a:gd name="connsiteY29" fmla="*/ 373612 h 478080"/>
                <a:gd name="connsiteX30" fmla="*/ 213656 w 508000"/>
                <a:gd name="connsiteY30" fmla="*/ 233411 h 478080"/>
                <a:gd name="connsiteX31" fmla="*/ 198694 w 508000"/>
                <a:gd name="connsiteY31" fmla="*/ 233411 h 478080"/>
                <a:gd name="connsiteX32" fmla="*/ 198694 w 508000"/>
                <a:gd name="connsiteY32" fmla="*/ 213383 h 478080"/>
                <a:gd name="connsiteX33" fmla="*/ 218644 w 508000"/>
                <a:gd name="connsiteY33" fmla="*/ 193354 h 478080"/>
                <a:gd name="connsiteX34" fmla="*/ 73208 w 508000"/>
                <a:gd name="connsiteY34" fmla="*/ 193354 h 478080"/>
                <a:gd name="connsiteX35" fmla="*/ 148019 w 508000"/>
                <a:gd name="connsiteY35" fmla="*/ 193354 h 478080"/>
                <a:gd name="connsiteX36" fmla="*/ 167968 w 508000"/>
                <a:gd name="connsiteY36" fmla="*/ 213383 h 478080"/>
                <a:gd name="connsiteX37" fmla="*/ 167968 w 508000"/>
                <a:gd name="connsiteY37" fmla="*/ 233411 h 478080"/>
                <a:gd name="connsiteX38" fmla="*/ 148019 w 508000"/>
                <a:gd name="connsiteY38" fmla="*/ 233411 h 478080"/>
                <a:gd name="connsiteX39" fmla="*/ 148019 w 508000"/>
                <a:gd name="connsiteY39" fmla="*/ 373612 h 478080"/>
                <a:gd name="connsiteX40" fmla="*/ 73208 w 508000"/>
                <a:gd name="connsiteY40" fmla="*/ 373612 h 478080"/>
                <a:gd name="connsiteX41" fmla="*/ 73208 w 508000"/>
                <a:gd name="connsiteY41" fmla="*/ 233411 h 478080"/>
                <a:gd name="connsiteX42" fmla="*/ 53258 w 508000"/>
                <a:gd name="connsiteY42" fmla="*/ 233411 h 478080"/>
                <a:gd name="connsiteX43" fmla="*/ 53258 w 508000"/>
                <a:gd name="connsiteY43" fmla="*/ 213383 h 478080"/>
                <a:gd name="connsiteX44" fmla="*/ 73208 w 508000"/>
                <a:gd name="connsiteY44" fmla="*/ 193354 h 478080"/>
                <a:gd name="connsiteX45" fmla="*/ 234079 w 508000"/>
                <a:gd name="connsiteY45" fmla="*/ 68402 h 478080"/>
                <a:gd name="connsiteX46" fmla="*/ 169334 w 508000"/>
                <a:gd name="connsiteY46" fmla="*/ 108199 h 478080"/>
                <a:gd name="connsiteX47" fmla="*/ 169334 w 508000"/>
                <a:gd name="connsiteY47" fmla="*/ 113174 h 478080"/>
                <a:gd name="connsiteX48" fmla="*/ 174314 w 508000"/>
                <a:gd name="connsiteY48" fmla="*/ 113174 h 478080"/>
                <a:gd name="connsiteX49" fmla="*/ 333687 w 508000"/>
                <a:gd name="connsiteY49" fmla="*/ 113174 h 478080"/>
                <a:gd name="connsiteX50" fmla="*/ 338667 w 508000"/>
                <a:gd name="connsiteY50" fmla="*/ 113174 h 478080"/>
                <a:gd name="connsiteX51" fmla="*/ 338667 w 508000"/>
                <a:gd name="connsiteY51" fmla="*/ 108199 h 478080"/>
                <a:gd name="connsiteX52" fmla="*/ 273922 w 508000"/>
                <a:gd name="connsiteY52" fmla="*/ 68402 h 478080"/>
                <a:gd name="connsiteX53" fmla="*/ 234079 w 508000"/>
                <a:gd name="connsiteY53" fmla="*/ 68402 h 478080"/>
                <a:gd name="connsiteX54" fmla="*/ 234079 w 508000"/>
                <a:gd name="connsiteY54" fmla="*/ 3732 h 478080"/>
                <a:gd name="connsiteX55" fmla="*/ 273922 w 508000"/>
                <a:gd name="connsiteY55" fmla="*/ 3732 h 478080"/>
                <a:gd name="connsiteX56" fmla="*/ 488079 w 508000"/>
                <a:gd name="connsiteY56" fmla="*/ 123123 h 478080"/>
                <a:gd name="connsiteX57" fmla="*/ 508000 w 508000"/>
                <a:gd name="connsiteY57" fmla="*/ 157946 h 478080"/>
                <a:gd name="connsiteX58" fmla="*/ 508000 w 508000"/>
                <a:gd name="connsiteY58" fmla="*/ 172870 h 478080"/>
                <a:gd name="connsiteX59" fmla="*/ 0 w 508000"/>
                <a:gd name="connsiteY59" fmla="*/ 172870 h 478080"/>
                <a:gd name="connsiteX60" fmla="*/ 0 w 508000"/>
                <a:gd name="connsiteY60" fmla="*/ 157946 h 478080"/>
                <a:gd name="connsiteX61" fmla="*/ 19922 w 508000"/>
                <a:gd name="connsiteY61" fmla="*/ 123123 h 478080"/>
                <a:gd name="connsiteX62" fmla="*/ 234079 w 508000"/>
                <a:gd name="connsiteY62" fmla="*/ 3732 h 47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08000" h="478080">
                  <a:moveTo>
                    <a:pt x="69646" y="394096"/>
                  </a:moveTo>
                  <a:lnTo>
                    <a:pt x="438355" y="394096"/>
                  </a:lnTo>
                  <a:lnTo>
                    <a:pt x="438355" y="422773"/>
                  </a:lnTo>
                  <a:lnTo>
                    <a:pt x="473178" y="422773"/>
                  </a:lnTo>
                  <a:lnTo>
                    <a:pt x="473178" y="447354"/>
                  </a:lnTo>
                  <a:lnTo>
                    <a:pt x="497758" y="447354"/>
                  </a:lnTo>
                  <a:lnTo>
                    <a:pt x="497758" y="478080"/>
                  </a:lnTo>
                  <a:lnTo>
                    <a:pt x="14339" y="478080"/>
                  </a:lnTo>
                  <a:lnTo>
                    <a:pt x="14339" y="447354"/>
                  </a:lnTo>
                  <a:lnTo>
                    <a:pt x="38920" y="447354"/>
                  </a:lnTo>
                  <a:lnTo>
                    <a:pt x="38920" y="422773"/>
                  </a:lnTo>
                  <a:lnTo>
                    <a:pt x="69646" y="422773"/>
                  </a:lnTo>
                  <a:close/>
                  <a:moveTo>
                    <a:pt x="362031" y="193354"/>
                  </a:moveTo>
                  <a:cubicBezTo>
                    <a:pt x="362031" y="193354"/>
                    <a:pt x="362031" y="193354"/>
                    <a:pt x="436842" y="193354"/>
                  </a:cubicBezTo>
                  <a:cubicBezTo>
                    <a:pt x="446816" y="193354"/>
                    <a:pt x="456791" y="203368"/>
                    <a:pt x="456791" y="213383"/>
                  </a:cubicBezTo>
                  <a:cubicBezTo>
                    <a:pt x="456791" y="213383"/>
                    <a:pt x="456791" y="213383"/>
                    <a:pt x="456791" y="233411"/>
                  </a:cubicBezTo>
                  <a:cubicBezTo>
                    <a:pt x="456791" y="233411"/>
                    <a:pt x="456791" y="233411"/>
                    <a:pt x="436842" y="233411"/>
                  </a:cubicBezTo>
                  <a:cubicBezTo>
                    <a:pt x="436842" y="233411"/>
                    <a:pt x="436842" y="233411"/>
                    <a:pt x="436842" y="373612"/>
                  </a:cubicBezTo>
                  <a:lnTo>
                    <a:pt x="362031" y="373612"/>
                  </a:lnTo>
                  <a:cubicBezTo>
                    <a:pt x="362031" y="373612"/>
                    <a:pt x="362031" y="373612"/>
                    <a:pt x="362031" y="233411"/>
                  </a:cubicBezTo>
                  <a:cubicBezTo>
                    <a:pt x="362031" y="233411"/>
                    <a:pt x="362031" y="233411"/>
                    <a:pt x="342081" y="233411"/>
                  </a:cubicBezTo>
                  <a:cubicBezTo>
                    <a:pt x="342081" y="233411"/>
                    <a:pt x="342081" y="233411"/>
                    <a:pt x="342081" y="213383"/>
                  </a:cubicBezTo>
                  <a:cubicBezTo>
                    <a:pt x="342081" y="203368"/>
                    <a:pt x="352056" y="193354"/>
                    <a:pt x="362031" y="193354"/>
                  </a:cubicBezTo>
                  <a:close/>
                  <a:moveTo>
                    <a:pt x="218644" y="193354"/>
                  </a:moveTo>
                  <a:cubicBezTo>
                    <a:pt x="218644" y="193354"/>
                    <a:pt x="218644" y="193354"/>
                    <a:pt x="293455" y="193354"/>
                  </a:cubicBezTo>
                  <a:cubicBezTo>
                    <a:pt x="303429" y="193354"/>
                    <a:pt x="313404" y="203368"/>
                    <a:pt x="313404" y="213383"/>
                  </a:cubicBezTo>
                  <a:cubicBezTo>
                    <a:pt x="313404" y="213383"/>
                    <a:pt x="313404" y="213383"/>
                    <a:pt x="313404" y="233411"/>
                  </a:cubicBezTo>
                  <a:cubicBezTo>
                    <a:pt x="313404" y="233411"/>
                    <a:pt x="313404" y="233411"/>
                    <a:pt x="293455" y="233411"/>
                  </a:cubicBezTo>
                  <a:cubicBezTo>
                    <a:pt x="293455" y="233411"/>
                    <a:pt x="293455" y="233411"/>
                    <a:pt x="293455" y="373612"/>
                  </a:cubicBezTo>
                  <a:lnTo>
                    <a:pt x="213656" y="373612"/>
                  </a:lnTo>
                  <a:cubicBezTo>
                    <a:pt x="213656" y="373612"/>
                    <a:pt x="213656" y="373612"/>
                    <a:pt x="213656" y="233411"/>
                  </a:cubicBezTo>
                  <a:cubicBezTo>
                    <a:pt x="213656" y="233411"/>
                    <a:pt x="213656" y="233411"/>
                    <a:pt x="198694" y="233411"/>
                  </a:cubicBezTo>
                  <a:cubicBezTo>
                    <a:pt x="198694" y="233411"/>
                    <a:pt x="198694" y="233411"/>
                    <a:pt x="198694" y="213383"/>
                  </a:cubicBezTo>
                  <a:cubicBezTo>
                    <a:pt x="198694" y="203368"/>
                    <a:pt x="208669" y="193354"/>
                    <a:pt x="218644" y="193354"/>
                  </a:cubicBezTo>
                  <a:close/>
                  <a:moveTo>
                    <a:pt x="73208" y="193354"/>
                  </a:moveTo>
                  <a:cubicBezTo>
                    <a:pt x="73208" y="193354"/>
                    <a:pt x="73208" y="193354"/>
                    <a:pt x="148019" y="193354"/>
                  </a:cubicBezTo>
                  <a:cubicBezTo>
                    <a:pt x="157993" y="193354"/>
                    <a:pt x="167968" y="203368"/>
                    <a:pt x="167968" y="213383"/>
                  </a:cubicBezTo>
                  <a:cubicBezTo>
                    <a:pt x="167968" y="213383"/>
                    <a:pt x="167968" y="213383"/>
                    <a:pt x="167968" y="233411"/>
                  </a:cubicBezTo>
                  <a:cubicBezTo>
                    <a:pt x="167968" y="233411"/>
                    <a:pt x="167968" y="233411"/>
                    <a:pt x="148019" y="233411"/>
                  </a:cubicBezTo>
                  <a:cubicBezTo>
                    <a:pt x="148019" y="233411"/>
                    <a:pt x="148019" y="233411"/>
                    <a:pt x="148019" y="373612"/>
                  </a:cubicBezTo>
                  <a:lnTo>
                    <a:pt x="73208" y="373612"/>
                  </a:lnTo>
                  <a:cubicBezTo>
                    <a:pt x="73208" y="373612"/>
                    <a:pt x="73208" y="373612"/>
                    <a:pt x="73208" y="233411"/>
                  </a:cubicBezTo>
                  <a:cubicBezTo>
                    <a:pt x="73208" y="233411"/>
                    <a:pt x="73208" y="233411"/>
                    <a:pt x="53258" y="233411"/>
                  </a:cubicBezTo>
                  <a:cubicBezTo>
                    <a:pt x="53258" y="233411"/>
                    <a:pt x="53258" y="233411"/>
                    <a:pt x="53258" y="213383"/>
                  </a:cubicBezTo>
                  <a:cubicBezTo>
                    <a:pt x="53258" y="203368"/>
                    <a:pt x="63233" y="193354"/>
                    <a:pt x="73208" y="193354"/>
                  </a:cubicBezTo>
                  <a:close/>
                  <a:moveTo>
                    <a:pt x="234079" y="68402"/>
                  </a:moveTo>
                  <a:cubicBezTo>
                    <a:pt x="234079" y="68402"/>
                    <a:pt x="234079" y="68402"/>
                    <a:pt x="169334" y="108199"/>
                  </a:cubicBezTo>
                  <a:cubicBezTo>
                    <a:pt x="169334" y="108199"/>
                    <a:pt x="169334" y="108199"/>
                    <a:pt x="169334" y="113174"/>
                  </a:cubicBezTo>
                  <a:cubicBezTo>
                    <a:pt x="169334" y="113174"/>
                    <a:pt x="169334" y="113174"/>
                    <a:pt x="174314" y="113174"/>
                  </a:cubicBezTo>
                  <a:lnTo>
                    <a:pt x="333687" y="113174"/>
                  </a:lnTo>
                  <a:cubicBezTo>
                    <a:pt x="338667" y="113174"/>
                    <a:pt x="338667" y="113174"/>
                    <a:pt x="338667" y="113174"/>
                  </a:cubicBezTo>
                  <a:cubicBezTo>
                    <a:pt x="338667" y="108199"/>
                    <a:pt x="338667" y="108199"/>
                    <a:pt x="338667" y="108199"/>
                  </a:cubicBezTo>
                  <a:cubicBezTo>
                    <a:pt x="338667" y="108199"/>
                    <a:pt x="338667" y="108199"/>
                    <a:pt x="273922" y="68402"/>
                  </a:cubicBezTo>
                  <a:cubicBezTo>
                    <a:pt x="258981" y="63428"/>
                    <a:pt x="249020" y="63428"/>
                    <a:pt x="234079" y="68402"/>
                  </a:cubicBezTo>
                  <a:close/>
                  <a:moveTo>
                    <a:pt x="234079" y="3732"/>
                  </a:moveTo>
                  <a:cubicBezTo>
                    <a:pt x="249020" y="-1243"/>
                    <a:pt x="258981" y="-1243"/>
                    <a:pt x="273922" y="3732"/>
                  </a:cubicBezTo>
                  <a:lnTo>
                    <a:pt x="488079" y="123123"/>
                  </a:lnTo>
                  <a:cubicBezTo>
                    <a:pt x="498039" y="128098"/>
                    <a:pt x="508000" y="143022"/>
                    <a:pt x="508000" y="157946"/>
                  </a:cubicBezTo>
                  <a:cubicBezTo>
                    <a:pt x="508000" y="157946"/>
                    <a:pt x="508000" y="157946"/>
                    <a:pt x="508000" y="172870"/>
                  </a:cubicBezTo>
                  <a:cubicBezTo>
                    <a:pt x="508000" y="172870"/>
                    <a:pt x="508000" y="172870"/>
                    <a:pt x="0" y="172870"/>
                  </a:cubicBezTo>
                  <a:cubicBezTo>
                    <a:pt x="0" y="172870"/>
                    <a:pt x="0" y="172870"/>
                    <a:pt x="0" y="157946"/>
                  </a:cubicBezTo>
                  <a:cubicBezTo>
                    <a:pt x="0" y="143022"/>
                    <a:pt x="9961" y="128098"/>
                    <a:pt x="19922" y="123123"/>
                  </a:cubicBezTo>
                  <a:cubicBezTo>
                    <a:pt x="19922" y="123123"/>
                    <a:pt x="19922" y="123123"/>
                    <a:pt x="234079" y="3732"/>
                  </a:cubicBezTo>
                  <a:close/>
                </a:path>
              </a:pathLst>
            </a:custGeom>
            <a:solidFill>
              <a:schemeClr val="bg1"/>
            </a:solidFill>
            <a:ln>
              <a:noFill/>
            </a:ln>
            <a:extLst/>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56" name="组合 55"/>
            <p:cNvGrpSpPr/>
            <p:nvPr/>
          </p:nvGrpSpPr>
          <p:grpSpPr>
            <a:xfrm>
              <a:off x="753688" y="1913095"/>
              <a:ext cx="3149608" cy="1412631"/>
              <a:chOff x="601507" y="1839910"/>
              <a:chExt cx="3149608" cy="1412631"/>
            </a:xfrm>
          </p:grpSpPr>
          <p:sp>
            <p:nvSpPr>
              <p:cNvPr id="66" name="文本框 65"/>
              <p:cNvSpPr txBox="1"/>
              <p:nvPr/>
            </p:nvSpPr>
            <p:spPr>
              <a:xfrm>
                <a:off x="885995" y="1839910"/>
                <a:ext cx="2865120" cy="523220"/>
              </a:xfrm>
              <a:prstGeom prst="rect">
                <a:avLst/>
              </a:prstGeom>
              <a:noFill/>
            </p:spPr>
            <p:txBody>
              <a:bodyPr wrap="square" rtlCol="0">
                <a:spAutoFit/>
              </a:bodyPr>
              <a:lstStyle/>
              <a:p>
                <a:pPr algn="r"/>
                <a:r>
                  <a:rPr lang="en-US" altLang="zh-CN" sz="2800" spc="300" dirty="0" smtClean="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800" spc="300" dirty="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7" name="矩形 66"/>
              <p:cNvSpPr/>
              <p:nvPr/>
            </p:nvSpPr>
            <p:spPr>
              <a:xfrm>
                <a:off x="601507" y="2363130"/>
                <a:ext cx="3149608" cy="889411"/>
              </a:xfrm>
              <a:prstGeom prst="rect">
                <a:avLst/>
              </a:prstGeom>
            </p:spPr>
            <p:txBody>
              <a:bodyPr wrap="square">
                <a:spAutoFit/>
              </a:bodyPr>
              <a:lstStyle/>
              <a:p>
                <a:pPr algn="r">
                  <a:lnSpc>
                    <a:spcPct val="20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文本点击此处</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 点击</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57" name="组合 56"/>
            <p:cNvGrpSpPr/>
            <p:nvPr/>
          </p:nvGrpSpPr>
          <p:grpSpPr>
            <a:xfrm>
              <a:off x="753688" y="3913642"/>
              <a:ext cx="3149608" cy="1412631"/>
              <a:chOff x="601507" y="1839910"/>
              <a:chExt cx="3149608" cy="1412631"/>
            </a:xfrm>
          </p:grpSpPr>
          <p:sp>
            <p:nvSpPr>
              <p:cNvPr id="64" name="文本框 63"/>
              <p:cNvSpPr txBox="1"/>
              <p:nvPr/>
            </p:nvSpPr>
            <p:spPr>
              <a:xfrm>
                <a:off x="885995" y="1839910"/>
                <a:ext cx="2865120" cy="523220"/>
              </a:xfrm>
              <a:prstGeom prst="rect">
                <a:avLst/>
              </a:prstGeom>
              <a:noFill/>
            </p:spPr>
            <p:txBody>
              <a:bodyPr wrap="square" rtlCol="0">
                <a:spAutoFit/>
              </a:bodyPr>
              <a:lstStyle/>
              <a:p>
                <a:pPr algn="r"/>
                <a:r>
                  <a:rPr lang="en-US" altLang="zh-CN" sz="2800" spc="300" dirty="0" smtClean="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800" spc="300" dirty="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5" name="矩形 64"/>
              <p:cNvSpPr/>
              <p:nvPr/>
            </p:nvSpPr>
            <p:spPr>
              <a:xfrm>
                <a:off x="601507" y="2363130"/>
                <a:ext cx="3149608" cy="889411"/>
              </a:xfrm>
              <a:prstGeom prst="rect">
                <a:avLst/>
              </a:prstGeom>
            </p:spPr>
            <p:txBody>
              <a:bodyPr wrap="square">
                <a:spAutoFit/>
              </a:bodyPr>
              <a:lstStyle/>
              <a:p>
                <a:pPr algn="r">
                  <a:lnSpc>
                    <a:spcPct val="20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文本点击此处</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 点击</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58" name="组合 57"/>
            <p:cNvGrpSpPr/>
            <p:nvPr/>
          </p:nvGrpSpPr>
          <p:grpSpPr>
            <a:xfrm>
              <a:off x="8430511" y="3913642"/>
              <a:ext cx="3149608" cy="1412631"/>
              <a:chOff x="885995" y="1839910"/>
              <a:chExt cx="3149608" cy="1412631"/>
            </a:xfrm>
          </p:grpSpPr>
          <p:sp>
            <p:nvSpPr>
              <p:cNvPr id="62" name="文本框 61"/>
              <p:cNvSpPr txBox="1"/>
              <p:nvPr/>
            </p:nvSpPr>
            <p:spPr>
              <a:xfrm>
                <a:off x="885995" y="1839910"/>
                <a:ext cx="2865120" cy="523220"/>
              </a:xfrm>
              <a:prstGeom prst="rect">
                <a:avLst/>
              </a:prstGeom>
              <a:noFill/>
            </p:spPr>
            <p:txBody>
              <a:bodyPr wrap="square" rtlCol="0">
                <a:spAutoFit/>
              </a:bodyPr>
              <a:lstStyle/>
              <a:p>
                <a:r>
                  <a:rPr lang="en-US" altLang="zh-CN" sz="2800" spc="300" dirty="0" smtClean="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800" spc="300" dirty="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3" name="矩形 62"/>
              <p:cNvSpPr/>
              <p:nvPr/>
            </p:nvSpPr>
            <p:spPr>
              <a:xfrm>
                <a:off x="885995" y="2363130"/>
                <a:ext cx="3149608" cy="889411"/>
              </a:xfrm>
              <a:prstGeom prst="rect">
                <a:avLst/>
              </a:prstGeom>
            </p:spPr>
            <p:txBody>
              <a:bodyPr wrap="square">
                <a:spAutoFit/>
              </a:bodyPr>
              <a:lstStyle/>
              <a:p>
                <a:pPr>
                  <a:lnSpc>
                    <a:spcPct val="20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文本点击此处</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 点击</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59" name="组合 58"/>
            <p:cNvGrpSpPr/>
            <p:nvPr/>
          </p:nvGrpSpPr>
          <p:grpSpPr>
            <a:xfrm>
              <a:off x="8430511" y="1913095"/>
              <a:ext cx="3149608" cy="1412631"/>
              <a:chOff x="885995" y="1839910"/>
              <a:chExt cx="3149608" cy="1412631"/>
            </a:xfrm>
          </p:grpSpPr>
          <p:sp>
            <p:nvSpPr>
              <p:cNvPr id="60" name="文本框 59"/>
              <p:cNvSpPr txBox="1"/>
              <p:nvPr/>
            </p:nvSpPr>
            <p:spPr>
              <a:xfrm>
                <a:off x="885995" y="1839910"/>
                <a:ext cx="2865120" cy="523220"/>
              </a:xfrm>
              <a:prstGeom prst="rect">
                <a:avLst/>
              </a:prstGeom>
              <a:noFill/>
            </p:spPr>
            <p:txBody>
              <a:bodyPr wrap="square" rtlCol="0">
                <a:spAutoFit/>
              </a:bodyPr>
              <a:lstStyle/>
              <a:p>
                <a:r>
                  <a:rPr lang="en-US" altLang="zh-CN" sz="2800" spc="300" dirty="0" smtClean="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800" spc="300" dirty="0">
                  <a:solidFill>
                    <a:schemeClr val="tx1">
                      <a:lumMod val="65000"/>
                      <a:lumOff val="3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1" name="矩形 60"/>
              <p:cNvSpPr/>
              <p:nvPr/>
            </p:nvSpPr>
            <p:spPr>
              <a:xfrm>
                <a:off x="885995" y="2363130"/>
                <a:ext cx="3149608" cy="889411"/>
              </a:xfrm>
              <a:prstGeom prst="rect">
                <a:avLst/>
              </a:prstGeom>
            </p:spPr>
            <p:txBody>
              <a:bodyPr wrap="square">
                <a:spAutoFit/>
              </a:bodyPr>
              <a:lstStyle/>
              <a:p>
                <a:pPr>
                  <a:lnSpc>
                    <a:spcPct val="20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文本点击此处</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 点击</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spTree>
    <p:extLst>
      <p:ext uri="{BB962C8B-B14F-4D97-AF65-F5344CB8AC3E}">
        <p14:creationId xmlns:p14="http://schemas.microsoft.com/office/powerpoint/2010/main" val="144397521"/>
      </p:ext>
    </p:extLst>
  </p:cSld>
  <p:clrMapOvr>
    <a:masterClrMapping/>
  </p:clrMapOvr>
  <mc:AlternateContent xmlns:mc="http://schemas.openxmlformats.org/markup-compatibility/2006">
    <mc:Choice xmlns:p14="http://schemas.microsoft.com/office/powerpoint/2010/main" Requires="p14">
      <p:transition spd="slow" p14:dur="3000" advTm="2000">
        <p14:shre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Vertical)">
                                      <p:cBhvr>
                                        <p:cTn id="7"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荣誉奖励</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组合 3"/>
          <p:cNvGrpSpPr/>
          <p:nvPr/>
        </p:nvGrpSpPr>
        <p:grpSpPr>
          <a:xfrm>
            <a:off x="998874" y="1057010"/>
            <a:ext cx="10194723" cy="4317754"/>
            <a:chOff x="785786" y="1000114"/>
            <a:chExt cx="7436005" cy="3149359"/>
          </a:xfrm>
          <a:solidFill>
            <a:srgbClr val="B1A286">
              <a:alpha val="20000"/>
            </a:srgbClr>
          </a:solidFill>
        </p:grpSpPr>
        <p:grpSp>
          <p:nvGrpSpPr>
            <p:cNvPr id="5" name="Group 84"/>
            <p:cNvGrpSpPr/>
            <p:nvPr/>
          </p:nvGrpSpPr>
          <p:grpSpPr>
            <a:xfrm>
              <a:off x="785786" y="2000246"/>
              <a:ext cx="1162406" cy="2149227"/>
              <a:chOff x="228591" y="2000246"/>
              <a:chExt cx="1162406" cy="2149227"/>
            </a:xfrm>
            <a:grpFill/>
          </p:grpSpPr>
          <p:sp>
            <p:nvSpPr>
              <p:cNvPr id="51" name="Isosceles Triangle 2"/>
              <p:cNvSpPr/>
              <p:nvPr/>
            </p:nvSpPr>
            <p:spPr>
              <a:xfrm>
                <a:off x="22859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52" name="Content Placeholder 2"/>
              <p:cNvSpPr txBox="1">
                <a:spLocks/>
              </p:cNvSpPr>
              <p:nvPr/>
            </p:nvSpPr>
            <p:spPr>
              <a:xfrm>
                <a:off x="461899"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Jan</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53" name="Content Placeholder 2"/>
              <p:cNvSpPr txBox="1">
                <a:spLocks/>
              </p:cNvSpPr>
              <p:nvPr/>
            </p:nvSpPr>
            <p:spPr>
              <a:xfrm>
                <a:off x="461899" y="2000246"/>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60%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54" name="Straight Connector 70"/>
              <p:cNvCxnSpPr/>
              <p:nvPr/>
            </p:nvCxnSpPr>
            <p:spPr>
              <a:xfrm rot="5400000">
                <a:off x="643704" y="2428080"/>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85"/>
            <p:cNvGrpSpPr/>
            <p:nvPr/>
          </p:nvGrpSpPr>
          <p:grpSpPr>
            <a:xfrm>
              <a:off x="1489960" y="1500180"/>
              <a:ext cx="1162406" cy="2649293"/>
              <a:chOff x="932765" y="1500180"/>
              <a:chExt cx="1162406" cy="2649293"/>
            </a:xfrm>
            <a:grpFill/>
          </p:grpSpPr>
          <p:sp>
            <p:nvSpPr>
              <p:cNvPr id="47" name="Isosceles Triangle 2"/>
              <p:cNvSpPr/>
              <p:nvPr/>
            </p:nvSpPr>
            <p:spPr>
              <a:xfrm>
                <a:off x="932765" y="2211338"/>
                <a:ext cx="1162406" cy="151249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8" name="Content Placeholder 2"/>
              <p:cNvSpPr txBox="1">
                <a:spLocks/>
              </p:cNvSpPr>
              <p:nvPr/>
            </p:nvSpPr>
            <p:spPr>
              <a:xfrm>
                <a:off x="1164238"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Feb</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9" name="Content Placeholder 2"/>
              <p:cNvSpPr txBox="1">
                <a:spLocks/>
              </p:cNvSpPr>
              <p:nvPr/>
            </p:nvSpPr>
            <p:spPr>
              <a:xfrm>
                <a:off x="1162479" y="150018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80%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50" name="Straight Connector 71"/>
              <p:cNvCxnSpPr/>
              <p:nvPr/>
            </p:nvCxnSpPr>
            <p:spPr>
              <a:xfrm rot="5400000">
                <a:off x="1358084" y="1928014"/>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86"/>
            <p:cNvGrpSpPr/>
            <p:nvPr/>
          </p:nvGrpSpPr>
          <p:grpSpPr>
            <a:xfrm>
              <a:off x="2384686" y="1857370"/>
              <a:ext cx="1069128" cy="2292103"/>
              <a:chOff x="1827491" y="1857370"/>
              <a:chExt cx="1069128" cy="2292103"/>
            </a:xfrm>
            <a:grpFill/>
          </p:grpSpPr>
          <p:sp>
            <p:nvSpPr>
              <p:cNvPr id="43" name="Isosceles Triangle 2"/>
              <p:cNvSpPr/>
              <p:nvPr/>
            </p:nvSpPr>
            <p:spPr>
              <a:xfrm>
                <a:off x="1827491" y="2571121"/>
                <a:ext cx="1069128" cy="1152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4" name="Content Placeholder 2"/>
              <p:cNvSpPr txBox="1">
                <a:spLocks/>
              </p:cNvSpPr>
              <p:nvPr/>
            </p:nvSpPr>
            <p:spPr>
              <a:xfrm>
                <a:off x="2012325"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Mar</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5" name="Content Placeholder 2"/>
              <p:cNvSpPr txBox="1">
                <a:spLocks/>
              </p:cNvSpPr>
              <p:nvPr/>
            </p:nvSpPr>
            <p:spPr>
              <a:xfrm>
                <a:off x="2026223" y="185737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70%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46" name="Straight Connector 72"/>
              <p:cNvCxnSpPr/>
              <p:nvPr/>
            </p:nvCxnSpPr>
            <p:spPr>
              <a:xfrm rot="5400000">
                <a:off x="2215340" y="2285204"/>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87"/>
            <p:cNvGrpSpPr/>
            <p:nvPr/>
          </p:nvGrpSpPr>
          <p:grpSpPr>
            <a:xfrm>
              <a:off x="3189958" y="1643056"/>
              <a:ext cx="996954" cy="2506417"/>
              <a:chOff x="2632763" y="1643056"/>
              <a:chExt cx="996954" cy="2506417"/>
            </a:xfrm>
            <a:grpFill/>
          </p:grpSpPr>
          <p:sp>
            <p:nvSpPr>
              <p:cNvPr id="39" name="Isosceles Triangle 2"/>
              <p:cNvSpPr/>
              <p:nvPr/>
            </p:nvSpPr>
            <p:spPr>
              <a:xfrm>
                <a:off x="2632763" y="2357436"/>
                <a:ext cx="996954" cy="136639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0" name="Content Placeholder 2"/>
              <p:cNvSpPr txBox="1">
                <a:spLocks/>
              </p:cNvSpPr>
              <p:nvPr/>
            </p:nvSpPr>
            <p:spPr>
              <a:xfrm>
                <a:off x="2781510"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Apr</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1" name="Content Placeholder 2"/>
              <p:cNvSpPr txBox="1">
                <a:spLocks/>
              </p:cNvSpPr>
              <p:nvPr/>
            </p:nvSpPr>
            <p:spPr>
              <a:xfrm>
                <a:off x="2793872" y="1643056"/>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75%</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42" name="Straight Connector 73"/>
              <p:cNvCxnSpPr/>
              <p:nvPr/>
            </p:nvCxnSpPr>
            <p:spPr>
              <a:xfrm rot="5400000">
                <a:off x="3001158" y="2070890"/>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8"/>
            <p:cNvGrpSpPr/>
            <p:nvPr/>
          </p:nvGrpSpPr>
          <p:grpSpPr>
            <a:xfrm>
              <a:off x="3864006" y="2000246"/>
              <a:ext cx="1162406" cy="2149227"/>
              <a:chOff x="3306811" y="2000246"/>
              <a:chExt cx="1162406" cy="2149227"/>
            </a:xfrm>
            <a:grpFill/>
          </p:grpSpPr>
          <p:sp>
            <p:nvSpPr>
              <p:cNvPr id="35" name="Isosceles Triangle 2"/>
              <p:cNvSpPr/>
              <p:nvPr/>
            </p:nvSpPr>
            <p:spPr>
              <a:xfrm>
                <a:off x="330681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6" name="Content Placeholder 2"/>
              <p:cNvSpPr txBox="1">
                <a:spLocks/>
              </p:cNvSpPr>
              <p:nvPr/>
            </p:nvSpPr>
            <p:spPr>
              <a:xfrm>
                <a:off x="3538284"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May</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7" name="Content Placeholder 2"/>
              <p:cNvSpPr txBox="1">
                <a:spLocks/>
              </p:cNvSpPr>
              <p:nvPr/>
            </p:nvSpPr>
            <p:spPr>
              <a:xfrm>
                <a:off x="3522514" y="2000246"/>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65%</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38" name="Straight Connector 74"/>
              <p:cNvCxnSpPr/>
              <p:nvPr/>
            </p:nvCxnSpPr>
            <p:spPr>
              <a:xfrm rot="5400000">
                <a:off x="3715538" y="2428080"/>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89"/>
            <p:cNvGrpSpPr/>
            <p:nvPr/>
          </p:nvGrpSpPr>
          <p:grpSpPr>
            <a:xfrm>
              <a:off x="4568180" y="1500180"/>
              <a:ext cx="1162406" cy="2649293"/>
              <a:chOff x="4010985" y="1500180"/>
              <a:chExt cx="1162406" cy="2649293"/>
            </a:xfrm>
            <a:grpFill/>
          </p:grpSpPr>
          <p:sp>
            <p:nvSpPr>
              <p:cNvPr id="31" name="Isosceles Triangle 2"/>
              <p:cNvSpPr/>
              <p:nvPr/>
            </p:nvSpPr>
            <p:spPr>
              <a:xfrm>
                <a:off x="4010985" y="2214560"/>
                <a:ext cx="1162406" cy="150927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2" name="Content Placeholder 2"/>
              <p:cNvSpPr txBox="1">
                <a:spLocks/>
              </p:cNvSpPr>
              <p:nvPr/>
            </p:nvSpPr>
            <p:spPr>
              <a:xfrm>
                <a:off x="4210667" y="3857634"/>
                <a:ext cx="763042"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Jun</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3" name="Content Placeholder 2"/>
              <p:cNvSpPr txBox="1">
                <a:spLocks/>
              </p:cNvSpPr>
              <p:nvPr/>
            </p:nvSpPr>
            <p:spPr>
              <a:xfrm>
                <a:off x="4236918" y="150018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80%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34" name="Straight Connector 75"/>
              <p:cNvCxnSpPr/>
              <p:nvPr/>
            </p:nvCxnSpPr>
            <p:spPr>
              <a:xfrm rot="5400000">
                <a:off x="4429918" y="1928014"/>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90"/>
            <p:cNvGrpSpPr/>
            <p:nvPr/>
          </p:nvGrpSpPr>
          <p:grpSpPr>
            <a:xfrm>
              <a:off x="5178273" y="1857370"/>
              <a:ext cx="1236871" cy="2292103"/>
              <a:chOff x="4621078" y="1857370"/>
              <a:chExt cx="1236871" cy="2292103"/>
            </a:xfrm>
            <a:grpFill/>
          </p:grpSpPr>
          <p:sp>
            <p:nvSpPr>
              <p:cNvPr id="27" name="Isosceles Triangle 2"/>
              <p:cNvSpPr/>
              <p:nvPr/>
            </p:nvSpPr>
            <p:spPr>
              <a:xfrm>
                <a:off x="4621078" y="2571749"/>
                <a:ext cx="1236871" cy="115208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8" name="Content Placeholder 2"/>
              <p:cNvSpPr txBox="1">
                <a:spLocks/>
              </p:cNvSpPr>
              <p:nvPr/>
            </p:nvSpPr>
            <p:spPr>
              <a:xfrm>
                <a:off x="4887381"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Jul</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9" name="Content Placeholder 2"/>
              <p:cNvSpPr txBox="1">
                <a:spLocks/>
              </p:cNvSpPr>
              <p:nvPr/>
            </p:nvSpPr>
            <p:spPr>
              <a:xfrm>
                <a:off x="4883723" y="185737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70%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30" name="Straight Connector 76"/>
              <p:cNvCxnSpPr/>
              <p:nvPr/>
            </p:nvCxnSpPr>
            <p:spPr>
              <a:xfrm rot="5400000">
                <a:off x="5072860" y="2285204"/>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91"/>
            <p:cNvGrpSpPr/>
            <p:nvPr/>
          </p:nvGrpSpPr>
          <p:grpSpPr>
            <a:xfrm>
              <a:off x="5829745" y="2187284"/>
              <a:ext cx="1153373" cy="1962189"/>
              <a:chOff x="5272550" y="2187284"/>
              <a:chExt cx="1153373" cy="1962189"/>
            </a:xfrm>
            <a:grpFill/>
          </p:grpSpPr>
          <p:sp>
            <p:nvSpPr>
              <p:cNvPr id="23" name="Isosceles Triangle 2"/>
              <p:cNvSpPr/>
              <p:nvPr/>
            </p:nvSpPr>
            <p:spPr>
              <a:xfrm>
                <a:off x="5272550" y="2928310"/>
                <a:ext cx="1153373" cy="79552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4" name="Content Placeholder 2"/>
              <p:cNvSpPr txBox="1">
                <a:spLocks/>
              </p:cNvSpPr>
              <p:nvPr/>
            </p:nvSpPr>
            <p:spPr>
              <a:xfrm>
                <a:off x="5533571"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Aug</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5" name="Content Placeholder 2"/>
              <p:cNvSpPr txBox="1">
                <a:spLocks/>
              </p:cNvSpPr>
              <p:nvPr/>
            </p:nvSpPr>
            <p:spPr>
              <a:xfrm>
                <a:off x="5455223" y="218728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50%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26" name="Straight Connector 77"/>
              <p:cNvCxnSpPr/>
              <p:nvPr/>
            </p:nvCxnSpPr>
            <p:spPr>
              <a:xfrm rot="5400000">
                <a:off x="5644364" y="2642394"/>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 92"/>
            <p:cNvGrpSpPr/>
            <p:nvPr/>
          </p:nvGrpSpPr>
          <p:grpSpPr>
            <a:xfrm>
              <a:off x="6396026" y="1000114"/>
              <a:ext cx="1344784" cy="3149359"/>
              <a:chOff x="5838831" y="1000114"/>
              <a:chExt cx="1344784" cy="3149359"/>
            </a:xfrm>
            <a:grpFill/>
          </p:grpSpPr>
          <p:sp>
            <p:nvSpPr>
              <p:cNvPr id="19" name="Isosceles Triangle 2"/>
              <p:cNvSpPr/>
              <p:nvPr/>
            </p:nvSpPr>
            <p:spPr>
              <a:xfrm>
                <a:off x="5838831" y="1714494"/>
                <a:ext cx="1344784" cy="200934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0" name="Content Placeholder 2"/>
              <p:cNvSpPr txBox="1">
                <a:spLocks/>
              </p:cNvSpPr>
              <p:nvPr/>
            </p:nvSpPr>
            <p:spPr>
              <a:xfrm>
                <a:off x="6119911" y="3857634"/>
                <a:ext cx="782624"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Sep</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1" name="Content Placeholder 2"/>
              <p:cNvSpPr txBox="1">
                <a:spLocks/>
              </p:cNvSpPr>
              <p:nvPr/>
            </p:nvSpPr>
            <p:spPr>
              <a:xfrm>
                <a:off x="6191679" y="100011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90%</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22" name="Straight Connector 78"/>
              <p:cNvCxnSpPr/>
              <p:nvPr/>
            </p:nvCxnSpPr>
            <p:spPr>
              <a:xfrm rot="5400000">
                <a:off x="6358744" y="1427948"/>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93"/>
            <p:cNvGrpSpPr/>
            <p:nvPr/>
          </p:nvGrpSpPr>
          <p:grpSpPr>
            <a:xfrm>
              <a:off x="7068418" y="1428742"/>
              <a:ext cx="1153373" cy="2720731"/>
              <a:chOff x="6511223" y="1428742"/>
              <a:chExt cx="1153373" cy="2720731"/>
            </a:xfrm>
            <a:grpFill/>
          </p:grpSpPr>
          <p:sp>
            <p:nvSpPr>
              <p:cNvPr id="15" name="Isosceles Triangle 2"/>
              <p:cNvSpPr/>
              <p:nvPr/>
            </p:nvSpPr>
            <p:spPr>
              <a:xfrm>
                <a:off x="6511223" y="2143122"/>
                <a:ext cx="1153373" cy="1580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6" name="Content Placeholder 2"/>
              <p:cNvSpPr txBox="1">
                <a:spLocks/>
              </p:cNvSpPr>
              <p:nvPr/>
            </p:nvSpPr>
            <p:spPr>
              <a:xfrm>
                <a:off x="6740014"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Oct</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Content Placeholder 2"/>
              <p:cNvSpPr txBox="1">
                <a:spLocks/>
              </p:cNvSpPr>
              <p:nvPr/>
            </p:nvSpPr>
            <p:spPr>
              <a:xfrm>
                <a:off x="6754087" y="1428742"/>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85%</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cxnSp>
            <p:nvCxnSpPr>
              <p:cNvPr id="18" name="Straight Connector 79"/>
              <p:cNvCxnSpPr/>
              <p:nvPr/>
            </p:nvCxnSpPr>
            <p:spPr>
              <a:xfrm rot="5400000">
                <a:off x="6930248" y="1856576"/>
                <a:ext cx="285752" cy="1588"/>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75043297"/>
      </p:ext>
    </p:extLst>
  </p:cSld>
  <p:clrMapOvr>
    <a:masterClrMapping/>
  </p:clrMapOvr>
  <mc:AlternateContent xmlns:mc="http://schemas.openxmlformats.org/markup-compatibility/2006">
    <mc:Choice xmlns:p14="http://schemas.microsoft.com/office/powerpoint/2010/main" Requires="p14">
      <p:transition spd="slow" p14:dur="3000" advTm="2000">
        <p14:shre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2" name="矩形 4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3" name="燕尾形箭头 42"/>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4" name="文本框 43"/>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荣誉奖励</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5" name="组合 44"/>
          <p:cNvGrpSpPr/>
          <p:nvPr/>
        </p:nvGrpSpPr>
        <p:grpSpPr>
          <a:xfrm>
            <a:off x="1230937" y="2082798"/>
            <a:ext cx="9748980" cy="3586482"/>
            <a:chOff x="1221510" y="1971038"/>
            <a:chExt cx="9748980" cy="3586482"/>
          </a:xfrm>
        </p:grpSpPr>
        <p:grpSp>
          <p:nvGrpSpPr>
            <p:cNvPr id="46" name="组合 45"/>
            <p:cNvGrpSpPr/>
            <p:nvPr/>
          </p:nvGrpSpPr>
          <p:grpSpPr>
            <a:xfrm>
              <a:off x="1221510" y="1971038"/>
              <a:ext cx="9748980" cy="3586482"/>
              <a:chOff x="1221510" y="1950718"/>
              <a:chExt cx="9748980" cy="3586482"/>
            </a:xfrm>
          </p:grpSpPr>
          <p:grpSp>
            <p:nvGrpSpPr>
              <p:cNvPr id="51" name="组合 50"/>
              <p:cNvGrpSpPr/>
              <p:nvPr/>
            </p:nvGrpSpPr>
            <p:grpSpPr>
              <a:xfrm>
                <a:off x="1221510" y="1950719"/>
                <a:ext cx="9748980" cy="3484881"/>
                <a:chOff x="1725353" y="1686559"/>
                <a:chExt cx="9748980" cy="3484881"/>
              </a:xfrm>
            </p:grpSpPr>
            <p:sp useBgFill="1">
              <p:nvSpPr>
                <p:cNvPr id="55" name="矩形 54"/>
                <p:cNvSpPr/>
                <p:nvPr/>
              </p:nvSpPr>
              <p:spPr>
                <a:xfrm>
                  <a:off x="1725353" y="1686559"/>
                  <a:ext cx="2287848" cy="34848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useBgFill="1">
              <p:nvSpPr>
                <p:cNvPr id="56" name="矩形 55"/>
                <p:cNvSpPr/>
                <p:nvPr/>
              </p:nvSpPr>
              <p:spPr>
                <a:xfrm>
                  <a:off x="4013201" y="1686559"/>
                  <a:ext cx="2586642" cy="34848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useBgFill="1">
              <p:nvSpPr>
                <p:cNvPr id="57" name="矩形 56"/>
                <p:cNvSpPr/>
                <p:nvPr/>
              </p:nvSpPr>
              <p:spPr>
                <a:xfrm>
                  <a:off x="8887691" y="1686559"/>
                  <a:ext cx="2586642" cy="34848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useBgFill="1">
              <p:nvSpPr>
                <p:cNvPr id="58" name="矩形 57"/>
                <p:cNvSpPr/>
                <p:nvPr/>
              </p:nvSpPr>
              <p:spPr>
                <a:xfrm>
                  <a:off x="6599843" y="1686559"/>
                  <a:ext cx="2287848" cy="34848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52" name="矩形 51"/>
              <p:cNvSpPr/>
              <p:nvPr/>
            </p:nvSpPr>
            <p:spPr>
              <a:xfrm>
                <a:off x="3509358" y="1950719"/>
                <a:ext cx="2586642" cy="3484881"/>
              </a:xfrm>
              <a:prstGeom prst="rect">
                <a:avLst/>
              </a:prstGeom>
              <a:solidFill>
                <a:schemeClr val="accent2">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3" name="矩形 52"/>
              <p:cNvSpPr/>
              <p:nvPr/>
            </p:nvSpPr>
            <p:spPr>
              <a:xfrm>
                <a:off x="8383848" y="1950718"/>
                <a:ext cx="2586642" cy="3484881"/>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4" name="矩形 53"/>
              <p:cNvSpPr/>
              <p:nvPr/>
            </p:nvSpPr>
            <p:spPr>
              <a:xfrm>
                <a:off x="1221510" y="5435599"/>
                <a:ext cx="9748980" cy="101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47" name="文本框 46"/>
            <p:cNvSpPr txBox="1"/>
            <p:nvPr/>
          </p:nvSpPr>
          <p:spPr>
            <a:xfrm>
              <a:off x="3669839" y="2519680"/>
              <a:ext cx="2265680" cy="523220"/>
            </a:xfrm>
            <a:prstGeom prst="rect">
              <a:avLst/>
            </a:prstGeom>
            <a:noFill/>
          </p:spPr>
          <p:txBody>
            <a:bodyPr wrap="square" rtlCol="0">
              <a:spAutoFit/>
            </a:bodyPr>
            <a:lstStyle/>
            <a:p>
              <a:pPr algn="ctr"/>
              <a:r>
                <a:rPr lang="en-US" altLang="zh-CN" sz="28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8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8" name="文本框 47"/>
            <p:cNvSpPr txBox="1"/>
            <p:nvPr/>
          </p:nvSpPr>
          <p:spPr>
            <a:xfrm>
              <a:off x="8544329" y="2519680"/>
              <a:ext cx="2265680" cy="523220"/>
            </a:xfrm>
            <a:prstGeom prst="rect">
              <a:avLst/>
            </a:prstGeom>
            <a:noFill/>
          </p:spPr>
          <p:txBody>
            <a:bodyPr wrap="square" rtlCol="0">
              <a:spAutoFit/>
            </a:bodyPr>
            <a:lstStyle/>
            <a:p>
              <a:pPr algn="ctr"/>
              <a:r>
                <a:rPr lang="en-US" altLang="zh-CN" sz="28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TITLE HERE.</a:t>
              </a:r>
              <a:endParaRPr lang="zh-CN" altLang="en-US" sz="28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9" name="矩形 48"/>
            <p:cNvSpPr/>
            <p:nvPr/>
          </p:nvSpPr>
          <p:spPr>
            <a:xfrm>
              <a:off x="3641752" y="3270070"/>
              <a:ext cx="2321854" cy="1200329"/>
            </a:xfrm>
            <a:prstGeom prst="rect">
              <a:avLst/>
            </a:prstGeom>
          </p:spPr>
          <p:txBody>
            <a:bodyPr wrap="square">
              <a:spAutoFit/>
            </a:bodyPr>
            <a:lstStyle/>
            <a:p>
              <a:pPr algn="ctr">
                <a:lnSpc>
                  <a:spcPct val="150000"/>
                </a:lnSpc>
              </a:pP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文本点击此处</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 点击</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50" name="矩形 49"/>
            <p:cNvSpPr/>
            <p:nvPr/>
          </p:nvSpPr>
          <p:spPr>
            <a:xfrm>
              <a:off x="8516242" y="3270070"/>
              <a:ext cx="2321854" cy="1200329"/>
            </a:xfrm>
            <a:prstGeom prst="rect">
              <a:avLst/>
            </a:prstGeom>
          </p:spPr>
          <p:txBody>
            <a:bodyPr wrap="square">
              <a:spAutoFit/>
            </a:bodyPr>
            <a:lstStyle/>
            <a:p>
              <a:pPr algn="ctr">
                <a:lnSpc>
                  <a:spcPct val="150000"/>
                </a:lnSpc>
              </a:pP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文本点击此处</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 点击</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Tree>
    <p:extLst>
      <p:ext uri="{BB962C8B-B14F-4D97-AF65-F5344CB8AC3E}">
        <p14:creationId xmlns:p14="http://schemas.microsoft.com/office/powerpoint/2010/main" val="172640700"/>
      </p:ext>
    </p:extLst>
  </p:cSld>
  <p:clrMapOvr>
    <a:masterClrMapping/>
  </p:clrMapOvr>
  <mc:AlternateContent xmlns:mc="http://schemas.openxmlformats.org/markup-compatibility/2006">
    <mc:Choice xmlns:p14="http://schemas.microsoft.com/office/powerpoint/2010/main" Requires="p14">
      <p:transition spd="slow" p14:dur="3000" advTm="2000">
        <p14:shre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 name="直角三角形 2"/>
          <p:cNvSpPr/>
          <p:nvPr/>
        </p:nvSpPr>
        <p:spPr>
          <a:xfrm rot="5400000">
            <a:off x="0" y="0"/>
            <a:ext cx="1971040" cy="1971040"/>
          </a:xfrm>
          <a:prstGeom prst="rtTriangl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 name="任意多边形 3"/>
          <p:cNvSpPr/>
          <p:nvPr/>
        </p:nvSpPr>
        <p:spPr>
          <a:xfrm flipH="1">
            <a:off x="1554480" y="-6566"/>
            <a:ext cx="10637520" cy="6874728"/>
          </a:xfrm>
          <a:custGeom>
            <a:avLst/>
            <a:gdLst>
              <a:gd name="connsiteX0" fmla="*/ 0 w 2184400"/>
              <a:gd name="connsiteY0" fmla="*/ 0 h 3341624"/>
              <a:gd name="connsiteX1" fmla="*/ 1348994 w 2184400"/>
              <a:gd name="connsiteY1" fmla="*/ 0 h 3341624"/>
              <a:gd name="connsiteX2" fmla="*/ 2184400 w 2184400"/>
              <a:gd name="connsiteY2" fmla="*/ 3341624 h 3341624"/>
              <a:gd name="connsiteX3" fmla="*/ 0 w 2184400"/>
              <a:gd name="connsiteY3" fmla="*/ 3341624 h 3341624"/>
              <a:gd name="connsiteX0" fmla="*/ 0 w 3808137"/>
              <a:gd name="connsiteY0" fmla="*/ 0 h 3346575"/>
              <a:gd name="connsiteX1" fmla="*/ 1348994 w 3808137"/>
              <a:gd name="connsiteY1" fmla="*/ 0 h 3346575"/>
              <a:gd name="connsiteX2" fmla="*/ 3808137 w 3808137"/>
              <a:gd name="connsiteY2" fmla="*/ 3346575 h 3346575"/>
              <a:gd name="connsiteX3" fmla="*/ 0 w 3808137"/>
              <a:gd name="connsiteY3" fmla="*/ 3341624 h 3346575"/>
              <a:gd name="connsiteX4" fmla="*/ 0 w 3808137"/>
              <a:gd name="connsiteY4" fmla="*/ 0 h 334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137" h="3346575">
                <a:moveTo>
                  <a:pt x="0" y="0"/>
                </a:moveTo>
                <a:lnTo>
                  <a:pt x="1348994" y="0"/>
                </a:lnTo>
                <a:lnTo>
                  <a:pt x="3808137" y="3346575"/>
                </a:lnTo>
                <a:lnTo>
                  <a:pt x="0" y="3341624"/>
                </a:lnTo>
                <a:lnTo>
                  <a:pt x="0" y="0"/>
                </a:lnTo>
                <a:close/>
              </a:path>
            </a:pathLst>
          </a:cu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 name="组合 4"/>
          <p:cNvGrpSpPr/>
          <p:nvPr/>
        </p:nvGrpSpPr>
        <p:grpSpPr>
          <a:xfrm>
            <a:off x="1352047" y="-779013"/>
            <a:ext cx="5154666" cy="5541997"/>
            <a:chOff x="1352047" y="-779013"/>
            <a:chExt cx="5154666" cy="5541997"/>
          </a:xfrm>
        </p:grpSpPr>
        <p:sp>
          <p:nvSpPr>
            <p:cNvPr id="6" name="直角三角形 5"/>
            <p:cNvSpPr/>
            <p:nvPr/>
          </p:nvSpPr>
          <p:spPr>
            <a:xfrm rot="-2700000">
              <a:off x="1352047" y="-779013"/>
              <a:ext cx="5154666" cy="5154666"/>
            </a:xfrm>
            <a:prstGeom prst="rtTriangl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 name="文本框 6"/>
            <p:cNvSpPr txBox="1"/>
            <p:nvPr/>
          </p:nvSpPr>
          <p:spPr>
            <a:xfrm>
              <a:off x="1831340" y="1971040"/>
              <a:ext cx="4196080" cy="923330"/>
            </a:xfrm>
            <a:prstGeom prst="rect">
              <a:avLst/>
            </a:prstGeom>
            <a:noFill/>
          </p:spPr>
          <p:txBody>
            <a:bodyPr wrap="square" rtlCol="0">
              <a:spAutoFit/>
            </a:bodyPr>
            <a:lstStyle/>
            <a:p>
              <a:pPr algn="ctr"/>
              <a:r>
                <a:rPr lang="en-US" altLang="zh-CN" sz="5400" b="1" spc="300" dirty="0" smtClean="0">
                  <a:latin typeface="Agency FB" panose="020B0503020202020204" pitchFamily="34" charset="0"/>
                  <a:ea typeface="微软雅黑 Light" panose="020B0502040204020203" pitchFamily="34" charset="-122"/>
                  <a:sym typeface="Agency FB" panose="020B0503020202020204" pitchFamily="34" charset="0"/>
                </a:rPr>
                <a:t>PART FOUR</a:t>
              </a:r>
              <a:endParaRPr lang="zh-CN" altLang="en-US" sz="5400" b="1" spc="3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8" name="文本框 7"/>
            <p:cNvSpPr txBox="1"/>
            <p:nvPr/>
          </p:nvSpPr>
          <p:spPr>
            <a:xfrm>
              <a:off x="2943860" y="2900936"/>
              <a:ext cx="1971040" cy="1862048"/>
            </a:xfrm>
            <a:prstGeom prst="rect">
              <a:avLst/>
            </a:prstGeom>
            <a:noFill/>
          </p:spPr>
          <p:txBody>
            <a:bodyPr wrap="square" rtlCol="0">
              <a:spAutoFit/>
            </a:bodyPr>
            <a:lstStyle/>
            <a:p>
              <a:pPr algn="ctr"/>
              <a:r>
                <a:rPr lang="en-US" altLang="zh-CN" sz="11500" spc="300" dirty="0" smtClean="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rPr>
                <a:t>04</a:t>
              </a:r>
              <a:endParaRPr lang="zh-CN" altLang="en-US" sz="11500" spc="300" dirty="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9" name="文本框 8"/>
          <p:cNvSpPr txBox="1"/>
          <p:nvPr/>
        </p:nvSpPr>
        <p:spPr>
          <a:xfrm>
            <a:off x="7297420" y="2627638"/>
            <a:ext cx="4429760" cy="1015663"/>
          </a:xfrm>
          <a:prstGeom prst="rect">
            <a:avLst/>
          </a:prstGeom>
          <a:noFill/>
        </p:spPr>
        <p:txBody>
          <a:bodyPr wrap="square" rtlCol="0">
            <a:spAutoFit/>
          </a:bodyPr>
          <a:lstStyle/>
          <a:p>
            <a:pPr algn="r"/>
            <a:r>
              <a:rPr lang="zh-CN" altLang="en-US" sz="60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工作实践</a:t>
            </a:r>
            <a:endParaRPr lang="zh-CN" altLang="en-US" sz="6000" b="1"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0" name="MH_Title"/>
          <p:cNvSpPr txBox="1">
            <a:spLocks noChangeArrowheads="1"/>
          </p:cNvSpPr>
          <p:nvPr>
            <p:custDataLst>
              <p:tags r:id="rId1"/>
            </p:custDataLst>
          </p:nvPr>
        </p:nvSpPr>
        <p:spPr bwMode="auto">
          <a:xfrm>
            <a:off x="5875020" y="3936988"/>
            <a:ext cx="5852160" cy="10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r">
              <a:lnSpc>
                <a:spcPct val="130000"/>
              </a:lnSpc>
            </a:pP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点击此处更换文本点击此处更换文本点击此处更换文本点击此处更换文本</a:t>
            </a:r>
          </a:p>
        </p:txBody>
      </p:sp>
    </p:spTree>
    <p:extLst>
      <p:ext uri="{BB962C8B-B14F-4D97-AF65-F5344CB8AC3E}">
        <p14:creationId xmlns:p14="http://schemas.microsoft.com/office/powerpoint/2010/main" val="3157483206"/>
      </p:ext>
    </p:extLst>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750"/>
                                        <p:tgtEl>
                                          <p:spTgt spid="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工作实践</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0ddea22a-ca9d-4f2d-81b2-a1ef12b3c3db"/>
          <p:cNvGrpSpPr>
            <a:grpSpLocks noChangeAspect="1"/>
          </p:cNvGrpSpPr>
          <p:nvPr/>
        </p:nvGrpSpPr>
        <p:grpSpPr>
          <a:xfrm>
            <a:off x="453198" y="1635760"/>
            <a:ext cx="11295878" cy="4347624"/>
            <a:chOff x="915230" y="1996198"/>
            <a:chExt cx="10337256" cy="3978664"/>
          </a:xfrm>
        </p:grpSpPr>
        <p:cxnSp>
          <p:nvCxnSpPr>
            <p:cNvPr id="5" name="íṡľíḍè-Straight Connector 2"/>
            <p:cNvCxnSpPr/>
            <p:nvPr/>
          </p:nvCxnSpPr>
          <p:spPr>
            <a:xfrm>
              <a:off x="2193975"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íṡľíḍè-Straight Connector 3"/>
            <p:cNvCxnSpPr/>
            <p:nvPr/>
          </p:nvCxnSpPr>
          <p:spPr>
            <a:xfrm>
              <a:off x="3758000"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íṡľíḍè-Straight Connector 4"/>
            <p:cNvCxnSpPr/>
            <p:nvPr/>
          </p:nvCxnSpPr>
          <p:spPr>
            <a:xfrm>
              <a:off x="5336681"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íṡľíḍè-Straight Connector 5"/>
            <p:cNvCxnSpPr/>
            <p:nvPr/>
          </p:nvCxnSpPr>
          <p:spPr>
            <a:xfrm>
              <a:off x="6900706"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íṡľíḍè-Straight Connector 6"/>
            <p:cNvCxnSpPr/>
            <p:nvPr/>
          </p:nvCxnSpPr>
          <p:spPr>
            <a:xfrm rot="10800000">
              <a:off x="10064486" y="5599125"/>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íṡľíḍè-Straight Connector 7"/>
            <p:cNvCxnSpPr/>
            <p:nvPr/>
          </p:nvCxnSpPr>
          <p:spPr>
            <a:xfrm rot="10800000">
              <a:off x="8479161"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i$liḋe-Straight Connector 8"/>
            <p:cNvCxnSpPr/>
            <p:nvPr/>
          </p:nvCxnSpPr>
          <p:spPr>
            <a:xfrm rot="10800000">
              <a:off x="915230" y="5599124"/>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i$liḋe-TextBox 9"/>
            <p:cNvSpPr txBox="1"/>
            <p:nvPr/>
          </p:nvSpPr>
          <p:spPr>
            <a:xfrm>
              <a:off x="1528922" y="4210947"/>
              <a:ext cx="1261885" cy="307777"/>
            </a:xfrm>
            <a:prstGeom prst="rect">
              <a:avLst/>
            </a:prstGeom>
            <a:noFill/>
          </p:spPr>
          <p:txBody>
            <a:bodyPr wrap="none">
              <a:noAutofit/>
            </a:bodyPr>
            <a:lstStyle/>
            <a:p>
              <a:pPr algn="ctr"/>
              <a:r>
                <a:rPr lang="zh-CN" altLang="en-US" sz="2000" b="1">
                  <a:latin typeface="Agency FB" panose="020B0503020202020204" pitchFamily="34" charset="0"/>
                  <a:ea typeface="微软雅黑 Light" panose="020B0502040204020203" pitchFamily="34" charset="-122"/>
                  <a:sym typeface="Agency FB" panose="020B0503020202020204" pitchFamily="34" charset="0"/>
                </a:rPr>
                <a:t>标题文本预设</a:t>
              </a:r>
            </a:p>
          </p:txBody>
        </p:sp>
        <p:sp>
          <p:nvSpPr>
            <p:cNvPr id="13" name="i$liḋe-TextBox 10"/>
            <p:cNvSpPr txBox="1"/>
            <p:nvPr/>
          </p:nvSpPr>
          <p:spPr>
            <a:xfrm>
              <a:off x="1241054" y="4629259"/>
              <a:ext cx="1837621" cy="553998"/>
            </a:xfrm>
            <a:prstGeom prst="rect">
              <a:avLst/>
            </a:prstGeom>
            <a:noFill/>
          </p:spPr>
          <p:txBody>
            <a:bodyPr wrap="square">
              <a:noAutofit/>
            </a:bodyPr>
            <a:lstStyle/>
            <a:p>
              <a:pPr algn="ct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a:t>
              </a:r>
              <a:endParaRPr lang="zh-CN" altLang="en-US" sz="14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4" name="i$liḋe-TextBox 11"/>
            <p:cNvSpPr txBox="1"/>
            <p:nvPr/>
          </p:nvSpPr>
          <p:spPr>
            <a:xfrm>
              <a:off x="9749584" y="5697863"/>
              <a:ext cx="524503" cy="276999"/>
            </a:xfrm>
            <a:prstGeom prst="rect">
              <a:avLst/>
            </a:prstGeom>
            <a:noFill/>
          </p:spPr>
          <p:txBody>
            <a:bodyPr wrap="none">
              <a:normAutofit/>
            </a:bodyPr>
            <a:lstStyle/>
            <a:p>
              <a:r>
                <a:rPr lang="id-ID" sz="1200" b="1">
                  <a:latin typeface="Agency FB" panose="020B0503020202020204" pitchFamily="34" charset="0"/>
                  <a:ea typeface="微软雅黑 Light" panose="020B0502040204020203" pitchFamily="34" charset="-122"/>
                  <a:sym typeface="Agency FB" panose="020B0503020202020204" pitchFamily="34" charset="0"/>
                </a:rPr>
                <a:t>2017</a:t>
              </a:r>
            </a:p>
          </p:txBody>
        </p:sp>
        <p:sp>
          <p:nvSpPr>
            <p:cNvPr id="15" name="i$liḋe-TextBox 12"/>
            <p:cNvSpPr txBox="1"/>
            <p:nvPr/>
          </p:nvSpPr>
          <p:spPr>
            <a:xfrm>
              <a:off x="8166934" y="5697863"/>
              <a:ext cx="524503" cy="276999"/>
            </a:xfrm>
            <a:prstGeom prst="rect">
              <a:avLst/>
            </a:prstGeom>
            <a:noFill/>
          </p:spPr>
          <p:txBody>
            <a:bodyPr wrap="none">
              <a:normAutofit/>
            </a:bodyPr>
            <a:lstStyle/>
            <a:p>
              <a:r>
                <a:rPr lang="id-ID" sz="1200" b="1">
                  <a:latin typeface="Agency FB" panose="020B0503020202020204" pitchFamily="34" charset="0"/>
                  <a:ea typeface="微软雅黑 Light" panose="020B0502040204020203" pitchFamily="34" charset="-122"/>
                  <a:sym typeface="Agency FB" panose="020B0503020202020204" pitchFamily="34" charset="0"/>
                </a:rPr>
                <a:t>2016</a:t>
              </a:r>
            </a:p>
          </p:txBody>
        </p:sp>
        <p:sp>
          <p:nvSpPr>
            <p:cNvPr id="16" name="i$liḋe-TextBox 13"/>
            <p:cNvSpPr txBox="1"/>
            <p:nvPr/>
          </p:nvSpPr>
          <p:spPr>
            <a:xfrm>
              <a:off x="6612957" y="5688338"/>
              <a:ext cx="524503" cy="276999"/>
            </a:xfrm>
            <a:prstGeom prst="rect">
              <a:avLst/>
            </a:prstGeom>
            <a:noFill/>
          </p:spPr>
          <p:txBody>
            <a:bodyPr wrap="none">
              <a:normAutofit/>
            </a:bodyPr>
            <a:lstStyle/>
            <a:p>
              <a:r>
                <a:rPr lang="id-ID" sz="1200" b="1">
                  <a:latin typeface="Agency FB" panose="020B0503020202020204" pitchFamily="34" charset="0"/>
                  <a:ea typeface="微软雅黑 Light" panose="020B0502040204020203" pitchFamily="34" charset="-122"/>
                  <a:sym typeface="Agency FB" panose="020B0503020202020204" pitchFamily="34" charset="0"/>
                </a:rPr>
                <a:t>2015</a:t>
              </a:r>
            </a:p>
          </p:txBody>
        </p:sp>
        <p:sp>
          <p:nvSpPr>
            <p:cNvPr id="17" name="i$liḋe-TextBox 14"/>
            <p:cNvSpPr txBox="1"/>
            <p:nvPr/>
          </p:nvSpPr>
          <p:spPr>
            <a:xfrm>
              <a:off x="5049357" y="5697863"/>
              <a:ext cx="524503" cy="276999"/>
            </a:xfrm>
            <a:prstGeom prst="rect">
              <a:avLst/>
            </a:prstGeom>
            <a:noFill/>
          </p:spPr>
          <p:txBody>
            <a:bodyPr wrap="none">
              <a:normAutofit/>
            </a:bodyPr>
            <a:lstStyle/>
            <a:p>
              <a:r>
                <a:rPr lang="id-ID" sz="1200" b="1">
                  <a:latin typeface="Agency FB" panose="020B0503020202020204" pitchFamily="34" charset="0"/>
                  <a:ea typeface="微软雅黑 Light" panose="020B0502040204020203" pitchFamily="34" charset="-122"/>
                  <a:sym typeface="Agency FB" panose="020B0503020202020204" pitchFamily="34" charset="0"/>
                </a:rPr>
                <a:t>2014</a:t>
              </a:r>
            </a:p>
          </p:txBody>
        </p:sp>
        <p:sp>
          <p:nvSpPr>
            <p:cNvPr id="18" name="i$liḋe-TextBox 15"/>
            <p:cNvSpPr txBox="1"/>
            <p:nvPr/>
          </p:nvSpPr>
          <p:spPr>
            <a:xfrm>
              <a:off x="3459476" y="5697863"/>
              <a:ext cx="524503" cy="276999"/>
            </a:xfrm>
            <a:prstGeom prst="rect">
              <a:avLst/>
            </a:prstGeom>
            <a:noFill/>
          </p:spPr>
          <p:txBody>
            <a:bodyPr wrap="none">
              <a:normAutofit/>
            </a:bodyPr>
            <a:lstStyle/>
            <a:p>
              <a:r>
                <a:rPr lang="id-ID" sz="1200" b="1">
                  <a:latin typeface="Agency FB" panose="020B0503020202020204" pitchFamily="34" charset="0"/>
                  <a:ea typeface="微软雅黑 Light" panose="020B0502040204020203" pitchFamily="34" charset="-122"/>
                  <a:sym typeface="Agency FB" panose="020B0503020202020204" pitchFamily="34" charset="0"/>
                </a:rPr>
                <a:t>2013</a:t>
              </a:r>
            </a:p>
          </p:txBody>
        </p:sp>
        <p:sp>
          <p:nvSpPr>
            <p:cNvPr id="19" name="i$liḋe-TextBox 16"/>
            <p:cNvSpPr txBox="1"/>
            <p:nvPr/>
          </p:nvSpPr>
          <p:spPr>
            <a:xfrm>
              <a:off x="1886392" y="5697863"/>
              <a:ext cx="524503" cy="276999"/>
            </a:xfrm>
            <a:prstGeom prst="rect">
              <a:avLst/>
            </a:prstGeom>
            <a:noFill/>
          </p:spPr>
          <p:txBody>
            <a:bodyPr wrap="none">
              <a:normAutofit/>
            </a:bodyPr>
            <a:lstStyle/>
            <a:p>
              <a:r>
                <a:rPr lang="id-ID" sz="1200" b="1">
                  <a:latin typeface="Agency FB" panose="020B0503020202020204" pitchFamily="34" charset="0"/>
                  <a:ea typeface="微软雅黑 Light" panose="020B0502040204020203" pitchFamily="34" charset="-122"/>
                  <a:sym typeface="Agency FB" panose="020B0503020202020204" pitchFamily="34" charset="0"/>
                </a:rPr>
                <a:t>2012</a:t>
              </a:r>
            </a:p>
          </p:txBody>
        </p:sp>
        <p:sp>
          <p:nvSpPr>
            <p:cNvPr id="20" name="i$liḋe-Oval 17"/>
            <p:cNvSpPr/>
            <p:nvPr/>
          </p:nvSpPr>
          <p:spPr>
            <a:xfrm>
              <a:off x="2105864" y="5545124"/>
              <a:ext cx="108000" cy="1080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1" name="i$liḋe-Oval 18"/>
            <p:cNvSpPr/>
            <p:nvPr/>
          </p:nvSpPr>
          <p:spPr>
            <a:xfrm>
              <a:off x="3666124" y="5545124"/>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2" name="i$liḋe-Oval 19"/>
            <p:cNvSpPr/>
            <p:nvPr/>
          </p:nvSpPr>
          <p:spPr>
            <a:xfrm>
              <a:off x="5241578" y="5545124"/>
              <a:ext cx="108000" cy="108000"/>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3" name="i$liḋe-Oval 20"/>
            <p:cNvSpPr/>
            <p:nvPr/>
          </p:nvSpPr>
          <p:spPr>
            <a:xfrm>
              <a:off x="6813193" y="5545124"/>
              <a:ext cx="108000" cy="108000"/>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4" name="i$liḋe-Oval 21"/>
            <p:cNvSpPr/>
            <p:nvPr/>
          </p:nvSpPr>
          <p:spPr>
            <a:xfrm>
              <a:off x="8361270" y="5545124"/>
              <a:ext cx="108000" cy="108000"/>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5" name="i$liḋe-Oval 22"/>
            <p:cNvSpPr/>
            <p:nvPr/>
          </p:nvSpPr>
          <p:spPr>
            <a:xfrm rot="10800000">
              <a:off x="9950622" y="5545125"/>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cxnSp>
          <p:nvCxnSpPr>
            <p:cNvPr id="26" name="i$liḋe-Straight Connector 23"/>
            <p:cNvCxnSpPr/>
            <p:nvPr/>
          </p:nvCxnSpPr>
          <p:spPr>
            <a:xfrm flipV="1">
              <a:off x="2159864" y="5244198"/>
              <a:ext cx="0" cy="240252"/>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27" name="i$liḋe-Straight Connector 24"/>
            <p:cNvCxnSpPr/>
            <p:nvPr/>
          </p:nvCxnSpPr>
          <p:spPr>
            <a:xfrm flipV="1">
              <a:off x="2159864" y="3880747"/>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28" name="Group 25"/>
            <p:cNvGrpSpPr/>
            <p:nvPr/>
          </p:nvGrpSpPr>
          <p:grpSpPr>
            <a:xfrm>
              <a:off x="1895475" y="3295650"/>
              <a:ext cx="540000" cy="540000"/>
              <a:chOff x="1895475" y="3190875"/>
              <a:chExt cx="540000" cy="540000"/>
            </a:xfrm>
          </p:grpSpPr>
          <p:sp>
            <p:nvSpPr>
              <p:cNvPr id="76" name="i$liḋe-Oval 73"/>
              <p:cNvSpPr/>
              <p:nvPr/>
            </p:nvSpPr>
            <p:spPr>
              <a:xfrm>
                <a:off x="1895475" y="3190875"/>
                <a:ext cx="540000" cy="540000"/>
              </a:xfrm>
              <a:prstGeom prst="ellipse">
                <a:avLst/>
              </a:prstGeom>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7" name="i$liḋe-Freeform: Shape 74"/>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29" name="i$liḋe-TextBox 26"/>
            <p:cNvSpPr txBox="1"/>
            <p:nvPr/>
          </p:nvSpPr>
          <p:spPr>
            <a:xfrm>
              <a:off x="3099124" y="3290832"/>
              <a:ext cx="1261884" cy="307777"/>
            </a:xfrm>
            <a:prstGeom prst="rect">
              <a:avLst/>
            </a:prstGeom>
            <a:noFill/>
          </p:spPr>
          <p:txBody>
            <a:bodyPr wrap="none">
              <a:noAutofit/>
            </a:bodyPr>
            <a:lstStyle/>
            <a:p>
              <a:pPr algn="ctr"/>
              <a:r>
                <a:rPr lang="zh-CN" altLang="en-US" sz="2000" b="1" dirty="0">
                  <a:latin typeface="Agency FB" panose="020B0503020202020204" pitchFamily="34" charset="0"/>
                  <a:ea typeface="微软雅黑 Light" panose="020B0502040204020203" pitchFamily="34" charset="-122"/>
                  <a:sym typeface="Agency FB" panose="020B0503020202020204" pitchFamily="34" charset="0"/>
                </a:rPr>
                <a:t>标题文本预设</a:t>
              </a:r>
            </a:p>
          </p:txBody>
        </p:sp>
        <p:sp>
          <p:nvSpPr>
            <p:cNvPr id="30" name="i$liḋe-TextBox 27"/>
            <p:cNvSpPr txBox="1"/>
            <p:nvPr/>
          </p:nvSpPr>
          <p:spPr>
            <a:xfrm>
              <a:off x="2811253" y="3678664"/>
              <a:ext cx="1837621" cy="553998"/>
            </a:xfrm>
            <a:prstGeom prst="rect">
              <a:avLst/>
            </a:prstGeom>
            <a:noFill/>
          </p:spPr>
          <p:txBody>
            <a:bodyPr wrap="square">
              <a:noAutofit/>
            </a:bodyPr>
            <a:lstStyle/>
            <a:p>
              <a:pPr algn="ct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a:t>
              </a:r>
              <a:endParaRPr lang="zh-CN" altLang="en-US" sz="1400" dirty="0">
                <a:latin typeface="Agency FB" panose="020B0503020202020204" pitchFamily="34" charset="0"/>
                <a:ea typeface="微软雅黑 Light" panose="020B0502040204020203" pitchFamily="34" charset="-122"/>
                <a:sym typeface="Agency FB" panose="020B0503020202020204" pitchFamily="34" charset="0"/>
              </a:endParaRPr>
            </a:p>
          </p:txBody>
        </p:sp>
        <p:cxnSp>
          <p:nvCxnSpPr>
            <p:cNvPr id="31" name="i$liḋe-Straight Connector 28"/>
            <p:cNvCxnSpPr/>
            <p:nvPr/>
          </p:nvCxnSpPr>
          <p:spPr>
            <a:xfrm flipV="1">
              <a:off x="3730063" y="4380598"/>
              <a:ext cx="0" cy="1113978"/>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2" name="i$liḋe-Straight Connector 29"/>
            <p:cNvCxnSpPr/>
            <p:nvPr/>
          </p:nvCxnSpPr>
          <p:spPr>
            <a:xfrm flipV="1">
              <a:off x="3720124" y="2585347"/>
              <a:ext cx="0" cy="647171"/>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33" name="Group 30"/>
            <p:cNvGrpSpPr/>
            <p:nvPr/>
          </p:nvGrpSpPr>
          <p:grpSpPr>
            <a:xfrm>
              <a:off x="3460063" y="1996198"/>
              <a:ext cx="540000" cy="540000"/>
              <a:chOff x="3450124" y="2009775"/>
              <a:chExt cx="540000" cy="540000"/>
            </a:xfrm>
          </p:grpSpPr>
          <p:sp>
            <p:nvSpPr>
              <p:cNvPr id="66" name="i$liḋe-Oval 63"/>
              <p:cNvSpPr/>
              <p:nvPr/>
            </p:nvSpPr>
            <p:spPr>
              <a:xfrm>
                <a:off x="3450124" y="2009775"/>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67" name="Group 64"/>
              <p:cNvGrpSpPr/>
              <p:nvPr/>
            </p:nvGrpSpPr>
            <p:grpSpPr>
              <a:xfrm>
                <a:off x="3567882" y="2071852"/>
                <a:ext cx="304483" cy="415881"/>
                <a:chOff x="5772150" y="2981331"/>
                <a:chExt cx="650875" cy="888995"/>
              </a:xfrm>
              <a:solidFill>
                <a:schemeClr val="bg1"/>
              </a:solidFill>
            </p:grpSpPr>
            <p:sp>
              <p:nvSpPr>
                <p:cNvPr id="68" name="i$liḋe-Rectangle 65"/>
                <p:cNvSpPr>
                  <a:spLocks/>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9" name="i$liḋe-Rectangle 66"/>
                <p:cNvSpPr>
                  <a:spLocks/>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0" name="i$liḋe-Rectangle 67"/>
                <p:cNvSpPr>
                  <a:spLocks/>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1" name="i$liḋe-Rectangle 68"/>
                <p:cNvSpPr>
                  <a:spLocks/>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2" name="i$liḋe-Freeform: Shape 69"/>
                <p:cNvSpPr>
                  <a:spLocks/>
                </p:cNvSpPr>
                <p:nvPr/>
              </p:nvSpPr>
              <p:spPr bwMode="auto">
                <a:xfrm>
                  <a:off x="5772150" y="2981331"/>
                  <a:ext cx="650875" cy="835024"/>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3" name="i$liḋe-Freeform: Shape 70"/>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4" name="i$liḋe-Oval 71"/>
                <p:cNvSpPr>
                  <a:spLocks/>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5" name="i$liḋe-Freeform: Shape 72"/>
                <p:cNvSpPr>
                  <a:spLocks/>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grpSp>
        <p:sp>
          <p:nvSpPr>
            <p:cNvPr id="34" name="i$liḋe-TextBox 31"/>
            <p:cNvSpPr txBox="1"/>
            <p:nvPr/>
          </p:nvSpPr>
          <p:spPr>
            <a:xfrm>
              <a:off x="4673177" y="4209726"/>
              <a:ext cx="1261885" cy="307777"/>
            </a:xfrm>
            <a:prstGeom prst="rect">
              <a:avLst/>
            </a:prstGeom>
            <a:noFill/>
          </p:spPr>
          <p:txBody>
            <a:bodyPr wrap="none">
              <a:noAutofit/>
            </a:bodyPr>
            <a:lstStyle/>
            <a:p>
              <a:pPr algn="ctr"/>
              <a:r>
                <a:rPr lang="zh-CN" altLang="en-US" sz="2000" b="1">
                  <a:latin typeface="Agency FB" panose="020B0503020202020204" pitchFamily="34" charset="0"/>
                  <a:ea typeface="微软雅黑 Light" panose="020B0502040204020203" pitchFamily="34" charset="-122"/>
                  <a:sym typeface="Agency FB" panose="020B0503020202020204" pitchFamily="34" charset="0"/>
                </a:rPr>
                <a:t>标题文本预设</a:t>
              </a:r>
            </a:p>
          </p:txBody>
        </p:sp>
        <p:sp>
          <p:nvSpPr>
            <p:cNvPr id="35" name="i$liḋe-TextBox 32"/>
            <p:cNvSpPr txBox="1"/>
            <p:nvPr/>
          </p:nvSpPr>
          <p:spPr>
            <a:xfrm>
              <a:off x="4385308" y="4628038"/>
              <a:ext cx="1837621" cy="553998"/>
            </a:xfrm>
            <a:prstGeom prst="rect">
              <a:avLst/>
            </a:prstGeom>
            <a:noFill/>
          </p:spPr>
          <p:txBody>
            <a:bodyPr wrap="square">
              <a:noAutofit/>
            </a:bodyPr>
            <a:lstStyle/>
            <a:p>
              <a:pPr algn="ct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a:t>
              </a:r>
              <a:endParaRPr lang="zh-CN" altLang="en-US" sz="1400" dirty="0">
                <a:latin typeface="Agency FB" panose="020B0503020202020204" pitchFamily="34" charset="0"/>
                <a:ea typeface="微软雅黑 Light" panose="020B0502040204020203" pitchFamily="34" charset="-122"/>
                <a:sym typeface="Agency FB" panose="020B0503020202020204" pitchFamily="34" charset="0"/>
              </a:endParaRPr>
            </a:p>
          </p:txBody>
        </p:sp>
        <p:cxnSp>
          <p:nvCxnSpPr>
            <p:cNvPr id="36" name="i$liḋe-Straight Connector 33"/>
            <p:cNvCxnSpPr/>
            <p:nvPr/>
          </p:nvCxnSpPr>
          <p:spPr>
            <a:xfrm flipV="1">
              <a:off x="5304118" y="5193398"/>
              <a:ext cx="0" cy="305953"/>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7" name="i$liḋe-Straight Connector 34"/>
            <p:cNvCxnSpPr/>
            <p:nvPr/>
          </p:nvCxnSpPr>
          <p:spPr>
            <a:xfrm flipV="1">
              <a:off x="5304118" y="3919282"/>
              <a:ext cx="0" cy="324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38" name="i$liḋe-TextBox 35"/>
            <p:cNvSpPr txBox="1"/>
            <p:nvPr/>
          </p:nvSpPr>
          <p:spPr>
            <a:xfrm>
              <a:off x="6233442" y="3234833"/>
              <a:ext cx="1261885" cy="307777"/>
            </a:xfrm>
            <a:prstGeom prst="rect">
              <a:avLst/>
            </a:prstGeom>
            <a:noFill/>
          </p:spPr>
          <p:txBody>
            <a:bodyPr wrap="none">
              <a:noAutofit/>
            </a:bodyPr>
            <a:lstStyle/>
            <a:p>
              <a:pPr algn="ctr"/>
              <a:r>
                <a:rPr lang="zh-CN" altLang="en-US" sz="2000" b="1" dirty="0">
                  <a:latin typeface="Agency FB" panose="020B0503020202020204" pitchFamily="34" charset="0"/>
                  <a:ea typeface="微软雅黑 Light" panose="020B0502040204020203" pitchFamily="34" charset="-122"/>
                  <a:sym typeface="Agency FB" panose="020B0503020202020204" pitchFamily="34" charset="0"/>
                </a:rPr>
                <a:t>标题文本预设</a:t>
              </a:r>
            </a:p>
          </p:txBody>
        </p:sp>
        <p:sp>
          <p:nvSpPr>
            <p:cNvPr id="39" name="i$liḋe-TextBox 36"/>
            <p:cNvSpPr txBox="1"/>
            <p:nvPr/>
          </p:nvSpPr>
          <p:spPr>
            <a:xfrm>
              <a:off x="5945568" y="3673465"/>
              <a:ext cx="1837621" cy="553998"/>
            </a:xfrm>
            <a:prstGeom prst="rect">
              <a:avLst/>
            </a:prstGeom>
            <a:noFill/>
          </p:spPr>
          <p:txBody>
            <a:bodyPr wrap="square">
              <a:noAutofit/>
            </a:bodyPr>
            <a:lstStyle/>
            <a:p>
              <a:pPr algn="ct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a:t>
              </a:r>
              <a:endParaRPr lang="zh-CN" altLang="en-US" sz="1400" dirty="0">
                <a:latin typeface="Agency FB" panose="020B0503020202020204" pitchFamily="34" charset="0"/>
                <a:ea typeface="微软雅黑 Light" panose="020B0502040204020203" pitchFamily="34" charset="-122"/>
                <a:sym typeface="Agency FB" panose="020B0503020202020204" pitchFamily="34" charset="0"/>
              </a:endParaRPr>
            </a:p>
          </p:txBody>
        </p:sp>
        <p:cxnSp>
          <p:nvCxnSpPr>
            <p:cNvPr id="40" name="i$liḋe-Straight Connector 37"/>
            <p:cNvCxnSpPr/>
            <p:nvPr/>
          </p:nvCxnSpPr>
          <p:spPr>
            <a:xfrm flipV="1">
              <a:off x="6864378" y="4360278"/>
              <a:ext cx="0" cy="1131978"/>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1" name="i$liḋe-Straight Connector 38"/>
            <p:cNvCxnSpPr/>
            <p:nvPr/>
          </p:nvCxnSpPr>
          <p:spPr>
            <a:xfrm flipV="1">
              <a:off x="6864378" y="2763028"/>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42" name="Group 39"/>
            <p:cNvGrpSpPr/>
            <p:nvPr/>
          </p:nvGrpSpPr>
          <p:grpSpPr>
            <a:xfrm>
              <a:off x="5039729" y="3314307"/>
              <a:ext cx="540000" cy="540000"/>
              <a:chOff x="5039729" y="3314307"/>
              <a:chExt cx="540000" cy="540000"/>
            </a:xfrm>
          </p:grpSpPr>
          <p:sp>
            <p:nvSpPr>
              <p:cNvPr id="64" name="i$liḋe-Oval 61"/>
              <p:cNvSpPr/>
              <p:nvPr/>
            </p:nvSpPr>
            <p:spPr>
              <a:xfrm>
                <a:off x="5039729" y="3314307"/>
                <a:ext cx="540000" cy="54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5" name="i$liḋe-Freeform: Shape 62"/>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43" name="Group 40"/>
            <p:cNvGrpSpPr/>
            <p:nvPr/>
          </p:nvGrpSpPr>
          <p:grpSpPr>
            <a:xfrm>
              <a:off x="6594378" y="2177931"/>
              <a:ext cx="540000" cy="540000"/>
              <a:chOff x="6594378" y="2177931"/>
              <a:chExt cx="540000" cy="540000"/>
            </a:xfrm>
          </p:grpSpPr>
          <p:sp>
            <p:nvSpPr>
              <p:cNvPr id="60" name="i$liḋe-Oval 57"/>
              <p:cNvSpPr/>
              <p:nvPr/>
            </p:nvSpPr>
            <p:spPr>
              <a:xfrm>
                <a:off x="6594378" y="2177931"/>
                <a:ext cx="540000" cy="54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61" name="Group 58"/>
              <p:cNvGrpSpPr/>
              <p:nvPr/>
            </p:nvGrpSpPr>
            <p:grpSpPr>
              <a:xfrm>
                <a:off x="6675953" y="2239846"/>
                <a:ext cx="371937" cy="351886"/>
                <a:chOff x="8493125" y="2289179"/>
                <a:chExt cx="854075" cy="808034"/>
              </a:xfrm>
              <a:solidFill>
                <a:schemeClr val="bg1"/>
              </a:solidFill>
            </p:grpSpPr>
            <p:sp>
              <p:nvSpPr>
                <p:cNvPr id="62" name="i$liḋe-Freeform: Shape 59"/>
                <p:cNvSpPr>
                  <a:spLocks/>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3" name="i$liḋe-Oval 60"/>
                <p:cNvSpPr>
                  <a:spLocks/>
                </p:cNvSpPr>
                <p:nvPr/>
              </p:nvSpPr>
              <p:spPr bwMode="auto">
                <a:xfrm>
                  <a:off x="8729663" y="2289179"/>
                  <a:ext cx="382587" cy="4270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grpSp>
        <p:sp>
          <p:nvSpPr>
            <p:cNvPr id="44" name="i$liḋe-TextBox 41"/>
            <p:cNvSpPr txBox="1"/>
            <p:nvPr/>
          </p:nvSpPr>
          <p:spPr>
            <a:xfrm>
              <a:off x="7791800" y="4186572"/>
              <a:ext cx="1261884" cy="307777"/>
            </a:xfrm>
            <a:prstGeom prst="rect">
              <a:avLst/>
            </a:prstGeom>
            <a:noFill/>
          </p:spPr>
          <p:txBody>
            <a:bodyPr wrap="none">
              <a:noAutofit/>
            </a:bodyPr>
            <a:lstStyle/>
            <a:p>
              <a:pPr algn="ctr"/>
              <a:r>
                <a:rPr lang="zh-CN" altLang="en-US" sz="2000" b="1">
                  <a:latin typeface="Agency FB" panose="020B0503020202020204" pitchFamily="34" charset="0"/>
                  <a:ea typeface="微软雅黑 Light" panose="020B0502040204020203" pitchFamily="34" charset="-122"/>
                  <a:sym typeface="Agency FB" panose="020B0503020202020204" pitchFamily="34" charset="0"/>
                </a:rPr>
                <a:t>标题文本预设</a:t>
              </a:r>
            </a:p>
          </p:txBody>
        </p:sp>
        <p:sp>
          <p:nvSpPr>
            <p:cNvPr id="45" name="i$liḋe-TextBox 42"/>
            <p:cNvSpPr txBox="1"/>
            <p:nvPr/>
          </p:nvSpPr>
          <p:spPr>
            <a:xfrm>
              <a:off x="7503928" y="4604884"/>
              <a:ext cx="1837621" cy="553998"/>
            </a:xfrm>
            <a:prstGeom prst="rect">
              <a:avLst/>
            </a:prstGeom>
            <a:noFill/>
          </p:spPr>
          <p:txBody>
            <a:bodyPr wrap="square">
              <a:noAutofit/>
            </a:bodyPr>
            <a:lstStyle/>
            <a:p>
              <a:pPr algn="ct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a:t>
              </a:r>
              <a:endParaRPr lang="zh-CN" altLang="en-US" sz="1400" dirty="0">
                <a:latin typeface="Agency FB" panose="020B0503020202020204" pitchFamily="34" charset="0"/>
                <a:ea typeface="微软雅黑 Light" panose="020B0502040204020203" pitchFamily="34" charset="-122"/>
                <a:sym typeface="Agency FB" panose="020B0503020202020204" pitchFamily="34" charset="0"/>
              </a:endParaRPr>
            </a:p>
          </p:txBody>
        </p:sp>
        <p:cxnSp>
          <p:nvCxnSpPr>
            <p:cNvPr id="46" name="i$liḋe-Straight Connector 43"/>
            <p:cNvCxnSpPr/>
            <p:nvPr/>
          </p:nvCxnSpPr>
          <p:spPr>
            <a:xfrm flipV="1">
              <a:off x="8422738" y="5162918"/>
              <a:ext cx="0" cy="333157"/>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7" name="i$liḋe-Straight Connector 44"/>
            <p:cNvCxnSpPr/>
            <p:nvPr/>
          </p:nvCxnSpPr>
          <p:spPr>
            <a:xfrm flipV="1">
              <a:off x="8422738" y="3856372"/>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48" name="i$liḋe-TextBox 45"/>
            <p:cNvSpPr txBox="1"/>
            <p:nvPr/>
          </p:nvSpPr>
          <p:spPr>
            <a:xfrm>
              <a:off x="9371939" y="3113836"/>
              <a:ext cx="1261885" cy="307777"/>
            </a:xfrm>
            <a:prstGeom prst="rect">
              <a:avLst/>
            </a:prstGeom>
            <a:noFill/>
          </p:spPr>
          <p:txBody>
            <a:bodyPr wrap="none">
              <a:noAutofit/>
            </a:bodyPr>
            <a:lstStyle/>
            <a:p>
              <a:pPr algn="ctr"/>
              <a:r>
                <a:rPr lang="zh-CN" altLang="en-US" sz="2000" b="1">
                  <a:latin typeface="Agency FB" panose="020B0503020202020204" pitchFamily="34" charset="0"/>
                  <a:ea typeface="微软雅黑 Light" panose="020B0502040204020203" pitchFamily="34" charset="-122"/>
                  <a:sym typeface="Agency FB" panose="020B0503020202020204" pitchFamily="34" charset="0"/>
                </a:rPr>
                <a:t>标题文本预设</a:t>
              </a:r>
            </a:p>
          </p:txBody>
        </p:sp>
        <p:sp>
          <p:nvSpPr>
            <p:cNvPr id="49" name="i$liḋe-TextBox 46"/>
            <p:cNvSpPr txBox="1"/>
            <p:nvPr/>
          </p:nvSpPr>
          <p:spPr>
            <a:xfrm>
              <a:off x="9084066" y="3511828"/>
              <a:ext cx="1837621" cy="553998"/>
            </a:xfrm>
            <a:prstGeom prst="rect">
              <a:avLst/>
            </a:prstGeom>
            <a:noFill/>
          </p:spPr>
          <p:txBody>
            <a:bodyPr wrap="square">
              <a:noAutofit/>
            </a:bodyPr>
            <a:lstStyle/>
            <a:p>
              <a:pPr algn="ct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文本，点击</a:t>
              </a:r>
              <a:endParaRPr lang="zh-CN" altLang="en-US" sz="1400" dirty="0">
                <a:latin typeface="Agency FB" panose="020B0503020202020204" pitchFamily="34" charset="0"/>
                <a:ea typeface="微软雅黑 Light" panose="020B0502040204020203" pitchFamily="34" charset="-122"/>
                <a:sym typeface="Agency FB" panose="020B0503020202020204" pitchFamily="34" charset="0"/>
              </a:endParaRPr>
            </a:p>
          </p:txBody>
        </p:sp>
        <p:cxnSp>
          <p:nvCxnSpPr>
            <p:cNvPr id="50" name="i$liḋe-Straight Connector 47"/>
            <p:cNvCxnSpPr/>
            <p:nvPr/>
          </p:nvCxnSpPr>
          <p:spPr>
            <a:xfrm flipV="1">
              <a:off x="10002876" y="4146918"/>
              <a:ext cx="0" cy="1333221"/>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51" name="i$liḋe-Straight Connector 48"/>
            <p:cNvCxnSpPr/>
            <p:nvPr/>
          </p:nvCxnSpPr>
          <p:spPr>
            <a:xfrm flipV="1">
              <a:off x="10002876" y="2570911"/>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52" name="Group 49"/>
            <p:cNvGrpSpPr/>
            <p:nvPr/>
          </p:nvGrpSpPr>
          <p:grpSpPr>
            <a:xfrm>
              <a:off x="8158349" y="3271275"/>
              <a:ext cx="540000" cy="540000"/>
              <a:chOff x="8158349" y="3271275"/>
              <a:chExt cx="540000" cy="540000"/>
            </a:xfrm>
          </p:grpSpPr>
          <p:sp>
            <p:nvSpPr>
              <p:cNvPr id="56" name="i$liḋe-Oval 53"/>
              <p:cNvSpPr/>
              <p:nvPr/>
            </p:nvSpPr>
            <p:spPr>
              <a:xfrm>
                <a:off x="8158349" y="3271275"/>
                <a:ext cx="540000" cy="54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7" name="Group 54"/>
              <p:cNvGrpSpPr/>
              <p:nvPr/>
            </p:nvGrpSpPr>
            <p:grpSpPr>
              <a:xfrm>
                <a:off x="8252383" y="3379975"/>
                <a:ext cx="351933" cy="322606"/>
                <a:chOff x="7816850" y="1350963"/>
                <a:chExt cx="895350" cy="820737"/>
              </a:xfrm>
              <a:solidFill>
                <a:schemeClr val="bg1"/>
              </a:solidFill>
            </p:grpSpPr>
            <p:sp>
              <p:nvSpPr>
                <p:cNvPr id="58" name="i$liḋe-Freeform: Shape 55"/>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9" name="i$liḋe-Freeform: Shape 56"/>
                <p:cNvSpPr>
                  <a:spLocks/>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grpSp>
        <p:grpSp>
          <p:nvGrpSpPr>
            <p:cNvPr id="53" name="Group 50"/>
            <p:cNvGrpSpPr/>
            <p:nvPr/>
          </p:nvGrpSpPr>
          <p:grpSpPr>
            <a:xfrm>
              <a:off x="9732876" y="2025570"/>
              <a:ext cx="540000" cy="540000"/>
              <a:chOff x="9732876" y="1985814"/>
              <a:chExt cx="540000" cy="540000"/>
            </a:xfrm>
          </p:grpSpPr>
          <p:sp>
            <p:nvSpPr>
              <p:cNvPr id="54" name="i$liḋe-Oval 51"/>
              <p:cNvSpPr/>
              <p:nvPr/>
            </p:nvSpPr>
            <p:spPr>
              <a:xfrm>
                <a:off x="9732876" y="1985814"/>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5" name="i$liḋe-Freeform: Shape 52"/>
              <p:cNvSpPr>
                <a:spLocks/>
              </p:cNvSpPr>
              <p:nvPr/>
            </p:nvSpPr>
            <p:spPr bwMode="auto">
              <a:xfrm>
                <a:off x="9842613" y="2095551"/>
                <a:ext cx="320527" cy="320527"/>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grpSp>
    </p:spTree>
    <p:extLst>
      <p:ext uri="{BB962C8B-B14F-4D97-AF65-F5344CB8AC3E}">
        <p14:creationId xmlns:p14="http://schemas.microsoft.com/office/powerpoint/2010/main" val="1740121788"/>
      </p:ext>
    </p:extLst>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矩形 1"/>
          <p:cNvSpPr/>
          <p:nvPr/>
        </p:nvSpPr>
        <p:spPr>
          <a:xfrm>
            <a:off x="0" y="0"/>
            <a:ext cx="81788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3" name="组合 2"/>
          <p:cNvGrpSpPr/>
          <p:nvPr/>
        </p:nvGrpSpPr>
        <p:grpSpPr>
          <a:xfrm>
            <a:off x="7498080" y="2702560"/>
            <a:ext cx="4043680" cy="1737360"/>
            <a:chOff x="7498080" y="2702560"/>
            <a:chExt cx="4043680" cy="1737360"/>
          </a:xfrm>
        </p:grpSpPr>
        <p:sp>
          <p:nvSpPr>
            <p:cNvPr id="4" name="矩形 3"/>
            <p:cNvSpPr/>
            <p:nvPr/>
          </p:nvSpPr>
          <p:spPr>
            <a:xfrm>
              <a:off x="7498080" y="2702560"/>
              <a:ext cx="3759200" cy="1452880"/>
            </a:xfrm>
            <a:prstGeom prst="rect">
              <a:avLst/>
            </a:prstGeom>
            <a:solidFill>
              <a:schemeClr val="accent1">
                <a:alpha val="75000"/>
              </a:schemeClr>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 name="矩形 4"/>
            <p:cNvSpPr/>
            <p:nvPr/>
          </p:nvSpPr>
          <p:spPr>
            <a:xfrm>
              <a:off x="10754360" y="3652520"/>
              <a:ext cx="787400" cy="787400"/>
            </a:xfrm>
            <a:prstGeom prst="rect">
              <a:avLst/>
            </a:prstGeom>
            <a:no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 name="文本框 5"/>
            <p:cNvSpPr txBox="1"/>
            <p:nvPr/>
          </p:nvSpPr>
          <p:spPr>
            <a:xfrm>
              <a:off x="8407400" y="3059668"/>
              <a:ext cx="2621280" cy="738664"/>
            </a:xfrm>
            <a:prstGeom prst="rect">
              <a:avLst/>
            </a:prstGeom>
            <a:noFill/>
          </p:spPr>
          <p:txBody>
            <a:bodyPr wrap="square" rtlCol="0">
              <a:spAutoFit/>
            </a:bodyPr>
            <a:lstStyle/>
            <a:p>
              <a:r>
                <a:rPr lang="en-US" altLang="zh-CN" sz="4200" spc="3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CONTENTS</a:t>
              </a:r>
              <a:endParaRPr lang="zh-CN" altLang="en-US" sz="4200" spc="3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7" name="Group 283"/>
          <p:cNvGrpSpPr/>
          <p:nvPr/>
        </p:nvGrpSpPr>
        <p:grpSpPr>
          <a:xfrm>
            <a:off x="2046169" y="1420185"/>
            <a:ext cx="5390745" cy="4004195"/>
            <a:chOff x="6792409" y="1619395"/>
            <a:chExt cx="4430099" cy="3290636"/>
          </a:xfrm>
        </p:grpSpPr>
        <p:sp>
          <p:nvSpPr>
            <p:cNvPr id="8" name="Diamond 286"/>
            <p:cNvSpPr/>
            <p:nvPr/>
          </p:nvSpPr>
          <p:spPr>
            <a:xfrm>
              <a:off x="6792409" y="4285682"/>
              <a:ext cx="624349" cy="624349"/>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04</a:t>
              </a:r>
            </a:p>
          </p:txBody>
        </p:sp>
        <p:grpSp>
          <p:nvGrpSpPr>
            <p:cNvPr id="9" name="Group 287"/>
            <p:cNvGrpSpPr/>
            <p:nvPr/>
          </p:nvGrpSpPr>
          <p:grpSpPr>
            <a:xfrm>
              <a:off x="7259934" y="4255123"/>
              <a:ext cx="3962574" cy="624349"/>
              <a:chOff x="6444107" y="1408275"/>
              <a:chExt cx="4232109" cy="624349"/>
            </a:xfrm>
          </p:grpSpPr>
          <p:sp>
            <p:nvSpPr>
              <p:cNvPr id="22" name="TextBox 300"/>
              <p:cNvSpPr txBox="1"/>
              <p:nvPr/>
            </p:nvSpPr>
            <p:spPr>
              <a:xfrm>
                <a:off x="6444107" y="1408275"/>
                <a:ext cx="4232109" cy="303981"/>
              </a:xfrm>
              <a:prstGeom prst="rect">
                <a:avLst/>
              </a:prstGeom>
              <a:noFill/>
            </p:spPr>
            <p:txBody>
              <a:bodyPr wrap="none" lIns="360000" tIns="0" rIns="0" bIns="0" anchor="b" anchorCtr="0">
                <a:noAutofit/>
              </a:bodyPr>
              <a:lstStyle/>
              <a:p>
                <a:r>
                  <a:rPr lang="zh-CN" altLang="en-US" sz="3200" b="1" spc="600" dirty="0" smtClean="0">
                    <a:solidFill>
                      <a:schemeClr val="accent4">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工作实践</a:t>
                </a:r>
                <a:endParaRPr lang="zh-CN" altLang="en-US" sz="3200" b="1" spc="600" dirty="0">
                  <a:solidFill>
                    <a:schemeClr val="accent4">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3" name="TextBox 301"/>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en-US" altLang="zh-CN" sz="1100" dirty="0" smtClean="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ADD YOUR TITLE HERE.ADD YOUR TITLE HERE</a:t>
                </a:r>
                <a:endParaRPr lang="zh-CN" altLang="en-US" sz="1100" dirty="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
          <p:nvSpPr>
            <p:cNvPr id="10" name="Diamond 288"/>
            <p:cNvSpPr/>
            <p:nvPr/>
          </p:nvSpPr>
          <p:spPr>
            <a:xfrm>
              <a:off x="6792409" y="3407106"/>
              <a:ext cx="624349" cy="624349"/>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03</a:t>
              </a:r>
            </a:p>
          </p:txBody>
        </p:sp>
        <p:grpSp>
          <p:nvGrpSpPr>
            <p:cNvPr id="11" name="Group 289"/>
            <p:cNvGrpSpPr/>
            <p:nvPr/>
          </p:nvGrpSpPr>
          <p:grpSpPr>
            <a:xfrm>
              <a:off x="7259934" y="3376547"/>
              <a:ext cx="3962574" cy="624349"/>
              <a:chOff x="6444107" y="1408275"/>
              <a:chExt cx="4232109" cy="624349"/>
            </a:xfrm>
          </p:grpSpPr>
          <p:sp>
            <p:nvSpPr>
              <p:cNvPr id="20" name="TextBox 298"/>
              <p:cNvSpPr txBox="1"/>
              <p:nvPr/>
            </p:nvSpPr>
            <p:spPr>
              <a:xfrm>
                <a:off x="6444107" y="1408275"/>
                <a:ext cx="4232109" cy="303981"/>
              </a:xfrm>
              <a:prstGeom prst="rect">
                <a:avLst/>
              </a:prstGeom>
              <a:noFill/>
            </p:spPr>
            <p:txBody>
              <a:bodyPr wrap="none" lIns="360000" tIns="0" rIns="0" bIns="0" anchor="b" anchorCtr="0">
                <a:noAutofit/>
              </a:bodyPr>
              <a:lstStyle/>
              <a:p>
                <a:r>
                  <a:rPr lang="zh-CN" altLang="en-US" sz="3200" b="1" spc="600" dirty="0" smtClean="0">
                    <a:solidFill>
                      <a:schemeClr val="accent3">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荣誉奖励</a:t>
                </a:r>
                <a:endParaRPr lang="zh-CN" altLang="en-US" sz="3200" b="1" spc="600" dirty="0">
                  <a:solidFill>
                    <a:schemeClr val="accent3">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1" name="TextBox 299"/>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en-US" altLang="zh-CN" sz="1100" dirty="0" smtClean="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ADD YOUR TITLE HERE.ADD YOUR TITLE HERE</a:t>
                </a:r>
                <a:endParaRPr lang="zh-CN" altLang="en-US" sz="1100" dirty="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
          <p:nvSpPr>
            <p:cNvPr id="12" name="Diamond 290"/>
            <p:cNvSpPr/>
            <p:nvPr/>
          </p:nvSpPr>
          <p:spPr>
            <a:xfrm>
              <a:off x="6792409" y="2528530"/>
              <a:ext cx="624349" cy="62434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02</a:t>
              </a:r>
            </a:p>
          </p:txBody>
        </p:sp>
        <p:grpSp>
          <p:nvGrpSpPr>
            <p:cNvPr id="13" name="Group 291"/>
            <p:cNvGrpSpPr/>
            <p:nvPr/>
          </p:nvGrpSpPr>
          <p:grpSpPr>
            <a:xfrm>
              <a:off x="7259934" y="2497971"/>
              <a:ext cx="3962574" cy="624349"/>
              <a:chOff x="6444107" y="1408275"/>
              <a:chExt cx="4232109" cy="624349"/>
            </a:xfrm>
          </p:grpSpPr>
          <p:sp>
            <p:nvSpPr>
              <p:cNvPr id="18" name="TextBox 296"/>
              <p:cNvSpPr txBox="1"/>
              <p:nvPr/>
            </p:nvSpPr>
            <p:spPr>
              <a:xfrm>
                <a:off x="6444107" y="1408275"/>
                <a:ext cx="4232109" cy="303981"/>
              </a:xfrm>
              <a:prstGeom prst="rect">
                <a:avLst/>
              </a:prstGeom>
              <a:noFill/>
            </p:spPr>
            <p:txBody>
              <a:bodyPr wrap="none" lIns="360000" tIns="0" rIns="0" bIns="0" anchor="b" anchorCtr="0">
                <a:noAutofit/>
              </a:bodyPr>
              <a:lstStyle/>
              <a:p>
                <a:r>
                  <a:rPr lang="zh-CN" altLang="en-US" sz="3200" b="1" spc="600" dirty="0" smtClean="0">
                    <a:solidFill>
                      <a:schemeClr val="accent2">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教育经历</a:t>
                </a:r>
                <a:endParaRPr lang="zh-CN" altLang="en-US" sz="3200" b="1" spc="600" dirty="0">
                  <a:solidFill>
                    <a:schemeClr val="accent2">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9" name="TextBox 297"/>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en-US" altLang="zh-CN" sz="1100" dirty="0" smtClean="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ADD YOUR TITLE HERE.ADD YOUR TITLE HERE</a:t>
                </a:r>
                <a:endParaRPr lang="zh-CN" altLang="en-US" sz="1100" dirty="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
          <p:nvSpPr>
            <p:cNvPr id="14" name="Diamond 292"/>
            <p:cNvSpPr/>
            <p:nvPr/>
          </p:nvSpPr>
          <p:spPr>
            <a:xfrm>
              <a:off x="6792411" y="1649954"/>
              <a:ext cx="624349" cy="62434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01</a:t>
              </a:r>
            </a:p>
          </p:txBody>
        </p:sp>
        <p:grpSp>
          <p:nvGrpSpPr>
            <p:cNvPr id="15" name="Group 293"/>
            <p:cNvGrpSpPr/>
            <p:nvPr/>
          </p:nvGrpSpPr>
          <p:grpSpPr>
            <a:xfrm>
              <a:off x="7259934" y="1619395"/>
              <a:ext cx="3962574" cy="624349"/>
              <a:chOff x="6444107" y="1408275"/>
              <a:chExt cx="4232109" cy="624349"/>
            </a:xfrm>
          </p:grpSpPr>
          <p:sp>
            <p:nvSpPr>
              <p:cNvPr id="16" name="TextBox 294"/>
              <p:cNvSpPr txBox="1"/>
              <p:nvPr/>
            </p:nvSpPr>
            <p:spPr>
              <a:xfrm>
                <a:off x="6444107" y="1408275"/>
                <a:ext cx="4232109" cy="303981"/>
              </a:xfrm>
              <a:prstGeom prst="rect">
                <a:avLst/>
              </a:prstGeom>
              <a:noFill/>
            </p:spPr>
            <p:txBody>
              <a:bodyPr wrap="none" lIns="360000" tIns="0" rIns="0" bIns="0" anchor="b" anchorCtr="0">
                <a:noAutofit/>
              </a:bodyPr>
              <a:lstStyle/>
              <a:p>
                <a:r>
                  <a:rPr lang="zh-CN" altLang="en-US" sz="3200" b="1" spc="600" dirty="0" smtClean="0">
                    <a:solidFill>
                      <a:schemeClr val="accent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个人信息</a:t>
                </a:r>
                <a:endParaRPr lang="zh-CN" altLang="en-US" sz="3200" b="1" spc="600" dirty="0">
                  <a:solidFill>
                    <a:schemeClr val="accent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TextBox 295"/>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en-US" altLang="zh-CN" sz="1100" dirty="0" smtClean="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ADD YOUR TITLE HERE.ADD YOUR TITLE HERE</a:t>
                </a:r>
                <a:endParaRPr lang="zh-CN" altLang="en-US" sz="1100" dirty="0">
                  <a:solidFill>
                    <a:schemeClr val="dk1">
                      <a:lumMod val="100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spTree>
    <p:extLst>
      <p:ext uri="{BB962C8B-B14F-4D97-AF65-F5344CB8AC3E}">
        <p14:creationId xmlns:p14="http://schemas.microsoft.com/office/powerpoint/2010/main" val="4003548551"/>
      </p:ext>
    </p:extLst>
  </p:cSld>
  <p:clrMapOvr>
    <a:masterClrMapping/>
  </p:clrMapOvr>
  <mc:AlternateContent xmlns:mc="http://schemas.openxmlformats.org/markup-compatibility/2006">
    <mc:Choice xmlns:p14="http://schemas.microsoft.com/office/powerpoint/2010/main" Requires="p14">
      <p:transition spd="slow" p14:dur="4400" advTm="2000">
        <p14:honeycomb/>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523240" y="642466"/>
            <a:ext cx="11668760" cy="5562908"/>
            <a:chOff x="523240" y="642466"/>
            <a:chExt cx="11668760" cy="5562908"/>
          </a:xfrm>
        </p:grpSpPr>
        <p:grpSp>
          <p:nvGrpSpPr>
            <p:cNvPr id="49" name="组合 48"/>
            <p:cNvGrpSpPr/>
            <p:nvPr/>
          </p:nvGrpSpPr>
          <p:grpSpPr>
            <a:xfrm>
              <a:off x="1480324" y="642466"/>
              <a:ext cx="4056380" cy="5562908"/>
              <a:chOff x="6895604" y="642466"/>
              <a:chExt cx="4056380" cy="5562908"/>
            </a:xfrm>
          </p:grpSpPr>
          <p:grpSp>
            <p:nvGrpSpPr>
              <p:cNvPr id="63" name="组合 62"/>
              <p:cNvGrpSpPr/>
              <p:nvPr/>
            </p:nvGrpSpPr>
            <p:grpSpPr>
              <a:xfrm>
                <a:off x="6895604" y="642466"/>
                <a:ext cx="4056380" cy="2705254"/>
                <a:chOff x="6895604" y="642466"/>
                <a:chExt cx="4056380" cy="2705254"/>
              </a:xfrm>
            </p:grpSpPr>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604" y="642466"/>
                  <a:ext cx="4056380" cy="2705254"/>
                </a:xfrm>
                <a:prstGeom prst="rect">
                  <a:avLst/>
                </a:prstGeom>
              </p:spPr>
            </p:pic>
            <p:sp>
              <p:nvSpPr>
                <p:cNvPr id="68" name="矩形 67"/>
                <p:cNvSpPr/>
                <p:nvPr/>
              </p:nvSpPr>
              <p:spPr>
                <a:xfrm>
                  <a:off x="6895604" y="642466"/>
                  <a:ext cx="4056380" cy="2705254"/>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64" name="组合 63"/>
              <p:cNvGrpSpPr/>
              <p:nvPr/>
            </p:nvGrpSpPr>
            <p:grpSpPr>
              <a:xfrm>
                <a:off x="6895604" y="3500120"/>
                <a:ext cx="4056380" cy="2705254"/>
                <a:chOff x="6895604" y="3500120"/>
                <a:chExt cx="4056380" cy="2705254"/>
              </a:xfrm>
            </p:grpSpPr>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5604" y="3500120"/>
                  <a:ext cx="4056380" cy="2704253"/>
                </a:xfrm>
                <a:prstGeom prst="rect">
                  <a:avLst/>
                </a:prstGeom>
              </p:spPr>
            </p:pic>
            <p:sp>
              <p:nvSpPr>
                <p:cNvPr id="66" name="矩形 65"/>
                <p:cNvSpPr/>
                <p:nvPr/>
              </p:nvSpPr>
              <p:spPr>
                <a:xfrm>
                  <a:off x="6895604" y="3500120"/>
                  <a:ext cx="4056380" cy="2705254"/>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grpSp>
          <p:nvGrpSpPr>
            <p:cNvPr id="50" name="组合 49"/>
            <p:cNvGrpSpPr/>
            <p:nvPr/>
          </p:nvGrpSpPr>
          <p:grpSpPr>
            <a:xfrm>
              <a:off x="523240" y="2713214"/>
              <a:ext cx="436880" cy="1431572"/>
              <a:chOff x="10764520" y="1138362"/>
              <a:chExt cx="436880" cy="1431572"/>
            </a:xfrm>
            <a:solidFill>
              <a:schemeClr val="accent2"/>
            </a:solidFill>
          </p:grpSpPr>
          <p:sp>
            <p:nvSpPr>
              <p:cNvPr id="60" name="燕尾形 59"/>
              <p:cNvSpPr/>
              <p:nvPr/>
            </p:nvSpPr>
            <p:spPr>
              <a:xfrm rot="5400000">
                <a:off x="10764520" y="2133054"/>
                <a:ext cx="436880" cy="43688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1" name="燕尾形 60"/>
              <p:cNvSpPr/>
              <p:nvPr/>
            </p:nvSpPr>
            <p:spPr>
              <a:xfrm rot="5400000">
                <a:off x="10830560" y="1589988"/>
                <a:ext cx="304800" cy="3048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62" name="燕尾形 61"/>
              <p:cNvSpPr/>
              <p:nvPr/>
            </p:nvSpPr>
            <p:spPr>
              <a:xfrm rot="5400000">
                <a:off x="10876280" y="1138362"/>
                <a:ext cx="213360" cy="21336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51" name="矩形 50"/>
            <p:cNvSpPr/>
            <p:nvPr/>
          </p:nvSpPr>
          <p:spPr>
            <a:xfrm>
              <a:off x="1480324" y="4947920"/>
              <a:ext cx="10711676" cy="78232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2" name="文本框 51"/>
            <p:cNvSpPr txBox="1"/>
            <p:nvPr/>
          </p:nvSpPr>
          <p:spPr>
            <a:xfrm>
              <a:off x="5953512" y="5077470"/>
              <a:ext cx="5821680" cy="523220"/>
            </a:xfrm>
            <a:prstGeom prst="rect">
              <a:avLst/>
            </a:prstGeom>
            <a:noFill/>
          </p:spPr>
          <p:txBody>
            <a:bodyPr wrap="square" rtlCol="0">
              <a:spAutoFit/>
            </a:bodyPr>
            <a:lstStyle/>
            <a:p>
              <a:pPr algn="ctr"/>
              <a:r>
                <a:rPr lang="zh-CN" altLang="en-US" sz="2800"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点击输入您的标题</a:t>
              </a:r>
              <a:endParaRPr lang="zh-CN" altLang="en-US" sz="2800"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3" name="组合 52"/>
            <p:cNvGrpSpPr/>
            <p:nvPr/>
          </p:nvGrpSpPr>
          <p:grpSpPr>
            <a:xfrm>
              <a:off x="6292427" y="785913"/>
              <a:ext cx="4731173" cy="3812731"/>
              <a:chOff x="6251787" y="775259"/>
              <a:chExt cx="4731173" cy="3812731"/>
            </a:xfrm>
          </p:grpSpPr>
          <p:sp>
            <p:nvSpPr>
              <p:cNvPr id="54" name="矩形 53"/>
              <p:cNvSpPr/>
              <p:nvPr/>
            </p:nvSpPr>
            <p:spPr>
              <a:xfrm>
                <a:off x="6847841" y="775259"/>
                <a:ext cx="4135119" cy="789127"/>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55" name="矩形 54"/>
              <p:cNvSpPr/>
              <p:nvPr/>
            </p:nvSpPr>
            <p:spPr>
              <a:xfrm>
                <a:off x="6847840" y="2287061"/>
                <a:ext cx="4135119" cy="789127"/>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56" name="矩形 55"/>
              <p:cNvSpPr/>
              <p:nvPr/>
            </p:nvSpPr>
            <p:spPr>
              <a:xfrm>
                <a:off x="6847840" y="3798863"/>
                <a:ext cx="4135119" cy="789127"/>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57" name="矩形 56"/>
              <p:cNvSpPr/>
              <p:nvPr/>
            </p:nvSpPr>
            <p:spPr>
              <a:xfrm>
                <a:off x="6251787" y="1155197"/>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8" name="矩形 57"/>
              <p:cNvSpPr/>
              <p:nvPr/>
            </p:nvSpPr>
            <p:spPr>
              <a:xfrm>
                <a:off x="6251787" y="2666999"/>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9" name="矩形 58"/>
              <p:cNvSpPr/>
              <p:nvPr/>
            </p:nvSpPr>
            <p:spPr>
              <a:xfrm>
                <a:off x="6251787" y="4178801"/>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spTree>
    <p:extLst>
      <p:ext uri="{BB962C8B-B14F-4D97-AF65-F5344CB8AC3E}">
        <p14:creationId xmlns:p14="http://schemas.microsoft.com/office/powerpoint/2010/main" val="3909159264"/>
      </p:ext>
    </p:extLst>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工作实践</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012e97cd-b662-4b75-b911-217918b04103"/>
          <p:cNvGrpSpPr>
            <a:grpSpLocks noChangeAspect="1"/>
          </p:cNvGrpSpPr>
          <p:nvPr/>
        </p:nvGrpSpPr>
        <p:grpSpPr>
          <a:xfrm>
            <a:off x="1289466" y="2223453"/>
            <a:ext cx="9613068" cy="3406775"/>
            <a:chOff x="1289466" y="1725613"/>
            <a:chExt cx="9613068" cy="3406775"/>
          </a:xfrm>
        </p:grpSpPr>
        <p:grpSp>
          <p:nvGrpSpPr>
            <p:cNvPr id="5" name="组合 4"/>
            <p:cNvGrpSpPr/>
            <p:nvPr/>
          </p:nvGrpSpPr>
          <p:grpSpPr>
            <a:xfrm>
              <a:off x="4171950" y="1725613"/>
              <a:ext cx="3848100" cy="3406775"/>
              <a:chOff x="4173538" y="1720850"/>
              <a:chExt cx="3848100" cy="3406775"/>
            </a:xfrm>
          </p:grpSpPr>
          <p:sp>
            <p:nvSpPr>
              <p:cNvPr id="25" name="íślíḋè-任意多边形: 形状 248"/>
              <p:cNvSpPr>
                <a:spLocks/>
              </p:cNvSpPr>
              <p:nvPr/>
            </p:nvSpPr>
            <p:spPr bwMode="auto">
              <a:xfrm>
                <a:off x="5716588" y="3333750"/>
                <a:ext cx="2305050" cy="1516063"/>
              </a:xfrm>
              <a:custGeom>
                <a:avLst/>
                <a:gdLst>
                  <a:gd name="T0" fmla="*/ 586 w 698"/>
                  <a:gd name="T1" fmla="*/ 44 h 460"/>
                  <a:gd name="T2" fmla="*/ 577 w 698"/>
                  <a:gd name="T3" fmla="*/ 125 h 460"/>
                  <a:gd name="T4" fmla="*/ 618 w 698"/>
                  <a:gd name="T5" fmla="*/ 197 h 460"/>
                  <a:gd name="T6" fmla="*/ 660 w 698"/>
                  <a:gd name="T7" fmla="*/ 177 h 460"/>
                  <a:gd name="T8" fmla="*/ 698 w 698"/>
                  <a:gd name="T9" fmla="*/ 229 h 460"/>
                  <a:gd name="T10" fmla="*/ 657 w 698"/>
                  <a:gd name="T11" fmla="*/ 295 h 460"/>
                  <a:gd name="T12" fmla="*/ 601 w 698"/>
                  <a:gd name="T13" fmla="*/ 271 h 460"/>
                  <a:gd name="T14" fmla="*/ 571 w 698"/>
                  <a:gd name="T15" fmla="*/ 349 h 460"/>
                  <a:gd name="T16" fmla="*/ 581 w 698"/>
                  <a:gd name="T17" fmla="*/ 441 h 460"/>
                  <a:gd name="T18" fmla="*/ 415 w 698"/>
                  <a:gd name="T19" fmla="*/ 451 h 460"/>
                  <a:gd name="T20" fmla="*/ 380 w 698"/>
                  <a:gd name="T21" fmla="*/ 422 h 460"/>
                  <a:gd name="T22" fmla="*/ 391 w 698"/>
                  <a:gd name="T23" fmla="*/ 365 h 460"/>
                  <a:gd name="T24" fmla="*/ 346 w 698"/>
                  <a:gd name="T25" fmla="*/ 334 h 460"/>
                  <a:gd name="T26" fmla="*/ 296 w 698"/>
                  <a:gd name="T27" fmla="*/ 371 h 460"/>
                  <a:gd name="T28" fmla="*/ 305 w 698"/>
                  <a:gd name="T29" fmla="*/ 438 h 460"/>
                  <a:gd name="T30" fmla="*/ 213 w 698"/>
                  <a:gd name="T31" fmla="*/ 450 h 460"/>
                  <a:gd name="T32" fmla="*/ 110 w 698"/>
                  <a:gd name="T33" fmla="*/ 434 h 460"/>
                  <a:gd name="T34" fmla="*/ 121 w 698"/>
                  <a:gd name="T35" fmla="*/ 314 h 460"/>
                  <a:gd name="T36" fmla="*/ 99 w 698"/>
                  <a:gd name="T37" fmla="*/ 262 h 460"/>
                  <a:gd name="T38" fmla="*/ 72 w 698"/>
                  <a:gd name="T39" fmla="*/ 267 h 460"/>
                  <a:gd name="T40" fmla="*/ 41 w 698"/>
                  <a:gd name="T41" fmla="*/ 272 h 460"/>
                  <a:gd name="T42" fmla="*/ 1 w 698"/>
                  <a:gd name="T43" fmla="*/ 221 h 460"/>
                  <a:gd name="T44" fmla="*/ 39 w 698"/>
                  <a:gd name="T45" fmla="*/ 176 h 460"/>
                  <a:gd name="T46" fmla="*/ 99 w 698"/>
                  <a:gd name="T47" fmla="*/ 192 h 460"/>
                  <a:gd name="T48" fmla="*/ 122 w 698"/>
                  <a:gd name="T49" fmla="*/ 104 h 460"/>
                  <a:gd name="T50" fmla="*/ 118 w 698"/>
                  <a:gd name="T51" fmla="*/ 33 h 460"/>
                  <a:gd name="T52" fmla="*/ 305 w 698"/>
                  <a:gd name="T53" fmla="*/ 16 h 460"/>
                  <a:gd name="T54" fmla="*/ 307 w 698"/>
                  <a:gd name="T55" fmla="*/ 55 h 460"/>
                  <a:gd name="T56" fmla="*/ 300 w 698"/>
                  <a:gd name="T57" fmla="*/ 101 h 460"/>
                  <a:gd name="T58" fmla="*/ 357 w 698"/>
                  <a:gd name="T59" fmla="*/ 135 h 460"/>
                  <a:gd name="T60" fmla="*/ 407 w 698"/>
                  <a:gd name="T61" fmla="*/ 94 h 460"/>
                  <a:gd name="T62" fmla="*/ 392 w 698"/>
                  <a:gd name="T63" fmla="*/ 24 h 460"/>
                  <a:gd name="T64" fmla="*/ 483 w 698"/>
                  <a:gd name="T65" fmla="*/ 16 h 460"/>
                  <a:gd name="T66" fmla="*/ 586 w 698"/>
                  <a:gd name="T67" fmla="*/ 4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460">
                    <a:moveTo>
                      <a:pt x="586" y="44"/>
                    </a:moveTo>
                    <a:cubicBezTo>
                      <a:pt x="586" y="44"/>
                      <a:pt x="576" y="91"/>
                      <a:pt x="577" y="125"/>
                    </a:cubicBezTo>
                    <a:cubicBezTo>
                      <a:pt x="577" y="159"/>
                      <a:pt x="586" y="204"/>
                      <a:pt x="618" y="197"/>
                    </a:cubicBezTo>
                    <a:cubicBezTo>
                      <a:pt x="641" y="192"/>
                      <a:pt x="637" y="176"/>
                      <a:pt x="660" y="177"/>
                    </a:cubicBezTo>
                    <a:cubicBezTo>
                      <a:pt x="683" y="178"/>
                      <a:pt x="698" y="212"/>
                      <a:pt x="698" y="229"/>
                    </a:cubicBezTo>
                    <a:cubicBezTo>
                      <a:pt x="698" y="270"/>
                      <a:pt x="679" y="296"/>
                      <a:pt x="657" y="295"/>
                    </a:cubicBezTo>
                    <a:cubicBezTo>
                      <a:pt x="634" y="294"/>
                      <a:pt x="625" y="271"/>
                      <a:pt x="601" y="271"/>
                    </a:cubicBezTo>
                    <a:cubicBezTo>
                      <a:pt x="577" y="271"/>
                      <a:pt x="570" y="292"/>
                      <a:pt x="571" y="349"/>
                    </a:cubicBezTo>
                    <a:cubicBezTo>
                      <a:pt x="573" y="407"/>
                      <a:pt x="581" y="441"/>
                      <a:pt x="581" y="441"/>
                    </a:cubicBezTo>
                    <a:cubicBezTo>
                      <a:pt x="581" y="441"/>
                      <a:pt x="464" y="460"/>
                      <a:pt x="415" y="451"/>
                    </a:cubicBezTo>
                    <a:cubicBezTo>
                      <a:pt x="387" y="445"/>
                      <a:pt x="381" y="437"/>
                      <a:pt x="380" y="422"/>
                    </a:cubicBezTo>
                    <a:cubicBezTo>
                      <a:pt x="379" y="407"/>
                      <a:pt x="399" y="391"/>
                      <a:pt x="391" y="365"/>
                    </a:cubicBezTo>
                    <a:cubicBezTo>
                      <a:pt x="386" y="350"/>
                      <a:pt x="372" y="335"/>
                      <a:pt x="346" y="334"/>
                    </a:cubicBezTo>
                    <a:cubicBezTo>
                      <a:pt x="319" y="332"/>
                      <a:pt x="296" y="348"/>
                      <a:pt x="296" y="371"/>
                    </a:cubicBezTo>
                    <a:cubicBezTo>
                      <a:pt x="294" y="411"/>
                      <a:pt x="311" y="424"/>
                      <a:pt x="305" y="438"/>
                    </a:cubicBezTo>
                    <a:cubicBezTo>
                      <a:pt x="298" y="452"/>
                      <a:pt x="277" y="454"/>
                      <a:pt x="213" y="450"/>
                    </a:cubicBezTo>
                    <a:cubicBezTo>
                      <a:pt x="137" y="446"/>
                      <a:pt x="110" y="434"/>
                      <a:pt x="110" y="434"/>
                    </a:cubicBezTo>
                    <a:cubicBezTo>
                      <a:pt x="110" y="434"/>
                      <a:pt x="117" y="358"/>
                      <a:pt x="121" y="314"/>
                    </a:cubicBezTo>
                    <a:cubicBezTo>
                      <a:pt x="124" y="276"/>
                      <a:pt x="109" y="265"/>
                      <a:pt x="99" y="262"/>
                    </a:cubicBezTo>
                    <a:cubicBezTo>
                      <a:pt x="94" y="261"/>
                      <a:pt x="84" y="264"/>
                      <a:pt x="72" y="267"/>
                    </a:cubicBezTo>
                    <a:cubicBezTo>
                      <a:pt x="62" y="270"/>
                      <a:pt x="50" y="273"/>
                      <a:pt x="41" y="272"/>
                    </a:cubicBezTo>
                    <a:cubicBezTo>
                      <a:pt x="23" y="271"/>
                      <a:pt x="0" y="255"/>
                      <a:pt x="1" y="221"/>
                    </a:cubicBezTo>
                    <a:cubicBezTo>
                      <a:pt x="2" y="199"/>
                      <a:pt x="15" y="175"/>
                      <a:pt x="39" y="176"/>
                    </a:cubicBezTo>
                    <a:cubicBezTo>
                      <a:pt x="72" y="176"/>
                      <a:pt x="81" y="191"/>
                      <a:pt x="99" y="192"/>
                    </a:cubicBezTo>
                    <a:cubicBezTo>
                      <a:pt x="113" y="192"/>
                      <a:pt x="121" y="149"/>
                      <a:pt x="122" y="104"/>
                    </a:cubicBezTo>
                    <a:cubicBezTo>
                      <a:pt x="123" y="60"/>
                      <a:pt x="118" y="33"/>
                      <a:pt x="118" y="33"/>
                    </a:cubicBezTo>
                    <a:cubicBezTo>
                      <a:pt x="118" y="33"/>
                      <a:pt x="279" y="0"/>
                      <a:pt x="305" y="16"/>
                    </a:cubicBezTo>
                    <a:cubicBezTo>
                      <a:pt x="326" y="28"/>
                      <a:pt x="312" y="43"/>
                      <a:pt x="307" y="55"/>
                    </a:cubicBezTo>
                    <a:cubicBezTo>
                      <a:pt x="299" y="73"/>
                      <a:pt x="295" y="88"/>
                      <a:pt x="300" y="101"/>
                    </a:cubicBezTo>
                    <a:cubicBezTo>
                      <a:pt x="307" y="123"/>
                      <a:pt x="332" y="135"/>
                      <a:pt x="357" y="135"/>
                    </a:cubicBezTo>
                    <a:cubicBezTo>
                      <a:pt x="388" y="135"/>
                      <a:pt x="405" y="114"/>
                      <a:pt x="407" y="94"/>
                    </a:cubicBezTo>
                    <a:cubicBezTo>
                      <a:pt x="409" y="50"/>
                      <a:pt x="392" y="38"/>
                      <a:pt x="392" y="24"/>
                    </a:cubicBezTo>
                    <a:cubicBezTo>
                      <a:pt x="392" y="4"/>
                      <a:pt x="440" y="8"/>
                      <a:pt x="483" y="16"/>
                    </a:cubicBezTo>
                    <a:cubicBezTo>
                      <a:pt x="516" y="22"/>
                      <a:pt x="586" y="44"/>
                      <a:pt x="586" y="44"/>
                    </a:cubicBezTo>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6" name="íślíḋè-任意多边形: 形状 249"/>
              <p:cNvSpPr>
                <a:spLocks/>
              </p:cNvSpPr>
              <p:nvPr/>
            </p:nvSpPr>
            <p:spPr bwMode="auto">
              <a:xfrm>
                <a:off x="4451351" y="3092450"/>
                <a:ext cx="1660525" cy="2035175"/>
              </a:xfrm>
              <a:custGeom>
                <a:avLst/>
                <a:gdLst>
                  <a:gd name="T0" fmla="*/ 496 w 503"/>
                  <a:gd name="T1" fmla="*/ 109 h 617"/>
                  <a:gd name="T2" fmla="*/ 377 w 503"/>
                  <a:gd name="T3" fmla="*/ 122 h 617"/>
                  <a:gd name="T4" fmla="*/ 292 w 503"/>
                  <a:gd name="T5" fmla="*/ 90 h 617"/>
                  <a:gd name="T6" fmla="*/ 314 w 503"/>
                  <a:gd name="T7" fmla="*/ 36 h 617"/>
                  <a:gd name="T8" fmla="*/ 254 w 503"/>
                  <a:gd name="T9" fmla="*/ 0 h 617"/>
                  <a:gd name="T10" fmla="*/ 199 w 503"/>
                  <a:gd name="T11" fmla="*/ 42 h 617"/>
                  <a:gd name="T12" fmla="*/ 213 w 503"/>
                  <a:gd name="T13" fmla="*/ 97 h 617"/>
                  <a:gd name="T14" fmla="*/ 117 w 503"/>
                  <a:gd name="T15" fmla="*/ 123 h 617"/>
                  <a:gd name="T16" fmla="*/ 15 w 503"/>
                  <a:gd name="T17" fmla="*/ 106 h 617"/>
                  <a:gd name="T18" fmla="*/ 6 w 503"/>
                  <a:gd name="T19" fmla="*/ 178 h 617"/>
                  <a:gd name="T20" fmla="*/ 14 w 503"/>
                  <a:gd name="T21" fmla="*/ 233 h 617"/>
                  <a:gd name="T22" fmla="*/ 44 w 503"/>
                  <a:gd name="T23" fmla="*/ 255 h 617"/>
                  <a:gd name="T24" fmla="*/ 86 w 503"/>
                  <a:gd name="T25" fmla="*/ 233 h 617"/>
                  <a:gd name="T26" fmla="*/ 128 w 503"/>
                  <a:gd name="T27" fmla="*/ 293 h 617"/>
                  <a:gd name="T28" fmla="*/ 87 w 503"/>
                  <a:gd name="T29" fmla="*/ 359 h 617"/>
                  <a:gd name="T30" fmla="*/ 27 w 503"/>
                  <a:gd name="T31" fmla="*/ 334 h 617"/>
                  <a:gd name="T32" fmla="*/ 1 w 503"/>
                  <a:gd name="T33" fmla="*/ 384 h 617"/>
                  <a:gd name="T34" fmla="*/ 5 w 503"/>
                  <a:gd name="T35" fmla="*/ 465 h 617"/>
                  <a:gd name="T36" fmla="*/ 10 w 503"/>
                  <a:gd name="T37" fmla="*/ 500 h 617"/>
                  <a:gd name="T38" fmla="*/ 143 w 503"/>
                  <a:gd name="T39" fmla="*/ 490 h 617"/>
                  <a:gd name="T40" fmla="*/ 225 w 503"/>
                  <a:gd name="T41" fmla="*/ 522 h 617"/>
                  <a:gd name="T42" fmla="*/ 196 w 503"/>
                  <a:gd name="T43" fmla="*/ 573 h 617"/>
                  <a:gd name="T44" fmla="*/ 256 w 503"/>
                  <a:gd name="T45" fmla="*/ 617 h 617"/>
                  <a:gd name="T46" fmla="*/ 313 w 503"/>
                  <a:gd name="T47" fmla="*/ 575 h 617"/>
                  <a:gd name="T48" fmla="*/ 281 w 503"/>
                  <a:gd name="T49" fmla="*/ 520 h 617"/>
                  <a:gd name="T50" fmla="*/ 318 w 503"/>
                  <a:gd name="T51" fmla="*/ 491 h 617"/>
                  <a:gd name="T52" fmla="*/ 489 w 503"/>
                  <a:gd name="T53" fmla="*/ 506 h 617"/>
                  <a:gd name="T54" fmla="*/ 498 w 503"/>
                  <a:gd name="T55" fmla="*/ 421 h 617"/>
                  <a:gd name="T56" fmla="*/ 478 w 503"/>
                  <a:gd name="T57" fmla="*/ 338 h 617"/>
                  <a:gd name="T58" fmla="*/ 426 w 503"/>
                  <a:gd name="T59" fmla="*/ 349 h 617"/>
                  <a:gd name="T60" fmla="*/ 381 w 503"/>
                  <a:gd name="T61" fmla="*/ 292 h 617"/>
                  <a:gd name="T62" fmla="*/ 422 w 503"/>
                  <a:gd name="T63" fmla="*/ 244 h 617"/>
                  <a:gd name="T64" fmla="*/ 483 w 503"/>
                  <a:gd name="T65" fmla="*/ 260 h 617"/>
                  <a:gd name="T66" fmla="*/ 501 w 503"/>
                  <a:gd name="T67" fmla="*/ 177 h 617"/>
                  <a:gd name="T68" fmla="*/ 496 w 503"/>
                  <a:gd name="T69" fmla="*/ 10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3" h="617">
                    <a:moveTo>
                      <a:pt x="496" y="109"/>
                    </a:moveTo>
                    <a:cubicBezTo>
                      <a:pt x="496" y="109"/>
                      <a:pt x="434" y="122"/>
                      <a:pt x="377" y="122"/>
                    </a:cubicBezTo>
                    <a:cubicBezTo>
                      <a:pt x="329" y="121"/>
                      <a:pt x="292" y="118"/>
                      <a:pt x="292" y="90"/>
                    </a:cubicBezTo>
                    <a:cubicBezTo>
                      <a:pt x="293" y="62"/>
                      <a:pt x="317" y="62"/>
                      <a:pt x="314" y="36"/>
                    </a:cubicBezTo>
                    <a:cubicBezTo>
                      <a:pt x="310" y="9"/>
                      <a:pt x="283" y="0"/>
                      <a:pt x="254" y="0"/>
                    </a:cubicBezTo>
                    <a:cubicBezTo>
                      <a:pt x="226" y="1"/>
                      <a:pt x="199" y="19"/>
                      <a:pt x="199" y="42"/>
                    </a:cubicBezTo>
                    <a:cubicBezTo>
                      <a:pt x="199" y="64"/>
                      <a:pt x="221" y="81"/>
                      <a:pt x="213" y="97"/>
                    </a:cubicBezTo>
                    <a:cubicBezTo>
                      <a:pt x="204" y="113"/>
                      <a:pt x="165" y="126"/>
                      <a:pt x="117" y="123"/>
                    </a:cubicBezTo>
                    <a:cubicBezTo>
                      <a:pt x="71" y="120"/>
                      <a:pt x="15" y="106"/>
                      <a:pt x="15" y="106"/>
                    </a:cubicBezTo>
                    <a:cubicBezTo>
                      <a:pt x="15" y="106"/>
                      <a:pt x="6" y="157"/>
                      <a:pt x="6" y="178"/>
                    </a:cubicBezTo>
                    <a:cubicBezTo>
                      <a:pt x="7" y="200"/>
                      <a:pt x="10" y="224"/>
                      <a:pt x="14" y="233"/>
                    </a:cubicBezTo>
                    <a:cubicBezTo>
                      <a:pt x="19" y="242"/>
                      <a:pt x="27" y="259"/>
                      <a:pt x="44" y="255"/>
                    </a:cubicBezTo>
                    <a:cubicBezTo>
                      <a:pt x="60" y="251"/>
                      <a:pt x="69" y="230"/>
                      <a:pt x="86" y="233"/>
                    </a:cubicBezTo>
                    <a:cubicBezTo>
                      <a:pt x="102" y="236"/>
                      <a:pt x="130" y="259"/>
                      <a:pt x="128" y="293"/>
                    </a:cubicBezTo>
                    <a:cubicBezTo>
                      <a:pt x="125" y="328"/>
                      <a:pt x="111" y="361"/>
                      <a:pt x="87" y="359"/>
                    </a:cubicBezTo>
                    <a:cubicBezTo>
                      <a:pt x="62" y="357"/>
                      <a:pt x="47" y="336"/>
                      <a:pt x="27" y="334"/>
                    </a:cubicBezTo>
                    <a:cubicBezTo>
                      <a:pt x="6" y="332"/>
                      <a:pt x="0" y="366"/>
                      <a:pt x="1" y="384"/>
                    </a:cubicBezTo>
                    <a:cubicBezTo>
                      <a:pt x="2" y="403"/>
                      <a:pt x="2" y="445"/>
                      <a:pt x="5" y="465"/>
                    </a:cubicBezTo>
                    <a:cubicBezTo>
                      <a:pt x="8" y="485"/>
                      <a:pt x="10" y="500"/>
                      <a:pt x="10" y="500"/>
                    </a:cubicBezTo>
                    <a:cubicBezTo>
                      <a:pt x="10" y="500"/>
                      <a:pt x="90" y="489"/>
                      <a:pt x="143" y="490"/>
                    </a:cubicBezTo>
                    <a:cubicBezTo>
                      <a:pt x="195" y="491"/>
                      <a:pt x="223" y="502"/>
                      <a:pt x="225" y="522"/>
                    </a:cubicBezTo>
                    <a:cubicBezTo>
                      <a:pt x="226" y="542"/>
                      <a:pt x="193" y="550"/>
                      <a:pt x="196" y="573"/>
                    </a:cubicBezTo>
                    <a:cubicBezTo>
                      <a:pt x="199" y="596"/>
                      <a:pt x="234" y="617"/>
                      <a:pt x="256" y="617"/>
                    </a:cubicBezTo>
                    <a:cubicBezTo>
                      <a:pt x="279" y="616"/>
                      <a:pt x="313" y="602"/>
                      <a:pt x="313" y="575"/>
                    </a:cubicBezTo>
                    <a:cubicBezTo>
                      <a:pt x="312" y="548"/>
                      <a:pt x="282" y="537"/>
                      <a:pt x="281" y="520"/>
                    </a:cubicBezTo>
                    <a:cubicBezTo>
                      <a:pt x="279" y="504"/>
                      <a:pt x="298" y="491"/>
                      <a:pt x="318" y="491"/>
                    </a:cubicBezTo>
                    <a:cubicBezTo>
                      <a:pt x="337" y="491"/>
                      <a:pt x="489" y="506"/>
                      <a:pt x="489" y="506"/>
                    </a:cubicBezTo>
                    <a:cubicBezTo>
                      <a:pt x="489" y="506"/>
                      <a:pt x="494" y="464"/>
                      <a:pt x="498" y="421"/>
                    </a:cubicBezTo>
                    <a:cubicBezTo>
                      <a:pt x="503" y="364"/>
                      <a:pt x="498" y="336"/>
                      <a:pt x="478" y="338"/>
                    </a:cubicBezTo>
                    <a:cubicBezTo>
                      <a:pt x="467" y="339"/>
                      <a:pt x="449" y="350"/>
                      <a:pt x="426" y="349"/>
                    </a:cubicBezTo>
                    <a:cubicBezTo>
                      <a:pt x="403" y="348"/>
                      <a:pt x="378" y="329"/>
                      <a:pt x="381" y="292"/>
                    </a:cubicBezTo>
                    <a:cubicBezTo>
                      <a:pt x="384" y="263"/>
                      <a:pt x="399" y="243"/>
                      <a:pt x="422" y="244"/>
                    </a:cubicBezTo>
                    <a:cubicBezTo>
                      <a:pt x="444" y="246"/>
                      <a:pt x="468" y="260"/>
                      <a:pt x="483" y="260"/>
                    </a:cubicBezTo>
                    <a:cubicBezTo>
                      <a:pt x="493" y="261"/>
                      <a:pt x="501" y="198"/>
                      <a:pt x="501" y="177"/>
                    </a:cubicBezTo>
                    <a:cubicBezTo>
                      <a:pt x="501" y="135"/>
                      <a:pt x="496" y="109"/>
                      <a:pt x="496" y="109"/>
                    </a:cubicBezTo>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7" name="íślíḋè-任意多边形: 形状 250"/>
              <p:cNvSpPr>
                <a:spLocks/>
              </p:cNvSpPr>
              <p:nvPr/>
            </p:nvSpPr>
            <p:spPr bwMode="auto">
              <a:xfrm>
                <a:off x="4173538" y="1947863"/>
                <a:ext cx="2305050" cy="1557338"/>
              </a:xfrm>
              <a:custGeom>
                <a:avLst/>
                <a:gdLst>
                  <a:gd name="T0" fmla="*/ 583 w 698"/>
                  <a:gd name="T1" fmla="*/ 31 h 472"/>
                  <a:gd name="T2" fmla="*/ 577 w 698"/>
                  <a:gd name="T3" fmla="*/ 137 h 472"/>
                  <a:gd name="T4" fmla="*/ 618 w 698"/>
                  <a:gd name="T5" fmla="*/ 209 h 472"/>
                  <a:gd name="T6" fmla="*/ 660 w 698"/>
                  <a:gd name="T7" fmla="*/ 189 h 472"/>
                  <a:gd name="T8" fmla="*/ 698 w 698"/>
                  <a:gd name="T9" fmla="*/ 241 h 472"/>
                  <a:gd name="T10" fmla="*/ 657 w 698"/>
                  <a:gd name="T11" fmla="*/ 307 h 472"/>
                  <a:gd name="T12" fmla="*/ 601 w 698"/>
                  <a:gd name="T13" fmla="*/ 283 h 472"/>
                  <a:gd name="T14" fmla="*/ 571 w 698"/>
                  <a:gd name="T15" fmla="*/ 361 h 472"/>
                  <a:gd name="T16" fmla="*/ 581 w 698"/>
                  <a:gd name="T17" fmla="*/ 453 h 472"/>
                  <a:gd name="T18" fmla="*/ 415 w 698"/>
                  <a:gd name="T19" fmla="*/ 463 h 472"/>
                  <a:gd name="T20" fmla="*/ 380 w 698"/>
                  <a:gd name="T21" fmla="*/ 434 h 472"/>
                  <a:gd name="T22" fmla="*/ 401 w 698"/>
                  <a:gd name="T23" fmla="*/ 374 h 472"/>
                  <a:gd name="T24" fmla="*/ 345 w 698"/>
                  <a:gd name="T25" fmla="*/ 342 h 472"/>
                  <a:gd name="T26" fmla="*/ 279 w 698"/>
                  <a:gd name="T27" fmla="*/ 389 h 472"/>
                  <a:gd name="T28" fmla="*/ 293 w 698"/>
                  <a:gd name="T29" fmla="*/ 440 h 472"/>
                  <a:gd name="T30" fmla="*/ 219 w 698"/>
                  <a:gd name="T31" fmla="*/ 468 h 472"/>
                  <a:gd name="T32" fmla="*/ 101 w 698"/>
                  <a:gd name="T33" fmla="*/ 451 h 472"/>
                  <a:gd name="T34" fmla="*/ 121 w 698"/>
                  <a:gd name="T35" fmla="*/ 326 h 472"/>
                  <a:gd name="T36" fmla="*/ 99 w 698"/>
                  <a:gd name="T37" fmla="*/ 274 h 472"/>
                  <a:gd name="T38" fmla="*/ 72 w 698"/>
                  <a:gd name="T39" fmla="*/ 279 h 472"/>
                  <a:gd name="T40" fmla="*/ 41 w 698"/>
                  <a:gd name="T41" fmla="*/ 284 h 472"/>
                  <a:gd name="T42" fmla="*/ 1 w 698"/>
                  <a:gd name="T43" fmla="*/ 233 h 472"/>
                  <a:gd name="T44" fmla="*/ 39 w 698"/>
                  <a:gd name="T45" fmla="*/ 188 h 472"/>
                  <a:gd name="T46" fmla="*/ 99 w 698"/>
                  <a:gd name="T47" fmla="*/ 204 h 472"/>
                  <a:gd name="T48" fmla="*/ 122 w 698"/>
                  <a:gd name="T49" fmla="*/ 116 h 472"/>
                  <a:gd name="T50" fmla="*/ 105 w 698"/>
                  <a:gd name="T51" fmla="*/ 25 h 472"/>
                  <a:gd name="T52" fmla="*/ 305 w 698"/>
                  <a:gd name="T53" fmla="*/ 28 h 472"/>
                  <a:gd name="T54" fmla="*/ 306 w 698"/>
                  <a:gd name="T55" fmla="*/ 63 h 472"/>
                  <a:gd name="T56" fmla="*/ 288 w 698"/>
                  <a:gd name="T57" fmla="*/ 97 h 472"/>
                  <a:gd name="T58" fmla="*/ 353 w 698"/>
                  <a:gd name="T59" fmla="*/ 141 h 472"/>
                  <a:gd name="T60" fmla="*/ 408 w 698"/>
                  <a:gd name="T61" fmla="*/ 100 h 472"/>
                  <a:gd name="T62" fmla="*/ 377 w 698"/>
                  <a:gd name="T63" fmla="*/ 36 h 472"/>
                  <a:gd name="T64" fmla="*/ 479 w 698"/>
                  <a:gd name="T65" fmla="*/ 21 h 472"/>
                  <a:gd name="T66" fmla="*/ 583 w 698"/>
                  <a:gd name="T67" fmla="*/ 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472">
                    <a:moveTo>
                      <a:pt x="583" y="31"/>
                    </a:moveTo>
                    <a:cubicBezTo>
                      <a:pt x="583" y="31"/>
                      <a:pt x="576" y="103"/>
                      <a:pt x="577" y="137"/>
                    </a:cubicBezTo>
                    <a:cubicBezTo>
                      <a:pt x="577" y="171"/>
                      <a:pt x="586" y="216"/>
                      <a:pt x="618" y="209"/>
                    </a:cubicBezTo>
                    <a:cubicBezTo>
                      <a:pt x="640" y="205"/>
                      <a:pt x="636" y="188"/>
                      <a:pt x="660" y="189"/>
                    </a:cubicBezTo>
                    <a:cubicBezTo>
                      <a:pt x="682" y="190"/>
                      <a:pt x="698" y="224"/>
                      <a:pt x="698" y="241"/>
                    </a:cubicBezTo>
                    <a:cubicBezTo>
                      <a:pt x="698" y="282"/>
                      <a:pt x="679" y="308"/>
                      <a:pt x="657" y="307"/>
                    </a:cubicBezTo>
                    <a:cubicBezTo>
                      <a:pt x="634" y="306"/>
                      <a:pt x="625" y="283"/>
                      <a:pt x="601" y="283"/>
                    </a:cubicBezTo>
                    <a:cubicBezTo>
                      <a:pt x="577" y="283"/>
                      <a:pt x="570" y="304"/>
                      <a:pt x="571" y="361"/>
                    </a:cubicBezTo>
                    <a:cubicBezTo>
                      <a:pt x="573" y="419"/>
                      <a:pt x="581" y="453"/>
                      <a:pt x="581" y="453"/>
                    </a:cubicBezTo>
                    <a:cubicBezTo>
                      <a:pt x="581" y="453"/>
                      <a:pt x="464" y="472"/>
                      <a:pt x="415" y="463"/>
                    </a:cubicBezTo>
                    <a:cubicBezTo>
                      <a:pt x="387" y="457"/>
                      <a:pt x="381" y="449"/>
                      <a:pt x="380" y="434"/>
                    </a:cubicBezTo>
                    <a:cubicBezTo>
                      <a:pt x="379" y="419"/>
                      <a:pt x="409" y="399"/>
                      <a:pt x="401" y="374"/>
                    </a:cubicBezTo>
                    <a:cubicBezTo>
                      <a:pt x="396" y="358"/>
                      <a:pt x="382" y="345"/>
                      <a:pt x="345" y="342"/>
                    </a:cubicBezTo>
                    <a:cubicBezTo>
                      <a:pt x="313" y="339"/>
                      <a:pt x="276" y="366"/>
                      <a:pt x="279" y="389"/>
                    </a:cubicBezTo>
                    <a:cubicBezTo>
                      <a:pt x="281" y="418"/>
                      <a:pt x="300" y="426"/>
                      <a:pt x="293" y="440"/>
                    </a:cubicBezTo>
                    <a:cubicBezTo>
                      <a:pt x="286" y="455"/>
                      <a:pt x="255" y="468"/>
                      <a:pt x="219" y="468"/>
                    </a:cubicBezTo>
                    <a:cubicBezTo>
                      <a:pt x="164" y="469"/>
                      <a:pt x="101" y="451"/>
                      <a:pt x="101" y="451"/>
                    </a:cubicBezTo>
                    <a:cubicBezTo>
                      <a:pt x="101" y="451"/>
                      <a:pt x="117" y="370"/>
                      <a:pt x="121" y="326"/>
                    </a:cubicBezTo>
                    <a:cubicBezTo>
                      <a:pt x="123" y="288"/>
                      <a:pt x="109" y="277"/>
                      <a:pt x="99" y="274"/>
                    </a:cubicBezTo>
                    <a:cubicBezTo>
                      <a:pt x="94" y="273"/>
                      <a:pt x="84" y="276"/>
                      <a:pt x="72" y="279"/>
                    </a:cubicBezTo>
                    <a:cubicBezTo>
                      <a:pt x="61" y="282"/>
                      <a:pt x="50" y="285"/>
                      <a:pt x="41" y="284"/>
                    </a:cubicBezTo>
                    <a:cubicBezTo>
                      <a:pt x="23" y="283"/>
                      <a:pt x="0" y="267"/>
                      <a:pt x="1" y="233"/>
                    </a:cubicBezTo>
                    <a:cubicBezTo>
                      <a:pt x="2" y="211"/>
                      <a:pt x="15" y="187"/>
                      <a:pt x="39" y="188"/>
                    </a:cubicBezTo>
                    <a:cubicBezTo>
                      <a:pt x="72" y="188"/>
                      <a:pt x="81" y="203"/>
                      <a:pt x="99" y="204"/>
                    </a:cubicBezTo>
                    <a:cubicBezTo>
                      <a:pt x="113" y="204"/>
                      <a:pt x="120" y="161"/>
                      <a:pt x="122" y="116"/>
                    </a:cubicBezTo>
                    <a:cubicBezTo>
                      <a:pt x="123" y="72"/>
                      <a:pt x="105" y="25"/>
                      <a:pt x="105" y="25"/>
                    </a:cubicBezTo>
                    <a:cubicBezTo>
                      <a:pt x="105" y="25"/>
                      <a:pt x="257" y="0"/>
                      <a:pt x="305" y="28"/>
                    </a:cubicBezTo>
                    <a:cubicBezTo>
                      <a:pt x="326" y="40"/>
                      <a:pt x="314" y="56"/>
                      <a:pt x="306" y="63"/>
                    </a:cubicBezTo>
                    <a:cubicBezTo>
                      <a:pt x="296" y="71"/>
                      <a:pt x="286" y="83"/>
                      <a:pt x="288" y="97"/>
                    </a:cubicBezTo>
                    <a:cubicBezTo>
                      <a:pt x="291" y="117"/>
                      <a:pt x="328" y="141"/>
                      <a:pt x="353" y="141"/>
                    </a:cubicBezTo>
                    <a:cubicBezTo>
                      <a:pt x="383" y="141"/>
                      <a:pt x="408" y="115"/>
                      <a:pt x="408" y="100"/>
                    </a:cubicBezTo>
                    <a:cubicBezTo>
                      <a:pt x="408" y="61"/>
                      <a:pt x="373" y="62"/>
                      <a:pt x="377" y="36"/>
                    </a:cubicBezTo>
                    <a:cubicBezTo>
                      <a:pt x="382" y="11"/>
                      <a:pt x="433" y="16"/>
                      <a:pt x="479" y="21"/>
                    </a:cubicBezTo>
                    <a:cubicBezTo>
                      <a:pt x="532" y="27"/>
                      <a:pt x="583" y="31"/>
                      <a:pt x="583" y="31"/>
                    </a:cubicBezTo>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8" name="íślíḋè-任意多边形: 形状 251"/>
              <p:cNvSpPr>
                <a:spLocks/>
              </p:cNvSpPr>
              <p:nvPr/>
            </p:nvSpPr>
            <p:spPr bwMode="auto">
              <a:xfrm>
                <a:off x="6065838" y="1720850"/>
                <a:ext cx="1671638" cy="2051050"/>
              </a:xfrm>
              <a:custGeom>
                <a:avLst/>
                <a:gdLst>
                  <a:gd name="T0" fmla="*/ 486 w 506"/>
                  <a:gd name="T1" fmla="*/ 107 h 622"/>
                  <a:gd name="T2" fmla="*/ 369 w 506"/>
                  <a:gd name="T3" fmla="*/ 120 h 622"/>
                  <a:gd name="T4" fmla="*/ 282 w 506"/>
                  <a:gd name="T5" fmla="*/ 90 h 622"/>
                  <a:gd name="T6" fmla="*/ 293 w 506"/>
                  <a:gd name="T7" fmla="*/ 38 h 622"/>
                  <a:gd name="T8" fmla="*/ 246 w 506"/>
                  <a:gd name="T9" fmla="*/ 1 h 622"/>
                  <a:gd name="T10" fmla="*/ 202 w 506"/>
                  <a:gd name="T11" fmla="*/ 45 h 622"/>
                  <a:gd name="T12" fmla="*/ 212 w 506"/>
                  <a:gd name="T13" fmla="*/ 102 h 622"/>
                  <a:gd name="T14" fmla="*/ 113 w 506"/>
                  <a:gd name="T15" fmla="*/ 117 h 622"/>
                  <a:gd name="T16" fmla="*/ 13 w 506"/>
                  <a:gd name="T17" fmla="*/ 102 h 622"/>
                  <a:gd name="T18" fmla="*/ 6 w 506"/>
                  <a:gd name="T19" fmla="*/ 198 h 622"/>
                  <a:gd name="T20" fmla="*/ 15 w 506"/>
                  <a:gd name="T21" fmla="*/ 253 h 622"/>
                  <a:gd name="T22" fmla="*/ 44 w 506"/>
                  <a:gd name="T23" fmla="*/ 275 h 622"/>
                  <a:gd name="T24" fmla="*/ 86 w 506"/>
                  <a:gd name="T25" fmla="*/ 253 h 622"/>
                  <a:gd name="T26" fmla="*/ 128 w 506"/>
                  <a:gd name="T27" fmla="*/ 313 h 622"/>
                  <a:gd name="T28" fmla="*/ 87 w 506"/>
                  <a:gd name="T29" fmla="*/ 379 h 622"/>
                  <a:gd name="T30" fmla="*/ 27 w 506"/>
                  <a:gd name="T31" fmla="*/ 354 h 622"/>
                  <a:gd name="T32" fmla="*/ 1 w 506"/>
                  <a:gd name="T33" fmla="*/ 404 h 622"/>
                  <a:gd name="T34" fmla="*/ 5 w 506"/>
                  <a:gd name="T35" fmla="*/ 485 h 622"/>
                  <a:gd name="T36" fmla="*/ 10 w 506"/>
                  <a:gd name="T37" fmla="*/ 520 h 622"/>
                  <a:gd name="T38" fmla="*/ 117 w 506"/>
                  <a:gd name="T39" fmla="*/ 500 h 622"/>
                  <a:gd name="T40" fmla="*/ 213 w 506"/>
                  <a:gd name="T41" fmla="*/ 514 h 622"/>
                  <a:gd name="T42" fmla="*/ 196 w 506"/>
                  <a:gd name="T43" fmla="*/ 583 h 622"/>
                  <a:gd name="T44" fmla="*/ 241 w 506"/>
                  <a:gd name="T45" fmla="*/ 620 h 622"/>
                  <a:gd name="T46" fmla="*/ 292 w 506"/>
                  <a:gd name="T47" fmla="*/ 598 h 622"/>
                  <a:gd name="T48" fmla="*/ 281 w 506"/>
                  <a:gd name="T49" fmla="*/ 517 h 622"/>
                  <a:gd name="T50" fmla="*/ 359 w 506"/>
                  <a:gd name="T51" fmla="*/ 498 h 622"/>
                  <a:gd name="T52" fmla="*/ 481 w 506"/>
                  <a:gd name="T53" fmla="*/ 530 h 622"/>
                  <a:gd name="T54" fmla="*/ 498 w 506"/>
                  <a:gd name="T55" fmla="*/ 441 h 622"/>
                  <a:gd name="T56" fmla="*/ 478 w 506"/>
                  <a:gd name="T57" fmla="*/ 358 h 622"/>
                  <a:gd name="T58" fmla="*/ 426 w 506"/>
                  <a:gd name="T59" fmla="*/ 369 h 622"/>
                  <a:gd name="T60" fmla="*/ 381 w 506"/>
                  <a:gd name="T61" fmla="*/ 312 h 622"/>
                  <a:gd name="T62" fmla="*/ 422 w 506"/>
                  <a:gd name="T63" fmla="*/ 264 h 622"/>
                  <a:gd name="T64" fmla="*/ 483 w 506"/>
                  <a:gd name="T65" fmla="*/ 280 h 622"/>
                  <a:gd name="T66" fmla="*/ 501 w 506"/>
                  <a:gd name="T67" fmla="*/ 197 h 622"/>
                  <a:gd name="T68" fmla="*/ 486 w 506"/>
                  <a:gd name="T69" fmla="*/ 107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6" h="622">
                    <a:moveTo>
                      <a:pt x="486" y="107"/>
                    </a:moveTo>
                    <a:cubicBezTo>
                      <a:pt x="486" y="107"/>
                      <a:pt x="418" y="119"/>
                      <a:pt x="369" y="120"/>
                    </a:cubicBezTo>
                    <a:cubicBezTo>
                      <a:pt x="320" y="121"/>
                      <a:pt x="281" y="117"/>
                      <a:pt x="282" y="90"/>
                    </a:cubicBezTo>
                    <a:cubicBezTo>
                      <a:pt x="282" y="62"/>
                      <a:pt x="297" y="64"/>
                      <a:pt x="293" y="38"/>
                    </a:cubicBezTo>
                    <a:cubicBezTo>
                      <a:pt x="289" y="11"/>
                      <a:pt x="274" y="0"/>
                      <a:pt x="246" y="1"/>
                    </a:cubicBezTo>
                    <a:cubicBezTo>
                      <a:pt x="218" y="1"/>
                      <a:pt x="202" y="23"/>
                      <a:pt x="202" y="45"/>
                    </a:cubicBezTo>
                    <a:cubicBezTo>
                      <a:pt x="202" y="67"/>
                      <a:pt x="220" y="86"/>
                      <a:pt x="212" y="102"/>
                    </a:cubicBezTo>
                    <a:cubicBezTo>
                      <a:pt x="203" y="118"/>
                      <a:pt x="160" y="122"/>
                      <a:pt x="113" y="117"/>
                    </a:cubicBezTo>
                    <a:cubicBezTo>
                      <a:pt x="68" y="113"/>
                      <a:pt x="13" y="102"/>
                      <a:pt x="13" y="102"/>
                    </a:cubicBezTo>
                    <a:cubicBezTo>
                      <a:pt x="13" y="102"/>
                      <a:pt x="6" y="177"/>
                      <a:pt x="6" y="198"/>
                    </a:cubicBezTo>
                    <a:cubicBezTo>
                      <a:pt x="7" y="220"/>
                      <a:pt x="10" y="244"/>
                      <a:pt x="15" y="253"/>
                    </a:cubicBezTo>
                    <a:cubicBezTo>
                      <a:pt x="19" y="262"/>
                      <a:pt x="27" y="279"/>
                      <a:pt x="44" y="275"/>
                    </a:cubicBezTo>
                    <a:cubicBezTo>
                      <a:pt x="60" y="271"/>
                      <a:pt x="69" y="250"/>
                      <a:pt x="86" y="253"/>
                    </a:cubicBezTo>
                    <a:cubicBezTo>
                      <a:pt x="102" y="256"/>
                      <a:pt x="130" y="279"/>
                      <a:pt x="128" y="313"/>
                    </a:cubicBezTo>
                    <a:cubicBezTo>
                      <a:pt x="125" y="348"/>
                      <a:pt x="111" y="381"/>
                      <a:pt x="87" y="379"/>
                    </a:cubicBezTo>
                    <a:cubicBezTo>
                      <a:pt x="62" y="377"/>
                      <a:pt x="47" y="356"/>
                      <a:pt x="27" y="354"/>
                    </a:cubicBezTo>
                    <a:cubicBezTo>
                      <a:pt x="6" y="352"/>
                      <a:pt x="0" y="386"/>
                      <a:pt x="1" y="404"/>
                    </a:cubicBezTo>
                    <a:cubicBezTo>
                      <a:pt x="2" y="423"/>
                      <a:pt x="2" y="465"/>
                      <a:pt x="5" y="485"/>
                    </a:cubicBezTo>
                    <a:cubicBezTo>
                      <a:pt x="8" y="505"/>
                      <a:pt x="10" y="520"/>
                      <a:pt x="10" y="520"/>
                    </a:cubicBezTo>
                    <a:cubicBezTo>
                      <a:pt x="10" y="520"/>
                      <a:pt x="48" y="508"/>
                      <a:pt x="117" y="500"/>
                    </a:cubicBezTo>
                    <a:cubicBezTo>
                      <a:pt x="169" y="494"/>
                      <a:pt x="211" y="495"/>
                      <a:pt x="213" y="514"/>
                    </a:cubicBezTo>
                    <a:cubicBezTo>
                      <a:pt x="214" y="534"/>
                      <a:pt x="192" y="561"/>
                      <a:pt x="196" y="583"/>
                    </a:cubicBezTo>
                    <a:cubicBezTo>
                      <a:pt x="199" y="606"/>
                      <a:pt x="219" y="617"/>
                      <a:pt x="241" y="620"/>
                    </a:cubicBezTo>
                    <a:cubicBezTo>
                      <a:pt x="254" y="622"/>
                      <a:pt x="279" y="621"/>
                      <a:pt x="292" y="598"/>
                    </a:cubicBezTo>
                    <a:cubicBezTo>
                      <a:pt x="305" y="576"/>
                      <a:pt x="298" y="553"/>
                      <a:pt x="281" y="517"/>
                    </a:cubicBezTo>
                    <a:cubicBezTo>
                      <a:pt x="273" y="501"/>
                      <a:pt x="309" y="490"/>
                      <a:pt x="359" y="498"/>
                    </a:cubicBezTo>
                    <a:cubicBezTo>
                      <a:pt x="379" y="501"/>
                      <a:pt x="481" y="530"/>
                      <a:pt x="481" y="530"/>
                    </a:cubicBezTo>
                    <a:cubicBezTo>
                      <a:pt x="481" y="530"/>
                      <a:pt x="492" y="485"/>
                      <a:pt x="498" y="441"/>
                    </a:cubicBezTo>
                    <a:cubicBezTo>
                      <a:pt x="506" y="385"/>
                      <a:pt x="498" y="356"/>
                      <a:pt x="478" y="358"/>
                    </a:cubicBezTo>
                    <a:cubicBezTo>
                      <a:pt x="467" y="359"/>
                      <a:pt x="449" y="370"/>
                      <a:pt x="426" y="369"/>
                    </a:cubicBezTo>
                    <a:cubicBezTo>
                      <a:pt x="403" y="368"/>
                      <a:pt x="379" y="349"/>
                      <a:pt x="381" y="312"/>
                    </a:cubicBezTo>
                    <a:cubicBezTo>
                      <a:pt x="384" y="283"/>
                      <a:pt x="399" y="263"/>
                      <a:pt x="422" y="264"/>
                    </a:cubicBezTo>
                    <a:cubicBezTo>
                      <a:pt x="444" y="266"/>
                      <a:pt x="468" y="280"/>
                      <a:pt x="483" y="280"/>
                    </a:cubicBezTo>
                    <a:cubicBezTo>
                      <a:pt x="493" y="281"/>
                      <a:pt x="501" y="218"/>
                      <a:pt x="501" y="197"/>
                    </a:cubicBezTo>
                    <a:cubicBezTo>
                      <a:pt x="502" y="155"/>
                      <a:pt x="486" y="107"/>
                      <a:pt x="486" y="107"/>
                    </a:cubicBezTo>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9" name="íślíḋè-任意多边形: 形状 355"/>
              <p:cNvSpPr>
                <a:spLocks/>
              </p:cNvSpPr>
              <p:nvPr/>
            </p:nvSpPr>
            <p:spPr bwMode="auto">
              <a:xfrm>
                <a:off x="5099461" y="2598681"/>
                <a:ext cx="413518" cy="255702"/>
              </a:xfrm>
              <a:custGeom>
                <a:avLst/>
                <a:gdLst>
                  <a:gd name="connsiteX0" fmla="*/ 255482 w 328613"/>
                  <a:gd name="connsiteY0" fmla="*/ 58737 h 203200"/>
                  <a:gd name="connsiteX1" fmla="*/ 265113 w 328613"/>
                  <a:gd name="connsiteY1" fmla="*/ 67627 h 203200"/>
                  <a:gd name="connsiteX2" fmla="*/ 255482 w 328613"/>
                  <a:gd name="connsiteY2" fmla="*/ 77787 h 203200"/>
                  <a:gd name="connsiteX3" fmla="*/ 244475 w 328613"/>
                  <a:gd name="connsiteY3" fmla="*/ 67627 h 203200"/>
                  <a:gd name="connsiteX4" fmla="*/ 245851 w 328613"/>
                  <a:gd name="connsiteY4" fmla="*/ 63817 h 203200"/>
                  <a:gd name="connsiteX5" fmla="*/ 249979 w 328613"/>
                  <a:gd name="connsiteY5" fmla="*/ 66357 h 203200"/>
                  <a:gd name="connsiteX6" fmla="*/ 255482 w 328613"/>
                  <a:gd name="connsiteY6" fmla="*/ 61277 h 203200"/>
                  <a:gd name="connsiteX7" fmla="*/ 255482 w 328613"/>
                  <a:gd name="connsiteY7" fmla="*/ 58737 h 203200"/>
                  <a:gd name="connsiteX8" fmla="*/ 253207 w 328613"/>
                  <a:gd name="connsiteY8" fmla="*/ 49212 h 203200"/>
                  <a:gd name="connsiteX9" fmla="*/ 234950 w 328613"/>
                  <a:gd name="connsiteY9" fmla="*/ 68262 h 203200"/>
                  <a:gd name="connsiteX10" fmla="*/ 253207 w 328613"/>
                  <a:gd name="connsiteY10" fmla="*/ 87312 h 203200"/>
                  <a:gd name="connsiteX11" fmla="*/ 271464 w 328613"/>
                  <a:gd name="connsiteY11" fmla="*/ 68262 h 203200"/>
                  <a:gd name="connsiteX12" fmla="*/ 253207 w 328613"/>
                  <a:gd name="connsiteY12" fmla="*/ 49212 h 203200"/>
                  <a:gd name="connsiteX13" fmla="*/ 109104 w 328613"/>
                  <a:gd name="connsiteY13" fmla="*/ 0 h 203200"/>
                  <a:gd name="connsiteX14" fmla="*/ 158461 w 328613"/>
                  <a:gd name="connsiteY14" fmla="*/ 73773 h 203200"/>
                  <a:gd name="connsiteX15" fmla="*/ 227301 w 328613"/>
                  <a:gd name="connsiteY15" fmla="*/ 12943 h 203200"/>
                  <a:gd name="connsiteX16" fmla="*/ 293544 w 328613"/>
                  <a:gd name="connsiteY16" fmla="*/ 62125 h 203200"/>
                  <a:gd name="connsiteX17" fmla="*/ 328613 w 328613"/>
                  <a:gd name="connsiteY17" fmla="*/ 71185 h 203200"/>
                  <a:gd name="connsiteX18" fmla="*/ 297440 w 328613"/>
                  <a:gd name="connsiteY18" fmla="*/ 103541 h 203200"/>
                  <a:gd name="connsiteX19" fmla="*/ 296142 w 328613"/>
                  <a:gd name="connsiteY19" fmla="*/ 108719 h 203200"/>
                  <a:gd name="connsiteX20" fmla="*/ 180542 w 328613"/>
                  <a:gd name="connsiteY20" fmla="*/ 203200 h 203200"/>
                  <a:gd name="connsiteX21" fmla="*/ 127289 w 328613"/>
                  <a:gd name="connsiteY21" fmla="*/ 190257 h 203200"/>
                  <a:gd name="connsiteX22" fmla="*/ 0 w 328613"/>
                  <a:gd name="connsiteY22" fmla="*/ 86716 h 203200"/>
                  <a:gd name="connsiteX23" fmla="*/ 87024 w 328613"/>
                  <a:gd name="connsiteY23" fmla="*/ 107424 h 203200"/>
                  <a:gd name="connsiteX24" fmla="*/ 109104 w 328613"/>
                  <a:gd name="connsiteY24" fmla="*/ 0 h 20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8613" h="203200">
                    <a:moveTo>
                      <a:pt x="255482" y="58737"/>
                    </a:moveTo>
                    <a:cubicBezTo>
                      <a:pt x="260986" y="58737"/>
                      <a:pt x="265113" y="62547"/>
                      <a:pt x="265113" y="67627"/>
                    </a:cubicBezTo>
                    <a:cubicBezTo>
                      <a:pt x="265113" y="72707"/>
                      <a:pt x="260986" y="77787"/>
                      <a:pt x="255482" y="77787"/>
                    </a:cubicBezTo>
                    <a:cubicBezTo>
                      <a:pt x="249979" y="77787"/>
                      <a:pt x="244475" y="72707"/>
                      <a:pt x="244475" y="67627"/>
                    </a:cubicBezTo>
                    <a:cubicBezTo>
                      <a:pt x="244475" y="66357"/>
                      <a:pt x="245851" y="65087"/>
                      <a:pt x="245851" y="63817"/>
                    </a:cubicBezTo>
                    <a:cubicBezTo>
                      <a:pt x="247227" y="65087"/>
                      <a:pt x="248603" y="66357"/>
                      <a:pt x="249979" y="66357"/>
                    </a:cubicBezTo>
                    <a:cubicBezTo>
                      <a:pt x="252730" y="66357"/>
                      <a:pt x="255482" y="63817"/>
                      <a:pt x="255482" y="61277"/>
                    </a:cubicBezTo>
                    <a:cubicBezTo>
                      <a:pt x="255482" y="60007"/>
                      <a:pt x="255482" y="60007"/>
                      <a:pt x="255482" y="58737"/>
                    </a:cubicBezTo>
                    <a:close/>
                    <a:moveTo>
                      <a:pt x="253207" y="49212"/>
                    </a:moveTo>
                    <a:cubicBezTo>
                      <a:pt x="243124" y="49212"/>
                      <a:pt x="234950" y="57741"/>
                      <a:pt x="234950" y="68262"/>
                    </a:cubicBezTo>
                    <a:cubicBezTo>
                      <a:pt x="234950" y="78783"/>
                      <a:pt x="243124" y="87312"/>
                      <a:pt x="253207" y="87312"/>
                    </a:cubicBezTo>
                    <a:cubicBezTo>
                      <a:pt x="263290" y="87312"/>
                      <a:pt x="271464" y="78783"/>
                      <a:pt x="271464" y="68262"/>
                    </a:cubicBezTo>
                    <a:cubicBezTo>
                      <a:pt x="271464" y="57741"/>
                      <a:pt x="263290" y="49212"/>
                      <a:pt x="253207" y="49212"/>
                    </a:cubicBezTo>
                    <a:close/>
                    <a:moveTo>
                      <a:pt x="109104" y="0"/>
                    </a:moveTo>
                    <a:cubicBezTo>
                      <a:pt x="125990" y="45299"/>
                      <a:pt x="141576" y="72479"/>
                      <a:pt x="158461" y="73773"/>
                    </a:cubicBezTo>
                    <a:cubicBezTo>
                      <a:pt x="162358" y="40122"/>
                      <a:pt x="190933" y="12943"/>
                      <a:pt x="227301" y="12943"/>
                    </a:cubicBezTo>
                    <a:cubicBezTo>
                      <a:pt x="258474" y="12943"/>
                      <a:pt x="284452" y="33651"/>
                      <a:pt x="293544" y="62125"/>
                    </a:cubicBezTo>
                    <a:cubicBezTo>
                      <a:pt x="293544" y="62125"/>
                      <a:pt x="293544" y="62125"/>
                      <a:pt x="328613" y="71185"/>
                    </a:cubicBezTo>
                    <a:cubicBezTo>
                      <a:pt x="328613" y="71185"/>
                      <a:pt x="298739" y="100953"/>
                      <a:pt x="297440" y="103541"/>
                    </a:cubicBezTo>
                    <a:cubicBezTo>
                      <a:pt x="297440" y="104836"/>
                      <a:pt x="297440" y="106130"/>
                      <a:pt x="296142" y="108719"/>
                    </a:cubicBezTo>
                    <a:cubicBezTo>
                      <a:pt x="296142" y="170843"/>
                      <a:pt x="242888" y="203200"/>
                      <a:pt x="180542" y="203200"/>
                    </a:cubicBezTo>
                    <a:cubicBezTo>
                      <a:pt x="161059" y="203200"/>
                      <a:pt x="142875" y="198023"/>
                      <a:pt x="127289" y="190257"/>
                    </a:cubicBezTo>
                    <a:cubicBezTo>
                      <a:pt x="79231" y="179903"/>
                      <a:pt x="33770" y="161783"/>
                      <a:pt x="0" y="86716"/>
                    </a:cubicBezTo>
                    <a:cubicBezTo>
                      <a:pt x="19483" y="97070"/>
                      <a:pt x="63644" y="110013"/>
                      <a:pt x="87024" y="107424"/>
                    </a:cubicBezTo>
                    <a:cubicBezTo>
                      <a:pt x="75334" y="90599"/>
                      <a:pt x="72736" y="42711"/>
                      <a:pt x="109104" y="0"/>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0" name="íślíḋè-任意多边形: 形状 356"/>
              <p:cNvSpPr>
                <a:spLocks/>
              </p:cNvSpPr>
              <p:nvPr/>
            </p:nvSpPr>
            <p:spPr bwMode="auto">
              <a:xfrm>
                <a:off x="6776645" y="2580185"/>
                <a:ext cx="297650" cy="403818"/>
              </a:xfrm>
              <a:custGeom>
                <a:avLst/>
                <a:gdLst>
                  <a:gd name="connsiteX0" fmla="*/ 53518 w 249238"/>
                  <a:gd name="connsiteY0" fmla="*/ 225425 h 338138"/>
                  <a:gd name="connsiteX1" fmla="*/ 12700 w 249238"/>
                  <a:gd name="connsiteY1" fmla="*/ 271484 h 338138"/>
                  <a:gd name="connsiteX2" fmla="*/ 12700 w 249238"/>
                  <a:gd name="connsiteY2" fmla="*/ 325438 h 338138"/>
                  <a:gd name="connsiteX3" fmla="*/ 23234 w 249238"/>
                  <a:gd name="connsiteY3" fmla="*/ 325438 h 338138"/>
                  <a:gd name="connsiteX4" fmla="*/ 23234 w 249238"/>
                  <a:gd name="connsiteY4" fmla="*/ 289907 h 338138"/>
                  <a:gd name="connsiteX5" fmla="*/ 54834 w 249238"/>
                  <a:gd name="connsiteY5" fmla="*/ 258324 h 338138"/>
                  <a:gd name="connsiteX6" fmla="*/ 85118 w 249238"/>
                  <a:gd name="connsiteY6" fmla="*/ 289907 h 338138"/>
                  <a:gd name="connsiteX7" fmla="*/ 85118 w 249238"/>
                  <a:gd name="connsiteY7" fmla="*/ 325438 h 338138"/>
                  <a:gd name="connsiteX8" fmla="*/ 96968 w 249238"/>
                  <a:gd name="connsiteY8" fmla="*/ 325438 h 338138"/>
                  <a:gd name="connsiteX9" fmla="*/ 96968 w 249238"/>
                  <a:gd name="connsiteY9" fmla="*/ 270168 h 338138"/>
                  <a:gd name="connsiteX10" fmla="*/ 124619 w 249238"/>
                  <a:gd name="connsiteY10" fmla="*/ 241217 h 338138"/>
                  <a:gd name="connsiteX11" fmla="*/ 152270 w 249238"/>
                  <a:gd name="connsiteY11" fmla="*/ 270168 h 338138"/>
                  <a:gd name="connsiteX12" fmla="*/ 152270 w 249238"/>
                  <a:gd name="connsiteY12" fmla="*/ 325438 h 338138"/>
                  <a:gd name="connsiteX13" fmla="*/ 164120 w 249238"/>
                  <a:gd name="connsiteY13" fmla="*/ 325438 h 338138"/>
                  <a:gd name="connsiteX14" fmla="*/ 164120 w 249238"/>
                  <a:gd name="connsiteY14" fmla="*/ 289907 h 338138"/>
                  <a:gd name="connsiteX15" fmla="*/ 194404 w 249238"/>
                  <a:gd name="connsiteY15" fmla="*/ 258324 h 338138"/>
                  <a:gd name="connsiteX16" fmla="*/ 226004 w 249238"/>
                  <a:gd name="connsiteY16" fmla="*/ 289907 h 338138"/>
                  <a:gd name="connsiteX17" fmla="*/ 226004 w 249238"/>
                  <a:gd name="connsiteY17" fmla="*/ 325438 h 338138"/>
                  <a:gd name="connsiteX18" fmla="*/ 236538 w 249238"/>
                  <a:gd name="connsiteY18" fmla="*/ 325438 h 338138"/>
                  <a:gd name="connsiteX19" fmla="*/ 236538 w 249238"/>
                  <a:gd name="connsiteY19" fmla="*/ 271484 h 338138"/>
                  <a:gd name="connsiteX20" fmla="*/ 195721 w 249238"/>
                  <a:gd name="connsiteY20" fmla="*/ 225425 h 338138"/>
                  <a:gd name="connsiteX21" fmla="*/ 53518 w 249238"/>
                  <a:gd name="connsiteY21" fmla="*/ 225425 h 338138"/>
                  <a:gd name="connsiteX22" fmla="*/ 57150 w 249238"/>
                  <a:gd name="connsiteY22" fmla="*/ 168275 h 338138"/>
                  <a:gd name="connsiteX23" fmla="*/ 57150 w 249238"/>
                  <a:gd name="connsiteY23" fmla="*/ 214313 h 338138"/>
                  <a:gd name="connsiteX24" fmla="*/ 74348 w 249238"/>
                  <a:gd name="connsiteY24" fmla="*/ 214313 h 338138"/>
                  <a:gd name="connsiteX25" fmla="*/ 74348 w 249238"/>
                  <a:gd name="connsiteY25" fmla="*/ 196710 h 338138"/>
                  <a:gd name="connsiteX26" fmla="*/ 96838 w 249238"/>
                  <a:gd name="connsiteY26" fmla="*/ 173691 h 338138"/>
                  <a:gd name="connsiteX27" fmla="*/ 119327 w 249238"/>
                  <a:gd name="connsiteY27" fmla="*/ 196710 h 338138"/>
                  <a:gd name="connsiteX28" fmla="*/ 119327 w 249238"/>
                  <a:gd name="connsiteY28" fmla="*/ 214313 h 338138"/>
                  <a:gd name="connsiteX29" fmla="*/ 129911 w 249238"/>
                  <a:gd name="connsiteY29" fmla="*/ 214313 h 338138"/>
                  <a:gd name="connsiteX30" fmla="*/ 129911 w 249238"/>
                  <a:gd name="connsiteY30" fmla="*/ 196710 h 338138"/>
                  <a:gd name="connsiteX31" fmla="*/ 152400 w 249238"/>
                  <a:gd name="connsiteY31" fmla="*/ 173691 h 338138"/>
                  <a:gd name="connsiteX32" fmla="*/ 174890 w 249238"/>
                  <a:gd name="connsiteY32" fmla="*/ 196710 h 338138"/>
                  <a:gd name="connsiteX33" fmla="*/ 174890 w 249238"/>
                  <a:gd name="connsiteY33" fmla="*/ 214313 h 338138"/>
                  <a:gd name="connsiteX34" fmla="*/ 192088 w 249238"/>
                  <a:gd name="connsiteY34" fmla="*/ 214313 h 338138"/>
                  <a:gd name="connsiteX35" fmla="*/ 192088 w 249238"/>
                  <a:gd name="connsiteY35" fmla="*/ 168275 h 338138"/>
                  <a:gd name="connsiteX36" fmla="*/ 124619 w 249238"/>
                  <a:gd name="connsiteY36" fmla="*/ 0 h 338138"/>
                  <a:gd name="connsiteX37" fmla="*/ 129922 w 249238"/>
                  <a:gd name="connsiteY37" fmla="*/ 5283 h 338138"/>
                  <a:gd name="connsiteX38" fmla="*/ 129922 w 249238"/>
                  <a:gd name="connsiteY38" fmla="*/ 22454 h 338138"/>
                  <a:gd name="connsiteX39" fmla="*/ 147157 w 249238"/>
                  <a:gd name="connsiteY39" fmla="*/ 22454 h 338138"/>
                  <a:gd name="connsiteX40" fmla="*/ 152459 w 249238"/>
                  <a:gd name="connsiteY40" fmla="*/ 27738 h 338138"/>
                  <a:gd name="connsiteX41" fmla="*/ 147157 w 249238"/>
                  <a:gd name="connsiteY41" fmla="*/ 34342 h 338138"/>
                  <a:gd name="connsiteX42" fmla="*/ 129922 w 249238"/>
                  <a:gd name="connsiteY42" fmla="*/ 34342 h 338138"/>
                  <a:gd name="connsiteX43" fmla="*/ 129922 w 249238"/>
                  <a:gd name="connsiteY43" fmla="*/ 48871 h 338138"/>
                  <a:gd name="connsiteX44" fmla="*/ 156437 w 249238"/>
                  <a:gd name="connsiteY44" fmla="*/ 85855 h 338138"/>
                  <a:gd name="connsiteX45" fmla="*/ 159088 w 249238"/>
                  <a:gd name="connsiteY45" fmla="*/ 89818 h 338138"/>
                  <a:gd name="connsiteX46" fmla="*/ 152459 w 249238"/>
                  <a:gd name="connsiteY46" fmla="*/ 96422 h 338138"/>
                  <a:gd name="connsiteX47" fmla="*/ 152459 w 249238"/>
                  <a:gd name="connsiteY47" fmla="*/ 118876 h 338138"/>
                  <a:gd name="connsiteX48" fmla="*/ 159088 w 249238"/>
                  <a:gd name="connsiteY48" fmla="*/ 118876 h 338138"/>
                  <a:gd name="connsiteX49" fmla="*/ 161740 w 249238"/>
                  <a:gd name="connsiteY49" fmla="*/ 120197 h 338138"/>
                  <a:gd name="connsiteX50" fmla="*/ 206815 w 249238"/>
                  <a:gd name="connsiteY50" fmla="*/ 158502 h 338138"/>
                  <a:gd name="connsiteX51" fmla="*/ 209466 w 249238"/>
                  <a:gd name="connsiteY51" fmla="*/ 163785 h 338138"/>
                  <a:gd name="connsiteX52" fmla="*/ 204163 w 249238"/>
                  <a:gd name="connsiteY52" fmla="*/ 169069 h 338138"/>
                  <a:gd name="connsiteX53" fmla="*/ 204163 w 249238"/>
                  <a:gd name="connsiteY53" fmla="*/ 217940 h 338138"/>
                  <a:gd name="connsiteX54" fmla="*/ 247912 w 249238"/>
                  <a:gd name="connsiteY54" fmla="*/ 266812 h 338138"/>
                  <a:gd name="connsiteX55" fmla="*/ 249238 w 249238"/>
                  <a:gd name="connsiteY55" fmla="*/ 270775 h 338138"/>
                  <a:gd name="connsiteX56" fmla="*/ 249238 w 249238"/>
                  <a:gd name="connsiteY56" fmla="*/ 332855 h 338138"/>
                  <a:gd name="connsiteX57" fmla="*/ 243935 w 249238"/>
                  <a:gd name="connsiteY57" fmla="*/ 338138 h 338138"/>
                  <a:gd name="connsiteX58" fmla="*/ 5303 w 249238"/>
                  <a:gd name="connsiteY58" fmla="*/ 338138 h 338138"/>
                  <a:gd name="connsiteX59" fmla="*/ 0 w 249238"/>
                  <a:gd name="connsiteY59" fmla="*/ 332855 h 338138"/>
                  <a:gd name="connsiteX60" fmla="*/ 0 w 249238"/>
                  <a:gd name="connsiteY60" fmla="*/ 270775 h 338138"/>
                  <a:gd name="connsiteX61" fmla="*/ 1326 w 249238"/>
                  <a:gd name="connsiteY61" fmla="*/ 266812 h 338138"/>
                  <a:gd name="connsiteX62" fmla="*/ 45075 w 249238"/>
                  <a:gd name="connsiteY62" fmla="*/ 217940 h 338138"/>
                  <a:gd name="connsiteX63" fmla="*/ 45075 w 249238"/>
                  <a:gd name="connsiteY63" fmla="*/ 169069 h 338138"/>
                  <a:gd name="connsiteX64" fmla="*/ 39772 w 249238"/>
                  <a:gd name="connsiteY64" fmla="*/ 165106 h 338138"/>
                  <a:gd name="connsiteX65" fmla="*/ 41098 w 249238"/>
                  <a:gd name="connsiteY65" fmla="*/ 159823 h 338138"/>
                  <a:gd name="connsiteX66" fmla="*/ 87498 w 249238"/>
                  <a:gd name="connsiteY66" fmla="*/ 120197 h 338138"/>
                  <a:gd name="connsiteX67" fmla="*/ 90150 w 249238"/>
                  <a:gd name="connsiteY67" fmla="*/ 118876 h 338138"/>
                  <a:gd name="connsiteX68" fmla="*/ 96779 w 249238"/>
                  <a:gd name="connsiteY68" fmla="*/ 118876 h 338138"/>
                  <a:gd name="connsiteX69" fmla="*/ 96779 w 249238"/>
                  <a:gd name="connsiteY69" fmla="*/ 96422 h 338138"/>
                  <a:gd name="connsiteX70" fmla="*/ 91476 w 249238"/>
                  <a:gd name="connsiteY70" fmla="*/ 92459 h 338138"/>
                  <a:gd name="connsiteX71" fmla="*/ 91476 w 249238"/>
                  <a:gd name="connsiteY71" fmla="*/ 87176 h 338138"/>
                  <a:gd name="connsiteX72" fmla="*/ 119316 w 249238"/>
                  <a:gd name="connsiteY72" fmla="*/ 48871 h 338138"/>
                  <a:gd name="connsiteX73" fmla="*/ 119316 w 249238"/>
                  <a:gd name="connsiteY73" fmla="*/ 34342 h 338138"/>
                  <a:gd name="connsiteX74" fmla="*/ 102082 w 249238"/>
                  <a:gd name="connsiteY74" fmla="*/ 34342 h 338138"/>
                  <a:gd name="connsiteX75" fmla="*/ 96779 w 249238"/>
                  <a:gd name="connsiteY75" fmla="*/ 27738 h 338138"/>
                  <a:gd name="connsiteX76" fmla="*/ 102082 w 249238"/>
                  <a:gd name="connsiteY76" fmla="*/ 22454 h 338138"/>
                  <a:gd name="connsiteX77" fmla="*/ 119316 w 249238"/>
                  <a:gd name="connsiteY77" fmla="*/ 22454 h 338138"/>
                  <a:gd name="connsiteX78" fmla="*/ 119316 w 249238"/>
                  <a:gd name="connsiteY78" fmla="*/ 5283 h 338138"/>
                  <a:gd name="connsiteX79" fmla="*/ 124619 w 249238"/>
                  <a:gd name="connsiteY7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49238" h="338138">
                    <a:moveTo>
                      <a:pt x="53518" y="225425"/>
                    </a:moveTo>
                    <a:cubicBezTo>
                      <a:pt x="53518" y="225425"/>
                      <a:pt x="53518" y="225425"/>
                      <a:pt x="12700" y="271484"/>
                    </a:cubicBezTo>
                    <a:cubicBezTo>
                      <a:pt x="12700" y="271484"/>
                      <a:pt x="12700" y="271484"/>
                      <a:pt x="12700" y="325438"/>
                    </a:cubicBezTo>
                    <a:cubicBezTo>
                      <a:pt x="12700" y="325438"/>
                      <a:pt x="12700" y="325438"/>
                      <a:pt x="23234" y="325438"/>
                    </a:cubicBezTo>
                    <a:cubicBezTo>
                      <a:pt x="23234" y="325438"/>
                      <a:pt x="23234" y="325438"/>
                      <a:pt x="23234" y="289907"/>
                    </a:cubicBezTo>
                    <a:cubicBezTo>
                      <a:pt x="23234" y="272800"/>
                      <a:pt x="37717" y="258324"/>
                      <a:pt x="54834" y="258324"/>
                    </a:cubicBezTo>
                    <a:cubicBezTo>
                      <a:pt x="71951" y="258324"/>
                      <a:pt x="85118" y="272800"/>
                      <a:pt x="85118" y="289907"/>
                    </a:cubicBezTo>
                    <a:cubicBezTo>
                      <a:pt x="85118" y="289907"/>
                      <a:pt x="85118" y="289907"/>
                      <a:pt x="85118" y="325438"/>
                    </a:cubicBezTo>
                    <a:cubicBezTo>
                      <a:pt x="85118" y="325438"/>
                      <a:pt x="85118" y="325438"/>
                      <a:pt x="96968" y="325438"/>
                    </a:cubicBezTo>
                    <a:cubicBezTo>
                      <a:pt x="96968" y="325438"/>
                      <a:pt x="96968" y="325438"/>
                      <a:pt x="96968" y="270168"/>
                    </a:cubicBezTo>
                    <a:cubicBezTo>
                      <a:pt x="96968" y="254376"/>
                      <a:pt x="108819" y="241217"/>
                      <a:pt x="124619" y="241217"/>
                    </a:cubicBezTo>
                    <a:cubicBezTo>
                      <a:pt x="140419" y="241217"/>
                      <a:pt x="152270" y="254376"/>
                      <a:pt x="152270" y="270168"/>
                    </a:cubicBezTo>
                    <a:cubicBezTo>
                      <a:pt x="152270" y="270168"/>
                      <a:pt x="152270" y="270168"/>
                      <a:pt x="152270" y="325438"/>
                    </a:cubicBezTo>
                    <a:cubicBezTo>
                      <a:pt x="152270" y="325438"/>
                      <a:pt x="152270" y="325438"/>
                      <a:pt x="164120" y="325438"/>
                    </a:cubicBezTo>
                    <a:cubicBezTo>
                      <a:pt x="164120" y="325438"/>
                      <a:pt x="164120" y="325438"/>
                      <a:pt x="164120" y="289907"/>
                    </a:cubicBezTo>
                    <a:cubicBezTo>
                      <a:pt x="164120" y="272800"/>
                      <a:pt x="177287" y="258324"/>
                      <a:pt x="194404" y="258324"/>
                    </a:cubicBezTo>
                    <a:cubicBezTo>
                      <a:pt x="211521" y="258324"/>
                      <a:pt x="226004" y="272800"/>
                      <a:pt x="226004" y="289907"/>
                    </a:cubicBezTo>
                    <a:cubicBezTo>
                      <a:pt x="226004" y="289907"/>
                      <a:pt x="226004" y="289907"/>
                      <a:pt x="226004" y="325438"/>
                    </a:cubicBezTo>
                    <a:cubicBezTo>
                      <a:pt x="226004" y="325438"/>
                      <a:pt x="226004" y="325438"/>
                      <a:pt x="236538" y="325438"/>
                    </a:cubicBezTo>
                    <a:lnTo>
                      <a:pt x="236538" y="271484"/>
                    </a:lnTo>
                    <a:cubicBezTo>
                      <a:pt x="236538" y="271484"/>
                      <a:pt x="236538" y="271484"/>
                      <a:pt x="195721" y="225425"/>
                    </a:cubicBezTo>
                    <a:cubicBezTo>
                      <a:pt x="195721" y="225425"/>
                      <a:pt x="195721" y="225425"/>
                      <a:pt x="53518" y="225425"/>
                    </a:cubicBezTo>
                    <a:close/>
                    <a:moveTo>
                      <a:pt x="57150" y="168275"/>
                    </a:moveTo>
                    <a:cubicBezTo>
                      <a:pt x="57150" y="168275"/>
                      <a:pt x="57150" y="168275"/>
                      <a:pt x="57150" y="214313"/>
                    </a:cubicBezTo>
                    <a:cubicBezTo>
                      <a:pt x="57150" y="214313"/>
                      <a:pt x="57150" y="214313"/>
                      <a:pt x="74348" y="214313"/>
                    </a:cubicBezTo>
                    <a:cubicBezTo>
                      <a:pt x="74348" y="214313"/>
                      <a:pt x="74348" y="214313"/>
                      <a:pt x="74348" y="196710"/>
                    </a:cubicBezTo>
                    <a:cubicBezTo>
                      <a:pt x="74348" y="184523"/>
                      <a:pt x="83608" y="173691"/>
                      <a:pt x="96838" y="173691"/>
                    </a:cubicBezTo>
                    <a:cubicBezTo>
                      <a:pt x="108744" y="173691"/>
                      <a:pt x="119327" y="184523"/>
                      <a:pt x="119327" y="196710"/>
                    </a:cubicBezTo>
                    <a:cubicBezTo>
                      <a:pt x="119327" y="196710"/>
                      <a:pt x="119327" y="196710"/>
                      <a:pt x="119327" y="214313"/>
                    </a:cubicBezTo>
                    <a:cubicBezTo>
                      <a:pt x="119327" y="214313"/>
                      <a:pt x="119327" y="214313"/>
                      <a:pt x="129911" y="214313"/>
                    </a:cubicBezTo>
                    <a:cubicBezTo>
                      <a:pt x="129911" y="214313"/>
                      <a:pt x="129911" y="214313"/>
                      <a:pt x="129911" y="196710"/>
                    </a:cubicBezTo>
                    <a:cubicBezTo>
                      <a:pt x="129911" y="184523"/>
                      <a:pt x="140494" y="173691"/>
                      <a:pt x="152400" y="173691"/>
                    </a:cubicBezTo>
                    <a:cubicBezTo>
                      <a:pt x="165630" y="173691"/>
                      <a:pt x="174890" y="184523"/>
                      <a:pt x="174890" y="196710"/>
                    </a:cubicBezTo>
                    <a:cubicBezTo>
                      <a:pt x="174890" y="196710"/>
                      <a:pt x="174890" y="196710"/>
                      <a:pt x="174890" y="214313"/>
                    </a:cubicBezTo>
                    <a:cubicBezTo>
                      <a:pt x="174890" y="214313"/>
                      <a:pt x="174890" y="214313"/>
                      <a:pt x="192088" y="214313"/>
                    </a:cubicBezTo>
                    <a:cubicBezTo>
                      <a:pt x="192088" y="214313"/>
                      <a:pt x="192088" y="214313"/>
                      <a:pt x="192088" y="168275"/>
                    </a:cubicBezTo>
                    <a:close/>
                    <a:moveTo>
                      <a:pt x="124619" y="0"/>
                    </a:moveTo>
                    <a:cubicBezTo>
                      <a:pt x="127271" y="0"/>
                      <a:pt x="129922" y="2641"/>
                      <a:pt x="129922" y="5283"/>
                    </a:cubicBezTo>
                    <a:cubicBezTo>
                      <a:pt x="129922" y="5283"/>
                      <a:pt x="129922" y="5283"/>
                      <a:pt x="129922" y="22454"/>
                    </a:cubicBezTo>
                    <a:cubicBezTo>
                      <a:pt x="129922" y="22454"/>
                      <a:pt x="129922" y="22454"/>
                      <a:pt x="147157" y="22454"/>
                    </a:cubicBezTo>
                    <a:cubicBezTo>
                      <a:pt x="149808" y="22454"/>
                      <a:pt x="152459" y="25096"/>
                      <a:pt x="152459" y="27738"/>
                    </a:cubicBezTo>
                    <a:cubicBezTo>
                      <a:pt x="152459" y="31700"/>
                      <a:pt x="149808" y="34342"/>
                      <a:pt x="147157" y="34342"/>
                    </a:cubicBezTo>
                    <a:cubicBezTo>
                      <a:pt x="147157" y="34342"/>
                      <a:pt x="147157" y="34342"/>
                      <a:pt x="129922" y="34342"/>
                    </a:cubicBezTo>
                    <a:cubicBezTo>
                      <a:pt x="129922" y="34342"/>
                      <a:pt x="129922" y="34342"/>
                      <a:pt x="129922" y="48871"/>
                    </a:cubicBezTo>
                    <a:cubicBezTo>
                      <a:pt x="129922" y="48871"/>
                      <a:pt x="129922" y="48871"/>
                      <a:pt x="156437" y="85855"/>
                    </a:cubicBezTo>
                    <a:cubicBezTo>
                      <a:pt x="157762" y="87176"/>
                      <a:pt x="159088" y="88497"/>
                      <a:pt x="159088" y="89818"/>
                    </a:cubicBezTo>
                    <a:cubicBezTo>
                      <a:pt x="159088" y="93780"/>
                      <a:pt x="156437" y="96422"/>
                      <a:pt x="152459" y="96422"/>
                    </a:cubicBezTo>
                    <a:cubicBezTo>
                      <a:pt x="152459" y="96422"/>
                      <a:pt x="152459" y="96422"/>
                      <a:pt x="152459" y="118876"/>
                    </a:cubicBezTo>
                    <a:cubicBezTo>
                      <a:pt x="152459" y="118876"/>
                      <a:pt x="152459" y="118876"/>
                      <a:pt x="159088" y="118876"/>
                    </a:cubicBezTo>
                    <a:cubicBezTo>
                      <a:pt x="160414" y="118876"/>
                      <a:pt x="161740" y="118876"/>
                      <a:pt x="161740" y="120197"/>
                    </a:cubicBezTo>
                    <a:cubicBezTo>
                      <a:pt x="161740" y="120197"/>
                      <a:pt x="161740" y="120197"/>
                      <a:pt x="206815" y="158502"/>
                    </a:cubicBezTo>
                    <a:cubicBezTo>
                      <a:pt x="208140" y="159823"/>
                      <a:pt x="209466" y="161144"/>
                      <a:pt x="209466" y="163785"/>
                    </a:cubicBezTo>
                    <a:cubicBezTo>
                      <a:pt x="209466" y="166427"/>
                      <a:pt x="206815" y="169069"/>
                      <a:pt x="204163" y="169069"/>
                    </a:cubicBezTo>
                    <a:cubicBezTo>
                      <a:pt x="204163" y="169069"/>
                      <a:pt x="204163" y="169069"/>
                      <a:pt x="204163" y="217940"/>
                    </a:cubicBezTo>
                    <a:cubicBezTo>
                      <a:pt x="204163" y="217940"/>
                      <a:pt x="204163" y="217940"/>
                      <a:pt x="247912" y="266812"/>
                    </a:cubicBezTo>
                    <a:cubicBezTo>
                      <a:pt x="247912" y="268133"/>
                      <a:pt x="249238" y="269454"/>
                      <a:pt x="249238" y="270775"/>
                    </a:cubicBezTo>
                    <a:cubicBezTo>
                      <a:pt x="249238" y="270775"/>
                      <a:pt x="249238" y="270775"/>
                      <a:pt x="249238" y="332855"/>
                    </a:cubicBezTo>
                    <a:cubicBezTo>
                      <a:pt x="249238" y="335497"/>
                      <a:pt x="246587" y="338138"/>
                      <a:pt x="243935" y="338138"/>
                    </a:cubicBezTo>
                    <a:cubicBezTo>
                      <a:pt x="243935" y="338138"/>
                      <a:pt x="243935" y="338138"/>
                      <a:pt x="5303" y="338138"/>
                    </a:cubicBezTo>
                    <a:cubicBezTo>
                      <a:pt x="2651" y="338138"/>
                      <a:pt x="0" y="335497"/>
                      <a:pt x="0" y="332855"/>
                    </a:cubicBezTo>
                    <a:cubicBezTo>
                      <a:pt x="0" y="332855"/>
                      <a:pt x="0" y="332855"/>
                      <a:pt x="0" y="270775"/>
                    </a:cubicBezTo>
                    <a:cubicBezTo>
                      <a:pt x="0" y="269454"/>
                      <a:pt x="1326" y="268133"/>
                      <a:pt x="1326" y="266812"/>
                    </a:cubicBezTo>
                    <a:cubicBezTo>
                      <a:pt x="1326" y="266812"/>
                      <a:pt x="1326" y="266812"/>
                      <a:pt x="45075" y="217940"/>
                    </a:cubicBezTo>
                    <a:cubicBezTo>
                      <a:pt x="45075" y="217940"/>
                      <a:pt x="45075" y="217940"/>
                      <a:pt x="45075" y="169069"/>
                    </a:cubicBezTo>
                    <a:cubicBezTo>
                      <a:pt x="42424" y="169069"/>
                      <a:pt x="41098" y="167748"/>
                      <a:pt x="39772" y="165106"/>
                    </a:cubicBezTo>
                    <a:cubicBezTo>
                      <a:pt x="39772" y="163785"/>
                      <a:pt x="39772" y="161144"/>
                      <a:pt x="41098" y="159823"/>
                    </a:cubicBezTo>
                    <a:cubicBezTo>
                      <a:pt x="41098" y="159823"/>
                      <a:pt x="41098" y="159823"/>
                      <a:pt x="87498" y="120197"/>
                    </a:cubicBezTo>
                    <a:cubicBezTo>
                      <a:pt x="87498" y="118876"/>
                      <a:pt x="88824" y="118876"/>
                      <a:pt x="90150" y="118876"/>
                    </a:cubicBezTo>
                    <a:cubicBezTo>
                      <a:pt x="90150" y="118876"/>
                      <a:pt x="90150" y="118876"/>
                      <a:pt x="96779" y="118876"/>
                    </a:cubicBezTo>
                    <a:cubicBezTo>
                      <a:pt x="96779" y="118876"/>
                      <a:pt x="96779" y="118876"/>
                      <a:pt x="96779" y="96422"/>
                    </a:cubicBezTo>
                    <a:cubicBezTo>
                      <a:pt x="94127" y="96422"/>
                      <a:pt x="92801" y="95101"/>
                      <a:pt x="91476" y="92459"/>
                    </a:cubicBezTo>
                    <a:cubicBezTo>
                      <a:pt x="90150" y="91139"/>
                      <a:pt x="90150" y="88497"/>
                      <a:pt x="91476" y="87176"/>
                    </a:cubicBezTo>
                    <a:cubicBezTo>
                      <a:pt x="91476" y="87176"/>
                      <a:pt x="91476" y="87176"/>
                      <a:pt x="119316" y="48871"/>
                    </a:cubicBezTo>
                    <a:cubicBezTo>
                      <a:pt x="119316" y="48871"/>
                      <a:pt x="119316" y="48871"/>
                      <a:pt x="119316" y="34342"/>
                    </a:cubicBezTo>
                    <a:cubicBezTo>
                      <a:pt x="119316" y="34342"/>
                      <a:pt x="119316" y="34342"/>
                      <a:pt x="102082" y="34342"/>
                    </a:cubicBezTo>
                    <a:cubicBezTo>
                      <a:pt x="99430" y="34342"/>
                      <a:pt x="96779" y="31700"/>
                      <a:pt x="96779" y="27738"/>
                    </a:cubicBezTo>
                    <a:cubicBezTo>
                      <a:pt x="96779" y="25096"/>
                      <a:pt x="99430" y="22454"/>
                      <a:pt x="102082" y="22454"/>
                    </a:cubicBezTo>
                    <a:cubicBezTo>
                      <a:pt x="102082" y="22454"/>
                      <a:pt x="102082" y="22454"/>
                      <a:pt x="119316" y="22454"/>
                    </a:cubicBezTo>
                    <a:cubicBezTo>
                      <a:pt x="119316" y="22454"/>
                      <a:pt x="119316" y="22454"/>
                      <a:pt x="119316" y="5283"/>
                    </a:cubicBezTo>
                    <a:cubicBezTo>
                      <a:pt x="119316" y="2641"/>
                      <a:pt x="121968" y="0"/>
                      <a:pt x="124619" y="0"/>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1" name="íślíḋè-任意多边形: 形状 359"/>
              <p:cNvSpPr>
                <a:spLocks/>
              </p:cNvSpPr>
              <p:nvPr/>
            </p:nvSpPr>
            <p:spPr bwMode="auto">
              <a:xfrm>
                <a:off x="6649246" y="3868740"/>
                <a:ext cx="436560" cy="436560"/>
              </a:xfrm>
              <a:custGeom>
                <a:avLst/>
                <a:gdLst>
                  <a:gd name="connsiteX0" fmla="*/ 163513 w 334963"/>
                  <a:gd name="connsiteY0" fmla="*/ 311150 h 334963"/>
                  <a:gd name="connsiteX1" fmla="*/ 167481 w 334963"/>
                  <a:gd name="connsiteY1" fmla="*/ 311150 h 334963"/>
                  <a:gd name="connsiteX2" fmla="*/ 171450 w 334963"/>
                  <a:gd name="connsiteY2" fmla="*/ 311150 h 334963"/>
                  <a:gd name="connsiteX3" fmla="*/ 156898 w 334963"/>
                  <a:gd name="connsiteY3" fmla="*/ 332317 h 334963"/>
                  <a:gd name="connsiteX4" fmla="*/ 155575 w 334963"/>
                  <a:gd name="connsiteY4" fmla="*/ 334963 h 334963"/>
                  <a:gd name="connsiteX5" fmla="*/ 147637 w 334963"/>
                  <a:gd name="connsiteY5" fmla="*/ 333640 h 334963"/>
                  <a:gd name="connsiteX6" fmla="*/ 163513 w 334963"/>
                  <a:gd name="connsiteY6" fmla="*/ 311150 h 334963"/>
                  <a:gd name="connsiteX7" fmla="*/ 192088 w 334963"/>
                  <a:gd name="connsiteY7" fmla="*/ 309562 h 334963"/>
                  <a:gd name="connsiteX8" fmla="*/ 175895 w 334963"/>
                  <a:gd name="connsiteY8" fmla="*/ 332289 h 334963"/>
                  <a:gd name="connsiteX9" fmla="*/ 174546 w 334963"/>
                  <a:gd name="connsiteY9" fmla="*/ 334962 h 334963"/>
                  <a:gd name="connsiteX10" fmla="*/ 167799 w 334963"/>
                  <a:gd name="connsiteY10" fmla="*/ 334962 h 334963"/>
                  <a:gd name="connsiteX11" fmla="*/ 165100 w 334963"/>
                  <a:gd name="connsiteY11" fmla="*/ 334962 h 334963"/>
                  <a:gd name="connsiteX12" fmla="*/ 182642 w 334963"/>
                  <a:gd name="connsiteY12" fmla="*/ 310899 h 334963"/>
                  <a:gd name="connsiteX13" fmla="*/ 192088 w 334963"/>
                  <a:gd name="connsiteY13" fmla="*/ 309562 h 334963"/>
                  <a:gd name="connsiteX14" fmla="*/ 146984 w 334963"/>
                  <a:gd name="connsiteY14" fmla="*/ 309562 h 334963"/>
                  <a:gd name="connsiteX15" fmla="*/ 153988 w 334963"/>
                  <a:gd name="connsiteY15" fmla="*/ 310870 h 334963"/>
                  <a:gd name="connsiteX16" fmla="*/ 138580 w 334963"/>
                  <a:gd name="connsiteY16" fmla="*/ 331787 h 334963"/>
                  <a:gd name="connsiteX17" fmla="*/ 130175 w 334963"/>
                  <a:gd name="connsiteY17" fmla="*/ 330480 h 334963"/>
                  <a:gd name="connsiteX18" fmla="*/ 131167 w 334963"/>
                  <a:gd name="connsiteY18" fmla="*/ 307975 h 334963"/>
                  <a:gd name="connsiteX19" fmla="*/ 138112 w 334963"/>
                  <a:gd name="connsiteY19" fmla="*/ 309265 h 334963"/>
                  <a:gd name="connsiteX20" fmla="*/ 122832 w 334963"/>
                  <a:gd name="connsiteY20" fmla="*/ 328613 h 334963"/>
                  <a:gd name="connsiteX21" fmla="*/ 115887 w 334963"/>
                  <a:gd name="connsiteY21" fmla="*/ 327323 h 334963"/>
                  <a:gd name="connsiteX22" fmla="*/ 214313 w 334963"/>
                  <a:gd name="connsiteY22" fmla="*/ 304800 h 334963"/>
                  <a:gd name="connsiteX23" fmla="*/ 194642 w 334963"/>
                  <a:gd name="connsiteY23" fmla="*/ 332076 h 334963"/>
                  <a:gd name="connsiteX24" fmla="*/ 193330 w 334963"/>
                  <a:gd name="connsiteY24" fmla="*/ 332076 h 334963"/>
                  <a:gd name="connsiteX25" fmla="*/ 184150 w 334963"/>
                  <a:gd name="connsiteY25" fmla="*/ 333375 h 334963"/>
                  <a:gd name="connsiteX26" fmla="*/ 203822 w 334963"/>
                  <a:gd name="connsiteY26" fmla="*/ 307397 h 334963"/>
                  <a:gd name="connsiteX27" fmla="*/ 214313 w 334963"/>
                  <a:gd name="connsiteY27" fmla="*/ 304800 h 334963"/>
                  <a:gd name="connsiteX28" fmla="*/ 115358 w 334963"/>
                  <a:gd name="connsiteY28" fmla="*/ 301625 h 334963"/>
                  <a:gd name="connsiteX29" fmla="*/ 122238 w 334963"/>
                  <a:gd name="connsiteY29" fmla="*/ 304239 h 334963"/>
                  <a:gd name="connsiteX30" fmla="*/ 108479 w 334963"/>
                  <a:gd name="connsiteY30" fmla="*/ 323850 h 334963"/>
                  <a:gd name="connsiteX31" fmla="*/ 101600 w 334963"/>
                  <a:gd name="connsiteY31" fmla="*/ 321236 h 334963"/>
                  <a:gd name="connsiteX32" fmla="*/ 115358 w 334963"/>
                  <a:gd name="connsiteY32" fmla="*/ 301625 h 334963"/>
                  <a:gd name="connsiteX33" fmla="*/ 167482 w 334963"/>
                  <a:gd name="connsiteY33" fmla="*/ 109537 h 334963"/>
                  <a:gd name="connsiteX34" fmla="*/ 167482 w 334963"/>
                  <a:gd name="connsiteY34" fmla="*/ 139754 h 334963"/>
                  <a:gd name="connsiteX35" fmla="*/ 187141 w 334963"/>
                  <a:gd name="connsiteY35" fmla="*/ 147637 h 334963"/>
                  <a:gd name="connsiteX36" fmla="*/ 200247 w 334963"/>
                  <a:gd name="connsiteY36" fmla="*/ 134499 h 334963"/>
                  <a:gd name="connsiteX37" fmla="*/ 213353 w 334963"/>
                  <a:gd name="connsiteY37" fmla="*/ 167344 h 334963"/>
                  <a:gd name="connsiteX38" fmla="*/ 200247 w 334963"/>
                  <a:gd name="connsiteY38" fmla="*/ 201502 h 334963"/>
                  <a:gd name="connsiteX39" fmla="*/ 185830 w 334963"/>
                  <a:gd name="connsiteY39" fmla="*/ 187051 h 334963"/>
                  <a:gd name="connsiteX40" fmla="*/ 167482 w 334963"/>
                  <a:gd name="connsiteY40" fmla="*/ 193620 h 334963"/>
                  <a:gd name="connsiteX41" fmla="*/ 139959 w 334963"/>
                  <a:gd name="connsiteY41" fmla="*/ 166030 h 334963"/>
                  <a:gd name="connsiteX42" fmla="*/ 111125 w 334963"/>
                  <a:gd name="connsiteY42" fmla="*/ 166030 h 334963"/>
                  <a:gd name="connsiteX43" fmla="*/ 167482 w 334963"/>
                  <a:gd name="connsiteY43" fmla="*/ 223837 h 334963"/>
                  <a:gd name="connsiteX44" fmla="*/ 223838 w 334963"/>
                  <a:gd name="connsiteY44" fmla="*/ 166030 h 334963"/>
                  <a:gd name="connsiteX45" fmla="*/ 167482 w 334963"/>
                  <a:gd name="connsiteY45" fmla="*/ 109537 h 334963"/>
                  <a:gd name="connsiteX46" fmla="*/ 167728 w 334963"/>
                  <a:gd name="connsiteY46" fmla="*/ 87312 h 334963"/>
                  <a:gd name="connsiteX47" fmla="*/ 167728 w 334963"/>
                  <a:gd name="connsiteY47" fmla="*/ 92576 h 334963"/>
                  <a:gd name="connsiteX48" fmla="*/ 241300 w 334963"/>
                  <a:gd name="connsiteY48" fmla="*/ 166280 h 334963"/>
                  <a:gd name="connsiteX49" fmla="*/ 167728 w 334963"/>
                  <a:gd name="connsiteY49" fmla="*/ 241300 h 334963"/>
                  <a:gd name="connsiteX50" fmla="*/ 92841 w 334963"/>
                  <a:gd name="connsiteY50" fmla="*/ 166280 h 334963"/>
                  <a:gd name="connsiteX51" fmla="*/ 88900 w 334963"/>
                  <a:gd name="connsiteY51" fmla="*/ 166280 h 334963"/>
                  <a:gd name="connsiteX52" fmla="*/ 167728 w 334963"/>
                  <a:gd name="connsiteY52" fmla="*/ 87312 h 334963"/>
                  <a:gd name="connsiteX53" fmla="*/ 168275 w 334963"/>
                  <a:gd name="connsiteY53" fmla="*/ 71437 h 334963"/>
                  <a:gd name="connsiteX54" fmla="*/ 263525 w 334963"/>
                  <a:gd name="connsiteY54" fmla="*/ 166030 h 334963"/>
                  <a:gd name="connsiteX55" fmla="*/ 168275 w 334963"/>
                  <a:gd name="connsiteY55" fmla="*/ 261937 h 334963"/>
                  <a:gd name="connsiteX56" fmla="*/ 168275 w 334963"/>
                  <a:gd name="connsiteY56" fmla="*/ 256682 h 334963"/>
                  <a:gd name="connsiteX57" fmla="*/ 258234 w 334963"/>
                  <a:gd name="connsiteY57" fmla="*/ 166030 h 334963"/>
                  <a:gd name="connsiteX58" fmla="*/ 168275 w 334963"/>
                  <a:gd name="connsiteY58" fmla="*/ 76692 h 334963"/>
                  <a:gd name="connsiteX59" fmla="*/ 168275 w 334963"/>
                  <a:gd name="connsiteY59" fmla="*/ 71437 h 334963"/>
                  <a:gd name="connsiteX60" fmla="*/ 170114 w 334963"/>
                  <a:gd name="connsiteY60" fmla="*/ 61912 h 334963"/>
                  <a:gd name="connsiteX61" fmla="*/ 164849 w 334963"/>
                  <a:gd name="connsiteY61" fmla="*/ 64548 h 334963"/>
                  <a:gd name="connsiteX62" fmla="*/ 114832 w 334963"/>
                  <a:gd name="connsiteY62" fmla="*/ 80363 h 334963"/>
                  <a:gd name="connsiteX63" fmla="*/ 109568 w 334963"/>
                  <a:gd name="connsiteY63" fmla="*/ 81681 h 334963"/>
                  <a:gd name="connsiteX64" fmla="*/ 108251 w 334963"/>
                  <a:gd name="connsiteY64" fmla="*/ 80363 h 334963"/>
                  <a:gd name="connsiteX65" fmla="*/ 79294 w 334963"/>
                  <a:gd name="connsiteY65" fmla="*/ 110675 h 334963"/>
                  <a:gd name="connsiteX66" fmla="*/ 77978 w 334963"/>
                  <a:gd name="connsiteY66" fmla="*/ 117265 h 334963"/>
                  <a:gd name="connsiteX67" fmla="*/ 66132 w 334963"/>
                  <a:gd name="connsiteY67" fmla="*/ 166028 h 334963"/>
                  <a:gd name="connsiteX68" fmla="*/ 66132 w 334963"/>
                  <a:gd name="connsiteY68" fmla="*/ 168664 h 334963"/>
                  <a:gd name="connsiteX69" fmla="*/ 63500 w 334963"/>
                  <a:gd name="connsiteY69" fmla="*/ 175253 h 334963"/>
                  <a:gd name="connsiteX70" fmla="*/ 75346 w 334963"/>
                  <a:gd name="connsiteY70" fmla="*/ 214791 h 334963"/>
                  <a:gd name="connsiteX71" fmla="*/ 80611 w 334963"/>
                  <a:gd name="connsiteY71" fmla="*/ 218745 h 334963"/>
                  <a:gd name="connsiteX72" fmla="*/ 117465 w 334963"/>
                  <a:gd name="connsiteY72" fmla="*/ 255647 h 334963"/>
                  <a:gd name="connsiteX73" fmla="*/ 121413 w 334963"/>
                  <a:gd name="connsiteY73" fmla="*/ 260918 h 334963"/>
                  <a:gd name="connsiteX74" fmla="*/ 162217 w 334963"/>
                  <a:gd name="connsiteY74" fmla="*/ 271462 h 334963"/>
                  <a:gd name="connsiteX75" fmla="*/ 168798 w 334963"/>
                  <a:gd name="connsiteY75" fmla="*/ 268826 h 334963"/>
                  <a:gd name="connsiteX76" fmla="*/ 218814 w 334963"/>
                  <a:gd name="connsiteY76" fmla="*/ 254329 h 334963"/>
                  <a:gd name="connsiteX77" fmla="*/ 225395 w 334963"/>
                  <a:gd name="connsiteY77" fmla="*/ 253011 h 334963"/>
                  <a:gd name="connsiteX78" fmla="*/ 254352 w 334963"/>
                  <a:gd name="connsiteY78" fmla="*/ 224016 h 334963"/>
                  <a:gd name="connsiteX79" fmla="*/ 255669 w 334963"/>
                  <a:gd name="connsiteY79" fmla="*/ 217427 h 334963"/>
                  <a:gd name="connsiteX80" fmla="*/ 268831 w 334963"/>
                  <a:gd name="connsiteY80" fmla="*/ 166028 h 334963"/>
                  <a:gd name="connsiteX81" fmla="*/ 271463 w 334963"/>
                  <a:gd name="connsiteY81" fmla="*/ 160756 h 334963"/>
                  <a:gd name="connsiteX82" fmla="*/ 170114 w 334963"/>
                  <a:gd name="connsiteY82" fmla="*/ 61912 h 334963"/>
                  <a:gd name="connsiteX83" fmla="*/ 163539 w 334963"/>
                  <a:gd name="connsiteY83" fmla="*/ 47625 h 334963"/>
                  <a:gd name="connsiteX84" fmla="*/ 170109 w 334963"/>
                  <a:gd name="connsiteY84" fmla="*/ 51572 h 334963"/>
                  <a:gd name="connsiteX85" fmla="*/ 283122 w 334963"/>
                  <a:gd name="connsiteY85" fmla="*/ 159451 h 334963"/>
                  <a:gd name="connsiteX86" fmla="*/ 285750 w 334963"/>
                  <a:gd name="connsiteY86" fmla="*/ 166029 h 334963"/>
                  <a:gd name="connsiteX87" fmla="*/ 269981 w 334963"/>
                  <a:gd name="connsiteY87" fmla="*/ 225232 h 334963"/>
                  <a:gd name="connsiteX88" fmla="*/ 264725 w 334963"/>
                  <a:gd name="connsiteY88" fmla="*/ 229179 h 334963"/>
                  <a:gd name="connsiteX89" fmla="*/ 231872 w 334963"/>
                  <a:gd name="connsiteY89" fmla="*/ 263384 h 334963"/>
                  <a:gd name="connsiteX90" fmla="*/ 227930 w 334963"/>
                  <a:gd name="connsiteY90" fmla="*/ 268647 h 334963"/>
                  <a:gd name="connsiteX91" fmla="*/ 168795 w 334963"/>
                  <a:gd name="connsiteY91" fmla="*/ 285750 h 334963"/>
                  <a:gd name="connsiteX92" fmla="*/ 162225 w 334963"/>
                  <a:gd name="connsiteY92" fmla="*/ 281803 h 334963"/>
                  <a:gd name="connsiteX93" fmla="*/ 116231 w 334963"/>
                  <a:gd name="connsiteY93" fmla="*/ 271278 h 334963"/>
                  <a:gd name="connsiteX94" fmla="*/ 113603 w 334963"/>
                  <a:gd name="connsiteY94" fmla="*/ 271278 h 334963"/>
                  <a:gd name="connsiteX95" fmla="*/ 109660 w 334963"/>
                  <a:gd name="connsiteY95" fmla="*/ 269962 h 334963"/>
                  <a:gd name="connsiteX96" fmla="*/ 66295 w 334963"/>
                  <a:gd name="connsiteY96" fmla="*/ 227863 h 334963"/>
                  <a:gd name="connsiteX97" fmla="*/ 64981 w 334963"/>
                  <a:gd name="connsiteY97" fmla="*/ 219969 h 334963"/>
                  <a:gd name="connsiteX98" fmla="*/ 51840 w 334963"/>
                  <a:gd name="connsiteY98" fmla="*/ 175239 h 334963"/>
                  <a:gd name="connsiteX99" fmla="*/ 49212 w 334963"/>
                  <a:gd name="connsiteY99" fmla="*/ 168661 h 334963"/>
                  <a:gd name="connsiteX100" fmla="*/ 49212 w 334963"/>
                  <a:gd name="connsiteY100" fmla="*/ 166029 h 334963"/>
                  <a:gd name="connsiteX101" fmla="*/ 63667 w 334963"/>
                  <a:gd name="connsiteY101" fmla="*/ 109458 h 334963"/>
                  <a:gd name="connsiteX102" fmla="*/ 68923 w 334963"/>
                  <a:gd name="connsiteY102" fmla="*/ 105511 h 334963"/>
                  <a:gd name="connsiteX103" fmla="*/ 101776 w 334963"/>
                  <a:gd name="connsiteY103" fmla="*/ 71306 h 334963"/>
                  <a:gd name="connsiteX104" fmla="*/ 105718 w 334963"/>
                  <a:gd name="connsiteY104" fmla="*/ 64728 h 334963"/>
                  <a:gd name="connsiteX105" fmla="*/ 163539 w 334963"/>
                  <a:gd name="connsiteY105" fmla="*/ 47625 h 334963"/>
                  <a:gd name="connsiteX106" fmla="*/ 167482 w 334963"/>
                  <a:gd name="connsiteY106" fmla="*/ 0 h 334963"/>
                  <a:gd name="connsiteX107" fmla="*/ 334963 w 334963"/>
                  <a:gd name="connsiteY107" fmla="*/ 167210 h 334963"/>
                  <a:gd name="connsiteX108" fmla="*/ 276938 w 334963"/>
                  <a:gd name="connsiteY108" fmla="*/ 294922 h 334963"/>
                  <a:gd name="connsiteX109" fmla="*/ 274301 w 334963"/>
                  <a:gd name="connsiteY109" fmla="*/ 296239 h 334963"/>
                  <a:gd name="connsiteX110" fmla="*/ 272982 w 334963"/>
                  <a:gd name="connsiteY110" fmla="*/ 298872 h 334963"/>
                  <a:gd name="connsiteX111" fmla="*/ 255838 w 334963"/>
                  <a:gd name="connsiteY111" fmla="*/ 310722 h 334963"/>
                  <a:gd name="connsiteX112" fmla="*/ 261113 w 334963"/>
                  <a:gd name="connsiteY112" fmla="*/ 302822 h 334963"/>
                  <a:gd name="connsiteX113" fmla="*/ 261113 w 334963"/>
                  <a:gd name="connsiteY113" fmla="*/ 296239 h 334963"/>
                  <a:gd name="connsiteX114" fmla="*/ 255838 w 334963"/>
                  <a:gd name="connsiteY114" fmla="*/ 296239 h 334963"/>
                  <a:gd name="connsiteX115" fmla="*/ 240013 w 334963"/>
                  <a:gd name="connsiteY115" fmla="*/ 319939 h 334963"/>
                  <a:gd name="connsiteX116" fmla="*/ 228144 w 334963"/>
                  <a:gd name="connsiteY116" fmla="*/ 323889 h 334963"/>
                  <a:gd name="connsiteX117" fmla="*/ 242651 w 334963"/>
                  <a:gd name="connsiteY117" fmla="*/ 302822 h 334963"/>
                  <a:gd name="connsiteX118" fmla="*/ 242651 w 334963"/>
                  <a:gd name="connsiteY118" fmla="*/ 296239 h 334963"/>
                  <a:gd name="connsiteX119" fmla="*/ 237376 w 334963"/>
                  <a:gd name="connsiteY119" fmla="*/ 296239 h 334963"/>
                  <a:gd name="connsiteX120" fmla="*/ 214957 w 334963"/>
                  <a:gd name="connsiteY120" fmla="*/ 329155 h 334963"/>
                  <a:gd name="connsiteX121" fmla="*/ 204407 w 334963"/>
                  <a:gd name="connsiteY121" fmla="*/ 331788 h 334963"/>
                  <a:gd name="connsiteX122" fmla="*/ 224188 w 334963"/>
                  <a:gd name="connsiteY122" fmla="*/ 302822 h 334963"/>
                  <a:gd name="connsiteX123" fmla="*/ 225507 w 334963"/>
                  <a:gd name="connsiteY123" fmla="*/ 300189 h 334963"/>
                  <a:gd name="connsiteX124" fmla="*/ 312544 w 334963"/>
                  <a:gd name="connsiteY124" fmla="*/ 167210 h 334963"/>
                  <a:gd name="connsiteX125" fmla="*/ 167482 w 334963"/>
                  <a:gd name="connsiteY125" fmla="*/ 22382 h 334963"/>
                  <a:gd name="connsiteX126" fmla="*/ 22419 w 334963"/>
                  <a:gd name="connsiteY126" fmla="*/ 167210 h 334963"/>
                  <a:gd name="connsiteX127" fmla="*/ 108137 w 334963"/>
                  <a:gd name="connsiteY127" fmla="*/ 300189 h 334963"/>
                  <a:gd name="connsiteX128" fmla="*/ 93631 w 334963"/>
                  <a:gd name="connsiteY128" fmla="*/ 318622 h 334963"/>
                  <a:gd name="connsiteX129" fmla="*/ 88356 w 334963"/>
                  <a:gd name="connsiteY129" fmla="*/ 315989 h 334963"/>
                  <a:gd name="connsiteX130" fmla="*/ 96269 w 334963"/>
                  <a:gd name="connsiteY130" fmla="*/ 302822 h 334963"/>
                  <a:gd name="connsiteX131" fmla="*/ 96269 w 334963"/>
                  <a:gd name="connsiteY131" fmla="*/ 296239 h 334963"/>
                  <a:gd name="connsiteX132" fmla="*/ 90994 w 334963"/>
                  <a:gd name="connsiteY132" fmla="*/ 296239 h 334963"/>
                  <a:gd name="connsiteX133" fmla="*/ 80444 w 334963"/>
                  <a:gd name="connsiteY133" fmla="*/ 312039 h 334963"/>
                  <a:gd name="connsiteX134" fmla="*/ 75169 w 334963"/>
                  <a:gd name="connsiteY134" fmla="*/ 308089 h 334963"/>
                  <a:gd name="connsiteX135" fmla="*/ 79125 w 334963"/>
                  <a:gd name="connsiteY135" fmla="*/ 302822 h 334963"/>
                  <a:gd name="connsiteX136" fmla="*/ 77806 w 334963"/>
                  <a:gd name="connsiteY136" fmla="*/ 296239 h 334963"/>
                  <a:gd name="connsiteX137" fmla="*/ 73850 w 334963"/>
                  <a:gd name="connsiteY137" fmla="*/ 296239 h 334963"/>
                  <a:gd name="connsiteX138" fmla="*/ 68575 w 334963"/>
                  <a:gd name="connsiteY138" fmla="*/ 302822 h 334963"/>
                  <a:gd name="connsiteX139" fmla="*/ 60662 w 334963"/>
                  <a:gd name="connsiteY139" fmla="*/ 297556 h 334963"/>
                  <a:gd name="connsiteX140" fmla="*/ 60662 w 334963"/>
                  <a:gd name="connsiteY140" fmla="*/ 296239 h 334963"/>
                  <a:gd name="connsiteX141" fmla="*/ 58025 w 334963"/>
                  <a:gd name="connsiteY141" fmla="*/ 294922 h 334963"/>
                  <a:gd name="connsiteX142" fmla="*/ 0 w 334963"/>
                  <a:gd name="connsiteY142" fmla="*/ 167210 h 334963"/>
                  <a:gd name="connsiteX143" fmla="*/ 167482 w 334963"/>
                  <a:gd name="connsiteY143"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334963" h="334963">
                    <a:moveTo>
                      <a:pt x="163513" y="311150"/>
                    </a:moveTo>
                    <a:cubicBezTo>
                      <a:pt x="164836" y="311150"/>
                      <a:pt x="166158" y="311150"/>
                      <a:pt x="167481" y="311150"/>
                    </a:cubicBezTo>
                    <a:cubicBezTo>
                      <a:pt x="168804" y="311150"/>
                      <a:pt x="170127" y="311150"/>
                      <a:pt x="171450" y="311150"/>
                    </a:cubicBezTo>
                    <a:cubicBezTo>
                      <a:pt x="171450" y="311150"/>
                      <a:pt x="171450" y="311150"/>
                      <a:pt x="156898" y="332317"/>
                    </a:cubicBezTo>
                    <a:cubicBezTo>
                      <a:pt x="155575" y="332317"/>
                      <a:pt x="155575" y="333640"/>
                      <a:pt x="155575" y="334963"/>
                    </a:cubicBezTo>
                    <a:cubicBezTo>
                      <a:pt x="152929" y="333640"/>
                      <a:pt x="150283" y="333640"/>
                      <a:pt x="147637" y="333640"/>
                    </a:cubicBezTo>
                    <a:cubicBezTo>
                      <a:pt x="147637" y="333640"/>
                      <a:pt x="147637" y="333640"/>
                      <a:pt x="163513" y="311150"/>
                    </a:cubicBezTo>
                    <a:close/>
                    <a:moveTo>
                      <a:pt x="192088" y="309562"/>
                    </a:moveTo>
                    <a:cubicBezTo>
                      <a:pt x="192088" y="309562"/>
                      <a:pt x="192088" y="309562"/>
                      <a:pt x="175895" y="332289"/>
                    </a:cubicBezTo>
                    <a:cubicBezTo>
                      <a:pt x="174546" y="332289"/>
                      <a:pt x="174546" y="333625"/>
                      <a:pt x="174546" y="334962"/>
                    </a:cubicBezTo>
                    <a:cubicBezTo>
                      <a:pt x="171847" y="334962"/>
                      <a:pt x="170498" y="334962"/>
                      <a:pt x="167799" y="334962"/>
                    </a:cubicBezTo>
                    <a:cubicBezTo>
                      <a:pt x="166450" y="334962"/>
                      <a:pt x="166450" y="334962"/>
                      <a:pt x="165100" y="334962"/>
                    </a:cubicBezTo>
                    <a:cubicBezTo>
                      <a:pt x="165100" y="334962"/>
                      <a:pt x="165100" y="334962"/>
                      <a:pt x="182642" y="310899"/>
                    </a:cubicBezTo>
                    <a:cubicBezTo>
                      <a:pt x="185341" y="310899"/>
                      <a:pt x="188040" y="309562"/>
                      <a:pt x="192088" y="309562"/>
                    </a:cubicBezTo>
                    <a:close/>
                    <a:moveTo>
                      <a:pt x="146984" y="309562"/>
                    </a:moveTo>
                    <a:cubicBezTo>
                      <a:pt x="148385" y="310870"/>
                      <a:pt x="151187" y="310870"/>
                      <a:pt x="153988" y="310870"/>
                    </a:cubicBezTo>
                    <a:cubicBezTo>
                      <a:pt x="153988" y="310870"/>
                      <a:pt x="153988" y="310870"/>
                      <a:pt x="138580" y="331787"/>
                    </a:cubicBezTo>
                    <a:cubicBezTo>
                      <a:pt x="135778" y="331787"/>
                      <a:pt x="132977" y="330480"/>
                      <a:pt x="130175" y="330480"/>
                    </a:cubicBezTo>
                    <a:close/>
                    <a:moveTo>
                      <a:pt x="131167" y="307975"/>
                    </a:moveTo>
                    <a:cubicBezTo>
                      <a:pt x="132556" y="307975"/>
                      <a:pt x="135334" y="309265"/>
                      <a:pt x="138112" y="309265"/>
                    </a:cubicBezTo>
                    <a:cubicBezTo>
                      <a:pt x="138112" y="309265"/>
                      <a:pt x="138112" y="309265"/>
                      <a:pt x="122832" y="328613"/>
                    </a:cubicBezTo>
                    <a:cubicBezTo>
                      <a:pt x="120054" y="328613"/>
                      <a:pt x="118665" y="327323"/>
                      <a:pt x="115887" y="327323"/>
                    </a:cubicBezTo>
                    <a:close/>
                    <a:moveTo>
                      <a:pt x="214313" y="304800"/>
                    </a:moveTo>
                    <a:cubicBezTo>
                      <a:pt x="214313" y="304800"/>
                      <a:pt x="214313" y="304800"/>
                      <a:pt x="194642" y="332076"/>
                    </a:cubicBezTo>
                    <a:cubicBezTo>
                      <a:pt x="193330" y="332076"/>
                      <a:pt x="193330" y="332076"/>
                      <a:pt x="193330" y="332076"/>
                    </a:cubicBezTo>
                    <a:cubicBezTo>
                      <a:pt x="190707" y="333375"/>
                      <a:pt x="188085" y="333375"/>
                      <a:pt x="184150" y="333375"/>
                    </a:cubicBezTo>
                    <a:cubicBezTo>
                      <a:pt x="184150" y="333375"/>
                      <a:pt x="184150" y="333375"/>
                      <a:pt x="203822" y="307397"/>
                    </a:cubicBezTo>
                    <a:cubicBezTo>
                      <a:pt x="206445" y="307397"/>
                      <a:pt x="210379" y="306099"/>
                      <a:pt x="214313" y="304800"/>
                    </a:cubicBezTo>
                    <a:close/>
                    <a:moveTo>
                      <a:pt x="115358" y="301625"/>
                    </a:moveTo>
                    <a:cubicBezTo>
                      <a:pt x="118110" y="302932"/>
                      <a:pt x="120862" y="302932"/>
                      <a:pt x="122238" y="304239"/>
                    </a:cubicBezTo>
                    <a:cubicBezTo>
                      <a:pt x="122238" y="304239"/>
                      <a:pt x="122238" y="304239"/>
                      <a:pt x="108479" y="323850"/>
                    </a:cubicBezTo>
                    <a:cubicBezTo>
                      <a:pt x="105727" y="322543"/>
                      <a:pt x="102976" y="321236"/>
                      <a:pt x="101600" y="321236"/>
                    </a:cubicBezTo>
                    <a:cubicBezTo>
                      <a:pt x="101600" y="321236"/>
                      <a:pt x="101600" y="321236"/>
                      <a:pt x="115358" y="301625"/>
                    </a:cubicBezTo>
                    <a:close/>
                    <a:moveTo>
                      <a:pt x="167482" y="109537"/>
                    </a:moveTo>
                    <a:cubicBezTo>
                      <a:pt x="167482" y="109537"/>
                      <a:pt x="167482" y="109537"/>
                      <a:pt x="167482" y="139754"/>
                    </a:cubicBezTo>
                    <a:cubicBezTo>
                      <a:pt x="175345" y="139754"/>
                      <a:pt x="181899" y="142382"/>
                      <a:pt x="187141" y="147637"/>
                    </a:cubicBezTo>
                    <a:cubicBezTo>
                      <a:pt x="187141" y="147637"/>
                      <a:pt x="187141" y="147637"/>
                      <a:pt x="200247" y="134499"/>
                    </a:cubicBezTo>
                    <a:cubicBezTo>
                      <a:pt x="209421" y="143695"/>
                      <a:pt x="213353" y="155520"/>
                      <a:pt x="213353" y="167344"/>
                    </a:cubicBezTo>
                    <a:cubicBezTo>
                      <a:pt x="213353" y="179168"/>
                      <a:pt x="209421" y="192306"/>
                      <a:pt x="200247" y="201502"/>
                    </a:cubicBezTo>
                    <a:cubicBezTo>
                      <a:pt x="200247" y="201502"/>
                      <a:pt x="200247" y="201502"/>
                      <a:pt x="185830" y="187051"/>
                    </a:cubicBezTo>
                    <a:cubicBezTo>
                      <a:pt x="180588" y="190992"/>
                      <a:pt x="174035" y="193620"/>
                      <a:pt x="167482" y="193620"/>
                    </a:cubicBezTo>
                    <a:cubicBezTo>
                      <a:pt x="153065" y="193620"/>
                      <a:pt x="139959" y="181795"/>
                      <a:pt x="139959" y="166030"/>
                    </a:cubicBezTo>
                    <a:lnTo>
                      <a:pt x="111125" y="166030"/>
                    </a:lnTo>
                    <a:cubicBezTo>
                      <a:pt x="111125" y="197561"/>
                      <a:pt x="136027" y="223837"/>
                      <a:pt x="167482" y="223837"/>
                    </a:cubicBezTo>
                    <a:cubicBezTo>
                      <a:pt x="198937" y="223837"/>
                      <a:pt x="223838" y="197561"/>
                      <a:pt x="223838" y="166030"/>
                    </a:cubicBezTo>
                    <a:cubicBezTo>
                      <a:pt x="223838" y="135813"/>
                      <a:pt x="198937" y="109537"/>
                      <a:pt x="167482" y="109537"/>
                    </a:cubicBezTo>
                    <a:close/>
                    <a:moveTo>
                      <a:pt x="167728" y="87312"/>
                    </a:moveTo>
                    <a:cubicBezTo>
                      <a:pt x="167728" y="87312"/>
                      <a:pt x="167728" y="87312"/>
                      <a:pt x="167728" y="92576"/>
                    </a:cubicBezTo>
                    <a:cubicBezTo>
                      <a:pt x="208455" y="92576"/>
                      <a:pt x="241300" y="125480"/>
                      <a:pt x="241300" y="166280"/>
                    </a:cubicBezTo>
                    <a:cubicBezTo>
                      <a:pt x="241300" y="208396"/>
                      <a:pt x="208455" y="241300"/>
                      <a:pt x="167728" y="241300"/>
                    </a:cubicBezTo>
                    <a:cubicBezTo>
                      <a:pt x="127000" y="241300"/>
                      <a:pt x="92841" y="208396"/>
                      <a:pt x="92841" y="166280"/>
                    </a:cubicBezTo>
                    <a:cubicBezTo>
                      <a:pt x="92841" y="166280"/>
                      <a:pt x="92841" y="166280"/>
                      <a:pt x="88900" y="166280"/>
                    </a:cubicBezTo>
                    <a:cubicBezTo>
                      <a:pt x="88900" y="122847"/>
                      <a:pt x="124372" y="87312"/>
                      <a:pt x="167728" y="87312"/>
                    </a:cubicBezTo>
                    <a:close/>
                    <a:moveTo>
                      <a:pt x="168275" y="71437"/>
                    </a:moveTo>
                    <a:cubicBezTo>
                      <a:pt x="221192" y="71437"/>
                      <a:pt x="263525" y="114792"/>
                      <a:pt x="263525" y="166030"/>
                    </a:cubicBezTo>
                    <a:cubicBezTo>
                      <a:pt x="263525" y="218582"/>
                      <a:pt x="221192" y="261937"/>
                      <a:pt x="168275" y="261937"/>
                    </a:cubicBezTo>
                    <a:cubicBezTo>
                      <a:pt x="168275" y="261937"/>
                      <a:pt x="168275" y="261937"/>
                      <a:pt x="168275" y="256682"/>
                    </a:cubicBezTo>
                    <a:cubicBezTo>
                      <a:pt x="218546" y="256682"/>
                      <a:pt x="258234" y="215954"/>
                      <a:pt x="258234" y="166030"/>
                    </a:cubicBezTo>
                    <a:cubicBezTo>
                      <a:pt x="258234" y="117420"/>
                      <a:pt x="218546" y="76692"/>
                      <a:pt x="168275" y="76692"/>
                    </a:cubicBezTo>
                    <a:cubicBezTo>
                      <a:pt x="168275" y="76692"/>
                      <a:pt x="168275" y="76692"/>
                      <a:pt x="168275" y="71437"/>
                    </a:cubicBezTo>
                    <a:close/>
                    <a:moveTo>
                      <a:pt x="170114" y="61912"/>
                    </a:moveTo>
                    <a:cubicBezTo>
                      <a:pt x="168798" y="63230"/>
                      <a:pt x="167482" y="64548"/>
                      <a:pt x="164849" y="64548"/>
                    </a:cubicBezTo>
                    <a:cubicBezTo>
                      <a:pt x="146422" y="65866"/>
                      <a:pt x="129311" y="71137"/>
                      <a:pt x="114832" y="80363"/>
                    </a:cubicBezTo>
                    <a:cubicBezTo>
                      <a:pt x="113516" y="80363"/>
                      <a:pt x="110884" y="81681"/>
                      <a:pt x="109568" y="81681"/>
                    </a:cubicBezTo>
                    <a:cubicBezTo>
                      <a:pt x="109568" y="81681"/>
                      <a:pt x="108251" y="81681"/>
                      <a:pt x="108251" y="80363"/>
                    </a:cubicBezTo>
                    <a:cubicBezTo>
                      <a:pt x="96405" y="89588"/>
                      <a:pt x="87192" y="98814"/>
                      <a:pt x="79294" y="110675"/>
                    </a:cubicBezTo>
                    <a:cubicBezTo>
                      <a:pt x="79294" y="113311"/>
                      <a:pt x="79294" y="115947"/>
                      <a:pt x="77978" y="117265"/>
                    </a:cubicBezTo>
                    <a:cubicBezTo>
                      <a:pt x="70081" y="133080"/>
                      <a:pt x="66132" y="148895"/>
                      <a:pt x="66132" y="166028"/>
                    </a:cubicBezTo>
                    <a:cubicBezTo>
                      <a:pt x="66132" y="166028"/>
                      <a:pt x="66132" y="166028"/>
                      <a:pt x="66132" y="168664"/>
                    </a:cubicBezTo>
                    <a:cubicBezTo>
                      <a:pt x="66132" y="171299"/>
                      <a:pt x="64816" y="172617"/>
                      <a:pt x="63500" y="175253"/>
                    </a:cubicBezTo>
                    <a:cubicBezTo>
                      <a:pt x="64816" y="189750"/>
                      <a:pt x="68765" y="202930"/>
                      <a:pt x="75346" y="214791"/>
                    </a:cubicBezTo>
                    <a:cubicBezTo>
                      <a:pt x="76662" y="216109"/>
                      <a:pt x="79294" y="217427"/>
                      <a:pt x="80611" y="218745"/>
                    </a:cubicBezTo>
                    <a:cubicBezTo>
                      <a:pt x="89824" y="234560"/>
                      <a:pt x="102986" y="246421"/>
                      <a:pt x="117465" y="255647"/>
                    </a:cubicBezTo>
                    <a:cubicBezTo>
                      <a:pt x="120097" y="256965"/>
                      <a:pt x="121413" y="258283"/>
                      <a:pt x="121413" y="260918"/>
                    </a:cubicBezTo>
                    <a:cubicBezTo>
                      <a:pt x="134576" y="266190"/>
                      <a:pt x="147738" y="270144"/>
                      <a:pt x="162217" y="271462"/>
                    </a:cubicBezTo>
                    <a:cubicBezTo>
                      <a:pt x="163533" y="268826"/>
                      <a:pt x="166166" y="268826"/>
                      <a:pt x="168798" y="268826"/>
                    </a:cubicBezTo>
                    <a:cubicBezTo>
                      <a:pt x="185909" y="267508"/>
                      <a:pt x="203020" y="263554"/>
                      <a:pt x="218814" y="254329"/>
                    </a:cubicBezTo>
                    <a:cubicBezTo>
                      <a:pt x="221447" y="253011"/>
                      <a:pt x="222763" y="253011"/>
                      <a:pt x="225395" y="253011"/>
                    </a:cubicBezTo>
                    <a:cubicBezTo>
                      <a:pt x="237241" y="245103"/>
                      <a:pt x="246455" y="235878"/>
                      <a:pt x="254352" y="224016"/>
                    </a:cubicBezTo>
                    <a:cubicBezTo>
                      <a:pt x="254352" y="221381"/>
                      <a:pt x="254352" y="218745"/>
                      <a:pt x="255669" y="217427"/>
                    </a:cubicBezTo>
                    <a:cubicBezTo>
                      <a:pt x="264882" y="201612"/>
                      <a:pt x="268831" y="184479"/>
                      <a:pt x="268831" y="166028"/>
                    </a:cubicBezTo>
                    <a:cubicBezTo>
                      <a:pt x="268831" y="164710"/>
                      <a:pt x="270147" y="162074"/>
                      <a:pt x="271463" y="160756"/>
                    </a:cubicBezTo>
                    <a:cubicBezTo>
                      <a:pt x="268831" y="106721"/>
                      <a:pt x="224079" y="63230"/>
                      <a:pt x="170114" y="61912"/>
                    </a:cubicBezTo>
                    <a:close/>
                    <a:moveTo>
                      <a:pt x="163539" y="47625"/>
                    </a:moveTo>
                    <a:cubicBezTo>
                      <a:pt x="166167" y="47625"/>
                      <a:pt x="168795" y="48940"/>
                      <a:pt x="170109" y="51572"/>
                    </a:cubicBezTo>
                    <a:cubicBezTo>
                      <a:pt x="230558" y="52887"/>
                      <a:pt x="279180" y="100249"/>
                      <a:pt x="283122" y="159451"/>
                    </a:cubicBezTo>
                    <a:cubicBezTo>
                      <a:pt x="284436" y="162083"/>
                      <a:pt x="285750" y="163398"/>
                      <a:pt x="285750" y="166029"/>
                    </a:cubicBezTo>
                    <a:cubicBezTo>
                      <a:pt x="285750" y="187079"/>
                      <a:pt x="280494" y="208129"/>
                      <a:pt x="269981" y="225232"/>
                    </a:cubicBezTo>
                    <a:cubicBezTo>
                      <a:pt x="268667" y="227863"/>
                      <a:pt x="267353" y="229179"/>
                      <a:pt x="264725" y="229179"/>
                    </a:cubicBezTo>
                    <a:cubicBezTo>
                      <a:pt x="255526" y="242335"/>
                      <a:pt x="245013" y="254175"/>
                      <a:pt x="231872" y="263384"/>
                    </a:cubicBezTo>
                    <a:cubicBezTo>
                      <a:pt x="230558" y="266016"/>
                      <a:pt x="229244" y="267331"/>
                      <a:pt x="227930" y="268647"/>
                    </a:cubicBezTo>
                    <a:cubicBezTo>
                      <a:pt x="209532" y="279172"/>
                      <a:pt x="189821" y="285750"/>
                      <a:pt x="168795" y="285750"/>
                    </a:cubicBezTo>
                    <a:cubicBezTo>
                      <a:pt x="166167" y="285750"/>
                      <a:pt x="163539" y="284434"/>
                      <a:pt x="162225" y="281803"/>
                    </a:cubicBezTo>
                    <a:cubicBezTo>
                      <a:pt x="146456" y="281803"/>
                      <a:pt x="130686" y="277856"/>
                      <a:pt x="116231" y="271278"/>
                    </a:cubicBezTo>
                    <a:cubicBezTo>
                      <a:pt x="116231" y="271278"/>
                      <a:pt x="114917" y="271278"/>
                      <a:pt x="113603" y="271278"/>
                    </a:cubicBezTo>
                    <a:cubicBezTo>
                      <a:pt x="112289" y="271278"/>
                      <a:pt x="110974" y="271278"/>
                      <a:pt x="109660" y="269962"/>
                    </a:cubicBezTo>
                    <a:cubicBezTo>
                      <a:pt x="91263" y="259438"/>
                      <a:pt x="76808" y="244966"/>
                      <a:pt x="66295" y="227863"/>
                    </a:cubicBezTo>
                    <a:cubicBezTo>
                      <a:pt x="64981" y="225232"/>
                      <a:pt x="63667" y="222601"/>
                      <a:pt x="64981" y="219969"/>
                    </a:cubicBezTo>
                    <a:cubicBezTo>
                      <a:pt x="58410" y="206813"/>
                      <a:pt x="53154" y="191026"/>
                      <a:pt x="51840" y="175239"/>
                    </a:cubicBezTo>
                    <a:cubicBezTo>
                      <a:pt x="50526" y="173923"/>
                      <a:pt x="49212" y="171292"/>
                      <a:pt x="49212" y="168661"/>
                    </a:cubicBezTo>
                    <a:cubicBezTo>
                      <a:pt x="49212" y="168661"/>
                      <a:pt x="49212" y="168661"/>
                      <a:pt x="49212" y="166029"/>
                    </a:cubicBezTo>
                    <a:cubicBezTo>
                      <a:pt x="49212" y="146295"/>
                      <a:pt x="54468" y="126561"/>
                      <a:pt x="63667" y="109458"/>
                    </a:cubicBezTo>
                    <a:cubicBezTo>
                      <a:pt x="64981" y="106827"/>
                      <a:pt x="67609" y="105511"/>
                      <a:pt x="68923" y="105511"/>
                    </a:cubicBezTo>
                    <a:cubicBezTo>
                      <a:pt x="78122" y="92355"/>
                      <a:pt x="88635" y="80515"/>
                      <a:pt x="101776" y="71306"/>
                    </a:cubicBezTo>
                    <a:cubicBezTo>
                      <a:pt x="101776" y="68674"/>
                      <a:pt x="103090" y="67359"/>
                      <a:pt x="105718" y="64728"/>
                    </a:cubicBezTo>
                    <a:cubicBezTo>
                      <a:pt x="122801" y="54203"/>
                      <a:pt x="143827" y="48940"/>
                      <a:pt x="163539" y="47625"/>
                    </a:cubicBezTo>
                    <a:close/>
                    <a:moveTo>
                      <a:pt x="167482" y="0"/>
                    </a:moveTo>
                    <a:cubicBezTo>
                      <a:pt x="259794" y="0"/>
                      <a:pt x="334963" y="75047"/>
                      <a:pt x="334963" y="167210"/>
                    </a:cubicBezTo>
                    <a:cubicBezTo>
                      <a:pt x="334963" y="218559"/>
                      <a:pt x="312544" y="264640"/>
                      <a:pt x="276938" y="294922"/>
                    </a:cubicBezTo>
                    <a:cubicBezTo>
                      <a:pt x="275619" y="294922"/>
                      <a:pt x="275619" y="294922"/>
                      <a:pt x="274301" y="296239"/>
                    </a:cubicBezTo>
                    <a:cubicBezTo>
                      <a:pt x="274301" y="296239"/>
                      <a:pt x="274301" y="296239"/>
                      <a:pt x="272982" y="298872"/>
                    </a:cubicBezTo>
                    <a:cubicBezTo>
                      <a:pt x="267707" y="302822"/>
                      <a:pt x="262432" y="306772"/>
                      <a:pt x="255838" y="310722"/>
                    </a:cubicBezTo>
                    <a:cubicBezTo>
                      <a:pt x="255838" y="310722"/>
                      <a:pt x="255838" y="310722"/>
                      <a:pt x="261113" y="302822"/>
                    </a:cubicBezTo>
                    <a:cubicBezTo>
                      <a:pt x="262432" y="301506"/>
                      <a:pt x="262432" y="297556"/>
                      <a:pt x="261113" y="296239"/>
                    </a:cubicBezTo>
                    <a:cubicBezTo>
                      <a:pt x="259794" y="294922"/>
                      <a:pt x="257157" y="294922"/>
                      <a:pt x="255838" y="296239"/>
                    </a:cubicBezTo>
                    <a:cubicBezTo>
                      <a:pt x="255838" y="296239"/>
                      <a:pt x="255838" y="296239"/>
                      <a:pt x="240013" y="319939"/>
                    </a:cubicBezTo>
                    <a:cubicBezTo>
                      <a:pt x="236057" y="321255"/>
                      <a:pt x="232101" y="322572"/>
                      <a:pt x="228144" y="323889"/>
                    </a:cubicBezTo>
                    <a:cubicBezTo>
                      <a:pt x="228144" y="323889"/>
                      <a:pt x="228144" y="323889"/>
                      <a:pt x="242651" y="302822"/>
                    </a:cubicBezTo>
                    <a:cubicBezTo>
                      <a:pt x="243969" y="301506"/>
                      <a:pt x="243969" y="297556"/>
                      <a:pt x="242651" y="296239"/>
                    </a:cubicBezTo>
                    <a:cubicBezTo>
                      <a:pt x="241332" y="294922"/>
                      <a:pt x="238694" y="294922"/>
                      <a:pt x="237376" y="296239"/>
                    </a:cubicBezTo>
                    <a:cubicBezTo>
                      <a:pt x="237376" y="296239"/>
                      <a:pt x="237376" y="296239"/>
                      <a:pt x="214957" y="329155"/>
                    </a:cubicBezTo>
                    <a:cubicBezTo>
                      <a:pt x="211001" y="330472"/>
                      <a:pt x="207044" y="330472"/>
                      <a:pt x="204407" y="331788"/>
                    </a:cubicBezTo>
                    <a:cubicBezTo>
                      <a:pt x="204407" y="331788"/>
                      <a:pt x="204407" y="331788"/>
                      <a:pt x="224188" y="302822"/>
                    </a:cubicBezTo>
                    <a:cubicBezTo>
                      <a:pt x="225507" y="302822"/>
                      <a:pt x="225507" y="301506"/>
                      <a:pt x="225507" y="300189"/>
                    </a:cubicBezTo>
                    <a:cubicBezTo>
                      <a:pt x="276938" y="277806"/>
                      <a:pt x="312544" y="226458"/>
                      <a:pt x="312544" y="167210"/>
                    </a:cubicBezTo>
                    <a:cubicBezTo>
                      <a:pt x="312544" y="88213"/>
                      <a:pt x="247926" y="22382"/>
                      <a:pt x="167482" y="22382"/>
                    </a:cubicBezTo>
                    <a:cubicBezTo>
                      <a:pt x="87037" y="22382"/>
                      <a:pt x="22419" y="88213"/>
                      <a:pt x="22419" y="167210"/>
                    </a:cubicBezTo>
                    <a:cubicBezTo>
                      <a:pt x="22419" y="226458"/>
                      <a:pt x="56706" y="276490"/>
                      <a:pt x="108137" y="300189"/>
                    </a:cubicBezTo>
                    <a:cubicBezTo>
                      <a:pt x="108137" y="300189"/>
                      <a:pt x="108137" y="300189"/>
                      <a:pt x="93631" y="318622"/>
                    </a:cubicBezTo>
                    <a:cubicBezTo>
                      <a:pt x="92312" y="317305"/>
                      <a:pt x="89675" y="315989"/>
                      <a:pt x="88356" y="315989"/>
                    </a:cubicBezTo>
                    <a:cubicBezTo>
                      <a:pt x="88356" y="315989"/>
                      <a:pt x="88356" y="315989"/>
                      <a:pt x="96269" y="302822"/>
                    </a:cubicBezTo>
                    <a:cubicBezTo>
                      <a:pt x="97587" y="301506"/>
                      <a:pt x="97587" y="297556"/>
                      <a:pt x="96269" y="296239"/>
                    </a:cubicBezTo>
                    <a:cubicBezTo>
                      <a:pt x="94950" y="294922"/>
                      <a:pt x="92312" y="294922"/>
                      <a:pt x="90994" y="296239"/>
                    </a:cubicBezTo>
                    <a:cubicBezTo>
                      <a:pt x="90994" y="296239"/>
                      <a:pt x="90994" y="296239"/>
                      <a:pt x="80444" y="312039"/>
                    </a:cubicBezTo>
                    <a:cubicBezTo>
                      <a:pt x="79125" y="310722"/>
                      <a:pt x="76487" y="309405"/>
                      <a:pt x="75169" y="308089"/>
                    </a:cubicBezTo>
                    <a:cubicBezTo>
                      <a:pt x="75169" y="308089"/>
                      <a:pt x="75169" y="308089"/>
                      <a:pt x="79125" y="302822"/>
                    </a:cubicBezTo>
                    <a:cubicBezTo>
                      <a:pt x="80444" y="301506"/>
                      <a:pt x="79125" y="297556"/>
                      <a:pt x="77806" y="296239"/>
                    </a:cubicBezTo>
                    <a:cubicBezTo>
                      <a:pt x="76487" y="294922"/>
                      <a:pt x="75169" y="294922"/>
                      <a:pt x="73850" y="296239"/>
                    </a:cubicBezTo>
                    <a:cubicBezTo>
                      <a:pt x="73850" y="296239"/>
                      <a:pt x="73850" y="296239"/>
                      <a:pt x="68575" y="302822"/>
                    </a:cubicBezTo>
                    <a:cubicBezTo>
                      <a:pt x="65937" y="301506"/>
                      <a:pt x="63300" y="298872"/>
                      <a:pt x="60662" y="297556"/>
                    </a:cubicBezTo>
                    <a:cubicBezTo>
                      <a:pt x="60662" y="296239"/>
                      <a:pt x="60662" y="296239"/>
                      <a:pt x="60662" y="296239"/>
                    </a:cubicBezTo>
                    <a:cubicBezTo>
                      <a:pt x="59344" y="294922"/>
                      <a:pt x="59344" y="294922"/>
                      <a:pt x="58025" y="294922"/>
                    </a:cubicBezTo>
                    <a:cubicBezTo>
                      <a:pt x="22419" y="264640"/>
                      <a:pt x="0" y="218559"/>
                      <a:pt x="0" y="167210"/>
                    </a:cubicBezTo>
                    <a:cubicBezTo>
                      <a:pt x="0" y="75047"/>
                      <a:pt x="75169" y="0"/>
                      <a:pt x="167482" y="0"/>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2" name="íślíḋè-任意多边形: 形状 273"/>
              <p:cNvSpPr>
                <a:spLocks/>
              </p:cNvSpPr>
              <p:nvPr/>
            </p:nvSpPr>
            <p:spPr bwMode="auto">
              <a:xfrm>
                <a:off x="6608763" y="4133850"/>
                <a:ext cx="3175" cy="17463"/>
              </a:xfrm>
              <a:custGeom>
                <a:avLst/>
                <a:gdLst>
                  <a:gd name="T0" fmla="*/ 1 w 1"/>
                  <a:gd name="T1" fmla="*/ 5 h 5"/>
                  <a:gd name="T2" fmla="*/ 1 w 1"/>
                  <a:gd name="T3" fmla="*/ 5 h 5"/>
                  <a:gd name="T4" fmla="*/ 1 w 1"/>
                  <a:gd name="T5" fmla="*/ 5 h 5"/>
                  <a:gd name="T6" fmla="*/ 1 w 1"/>
                  <a:gd name="T7" fmla="*/ 4 h 5"/>
                  <a:gd name="T8" fmla="*/ 1 w 1"/>
                  <a:gd name="T9" fmla="*/ 4 h 5"/>
                  <a:gd name="T10" fmla="*/ 1 w 1"/>
                  <a:gd name="T11" fmla="*/ 4 h 5"/>
                  <a:gd name="T12" fmla="*/ 1 w 1"/>
                  <a:gd name="T13" fmla="*/ 4 h 5"/>
                  <a:gd name="T14" fmla="*/ 1 w 1"/>
                  <a:gd name="T15" fmla="*/ 4 h 5"/>
                  <a:gd name="T16" fmla="*/ 1 w 1"/>
                  <a:gd name="T17" fmla="*/ 4 h 5"/>
                  <a:gd name="T18" fmla="*/ 1 w 1"/>
                  <a:gd name="T19" fmla="*/ 3 h 5"/>
                  <a:gd name="T20" fmla="*/ 1 w 1"/>
                  <a:gd name="T21" fmla="*/ 4 h 5"/>
                  <a:gd name="T22" fmla="*/ 1 w 1"/>
                  <a:gd name="T23" fmla="*/ 3 h 5"/>
                  <a:gd name="T24" fmla="*/ 1 w 1"/>
                  <a:gd name="T25" fmla="*/ 3 h 5"/>
                  <a:gd name="T26" fmla="*/ 1 w 1"/>
                  <a:gd name="T27" fmla="*/ 3 h 5"/>
                  <a:gd name="T28" fmla="*/ 1 w 1"/>
                  <a:gd name="T29" fmla="*/ 3 h 5"/>
                  <a:gd name="T30" fmla="*/ 0 w 1"/>
                  <a:gd name="T31" fmla="*/ 2 h 5"/>
                  <a:gd name="T32" fmla="*/ 1 w 1"/>
                  <a:gd name="T33" fmla="*/ 3 h 5"/>
                  <a:gd name="T34" fmla="*/ 0 w 1"/>
                  <a:gd name="T35" fmla="*/ 2 h 5"/>
                  <a:gd name="T36" fmla="*/ 0 w 1"/>
                  <a:gd name="T37" fmla="*/ 1 h 5"/>
                  <a:gd name="T38" fmla="*/ 0 w 1"/>
                  <a:gd name="T39" fmla="*/ 2 h 5"/>
                  <a:gd name="T40" fmla="*/ 0 w 1"/>
                  <a:gd name="T41" fmla="*/ 1 h 5"/>
                  <a:gd name="T42" fmla="*/ 0 w 1"/>
                  <a:gd name="T43" fmla="*/ 1 h 5"/>
                  <a:gd name="T44" fmla="*/ 0 w 1"/>
                  <a:gd name="T45" fmla="*/ 1 h 5"/>
                  <a:gd name="T46" fmla="*/ 0 w 1"/>
                  <a:gd name="T47" fmla="*/ 1 h 5"/>
                  <a:gd name="T48" fmla="*/ 0 w 1"/>
                  <a:gd name="T49" fmla="*/ 1 h 5"/>
                  <a:gd name="T50" fmla="*/ 0 w 1"/>
                  <a:gd name="T51" fmla="*/ 1 h 5"/>
                  <a:gd name="T52" fmla="*/ 0 w 1"/>
                  <a:gd name="T53" fmla="*/ 1 h 5"/>
                  <a:gd name="T54" fmla="*/ 0 w 1"/>
                  <a:gd name="T55" fmla="*/ 0 h 5"/>
                  <a:gd name="T56" fmla="*/ 0 w 1"/>
                  <a:gd name="T57" fmla="*/ 0 h 5"/>
                  <a:gd name="T58" fmla="*/ 0 w 1"/>
                  <a:gd name="T5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 h="5">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3"/>
                    </a:moveTo>
                    <a:cubicBezTo>
                      <a:pt x="1" y="3"/>
                      <a:pt x="1" y="3"/>
                      <a:pt x="1" y="4"/>
                    </a:cubicBezTo>
                    <a:cubicBezTo>
                      <a:pt x="1" y="3"/>
                      <a:pt x="1" y="3"/>
                      <a:pt x="1" y="3"/>
                    </a:cubicBezTo>
                    <a:moveTo>
                      <a:pt x="1" y="3"/>
                    </a:moveTo>
                    <a:cubicBezTo>
                      <a:pt x="1" y="3"/>
                      <a:pt x="1" y="3"/>
                      <a:pt x="1" y="3"/>
                    </a:cubicBezTo>
                    <a:cubicBezTo>
                      <a:pt x="1" y="3"/>
                      <a:pt x="1" y="3"/>
                      <a:pt x="1" y="3"/>
                    </a:cubicBezTo>
                    <a:moveTo>
                      <a:pt x="0" y="2"/>
                    </a:moveTo>
                    <a:cubicBezTo>
                      <a:pt x="0" y="2"/>
                      <a:pt x="0" y="3"/>
                      <a:pt x="1" y="3"/>
                    </a:cubicBezTo>
                    <a:cubicBezTo>
                      <a:pt x="0" y="3"/>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0A5A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3" name="íślíḋè-任意多边形: 形状 358"/>
              <p:cNvSpPr>
                <a:spLocks/>
              </p:cNvSpPr>
              <p:nvPr/>
            </p:nvSpPr>
            <p:spPr bwMode="auto">
              <a:xfrm>
                <a:off x="5099460" y="3881231"/>
                <a:ext cx="413520" cy="411578"/>
              </a:xfrm>
              <a:custGeom>
                <a:avLst/>
                <a:gdLst>
                  <a:gd name="connsiteX0" fmla="*/ 210684 w 338138"/>
                  <a:gd name="connsiteY0" fmla="*/ 177800 h 336550"/>
                  <a:gd name="connsiteX1" fmla="*/ 207963 w 338138"/>
                  <a:gd name="connsiteY1" fmla="*/ 181928 h 336550"/>
                  <a:gd name="connsiteX2" fmla="*/ 207963 w 338138"/>
                  <a:gd name="connsiteY2" fmla="*/ 195686 h 336550"/>
                  <a:gd name="connsiteX3" fmla="*/ 210684 w 338138"/>
                  <a:gd name="connsiteY3" fmla="*/ 198438 h 336550"/>
                  <a:gd name="connsiteX4" fmla="*/ 243342 w 338138"/>
                  <a:gd name="connsiteY4" fmla="*/ 198438 h 336550"/>
                  <a:gd name="connsiteX5" fmla="*/ 246063 w 338138"/>
                  <a:gd name="connsiteY5" fmla="*/ 195686 h 336550"/>
                  <a:gd name="connsiteX6" fmla="*/ 246063 w 338138"/>
                  <a:gd name="connsiteY6" fmla="*/ 181928 h 336550"/>
                  <a:gd name="connsiteX7" fmla="*/ 243342 w 338138"/>
                  <a:gd name="connsiteY7" fmla="*/ 177800 h 336550"/>
                  <a:gd name="connsiteX8" fmla="*/ 210684 w 338138"/>
                  <a:gd name="connsiteY8" fmla="*/ 177800 h 336550"/>
                  <a:gd name="connsiteX9" fmla="*/ 94796 w 338138"/>
                  <a:gd name="connsiteY9" fmla="*/ 177800 h 336550"/>
                  <a:gd name="connsiteX10" fmla="*/ 92075 w 338138"/>
                  <a:gd name="connsiteY10" fmla="*/ 181928 h 336550"/>
                  <a:gd name="connsiteX11" fmla="*/ 92075 w 338138"/>
                  <a:gd name="connsiteY11" fmla="*/ 195686 h 336550"/>
                  <a:gd name="connsiteX12" fmla="*/ 94796 w 338138"/>
                  <a:gd name="connsiteY12" fmla="*/ 198438 h 336550"/>
                  <a:gd name="connsiteX13" fmla="*/ 127454 w 338138"/>
                  <a:gd name="connsiteY13" fmla="*/ 198438 h 336550"/>
                  <a:gd name="connsiteX14" fmla="*/ 130175 w 338138"/>
                  <a:gd name="connsiteY14" fmla="*/ 195686 h 336550"/>
                  <a:gd name="connsiteX15" fmla="*/ 130175 w 338138"/>
                  <a:gd name="connsiteY15" fmla="*/ 181928 h 336550"/>
                  <a:gd name="connsiteX16" fmla="*/ 127454 w 338138"/>
                  <a:gd name="connsiteY16" fmla="*/ 177800 h 336550"/>
                  <a:gd name="connsiteX17" fmla="*/ 94796 w 338138"/>
                  <a:gd name="connsiteY17" fmla="*/ 177800 h 336550"/>
                  <a:gd name="connsiteX18" fmla="*/ 120651 w 338138"/>
                  <a:gd name="connsiteY18" fmla="*/ 107950 h 336550"/>
                  <a:gd name="connsiteX19" fmla="*/ 106363 w 338138"/>
                  <a:gd name="connsiteY19" fmla="*/ 144463 h 336550"/>
                  <a:gd name="connsiteX20" fmla="*/ 231776 w 338138"/>
                  <a:gd name="connsiteY20" fmla="*/ 144463 h 336550"/>
                  <a:gd name="connsiteX21" fmla="*/ 217488 w 338138"/>
                  <a:gd name="connsiteY21" fmla="*/ 107950 h 336550"/>
                  <a:gd name="connsiteX22" fmla="*/ 117596 w 338138"/>
                  <a:gd name="connsiteY22" fmla="*/ 88900 h 336550"/>
                  <a:gd name="connsiteX23" fmla="*/ 220543 w 338138"/>
                  <a:gd name="connsiteY23" fmla="*/ 88900 h 336550"/>
                  <a:gd name="connsiteX24" fmla="*/ 240341 w 338138"/>
                  <a:gd name="connsiteY24" fmla="*/ 102065 h 336550"/>
                  <a:gd name="connsiteX25" fmla="*/ 256179 w 338138"/>
                  <a:gd name="connsiteY25" fmla="*/ 138925 h 336550"/>
                  <a:gd name="connsiteX26" fmla="*/ 258819 w 338138"/>
                  <a:gd name="connsiteY26" fmla="*/ 133660 h 336550"/>
                  <a:gd name="connsiteX27" fmla="*/ 261459 w 338138"/>
                  <a:gd name="connsiteY27" fmla="*/ 131027 h 336550"/>
                  <a:gd name="connsiteX28" fmla="*/ 279936 w 338138"/>
                  <a:gd name="connsiteY28" fmla="*/ 131027 h 336550"/>
                  <a:gd name="connsiteX29" fmla="*/ 282576 w 338138"/>
                  <a:gd name="connsiteY29" fmla="*/ 134976 h 336550"/>
                  <a:gd name="connsiteX30" fmla="*/ 282576 w 338138"/>
                  <a:gd name="connsiteY30" fmla="*/ 149457 h 336550"/>
                  <a:gd name="connsiteX31" fmla="*/ 279936 w 338138"/>
                  <a:gd name="connsiteY31" fmla="*/ 152090 h 336550"/>
                  <a:gd name="connsiteX32" fmla="*/ 262778 w 338138"/>
                  <a:gd name="connsiteY32" fmla="*/ 152090 h 336550"/>
                  <a:gd name="connsiteX33" fmla="*/ 270697 w 338138"/>
                  <a:gd name="connsiteY33" fmla="*/ 169204 h 336550"/>
                  <a:gd name="connsiteX34" fmla="*/ 273337 w 338138"/>
                  <a:gd name="connsiteY34" fmla="*/ 178420 h 336550"/>
                  <a:gd name="connsiteX35" fmla="*/ 273337 w 338138"/>
                  <a:gd name="connsiteY35" fmla="*/ 211331 h 336550"/>
                  <a:gd name="connsiteX36" fmla="*/ 257499 w 338138"/>
                  <a:gd name="connsiteY36" fmla="*/ 231078 h 336550"/>
                  <a:gd name="connsiteX37" fmla="*/ 257499 w 338138"/>
                  <a:gd name="connsiteY37" fmla="*/ 244243 h 336550"/>
                  <a:gd name="connsiteX38" fmla="*/ 250900 w 338138"/>
                  <a:gd name="connsiteY38" fmla="*/ 250825 h 336550"/>
                  <a:gd name="connsiteX39" fmla="*/ 229782 w 338138"/>
                  <a:gd name="connsiteY39" fmla="*/ 250825 h 336550"/>
                  <a:gd name="connsiteX40" fmla="*/ 223183 w 338138"/>
                  <a:gd name="connsiteY40" fmla="*/ 244243 h 336550"/>
                  <a:gd name="connsiteX41" fmla="*/ 223183 w 338138"/>
                  <a:gd name="connsiteY41" fmla="*/ 232395 h 336550"/>
                  <a:gd name="connsiteX42" fmla="*/ 114956 w 338138"/>
                  <a:gd name="connsiteY42" fmla="*/ 232395 h 336550"/>
                  <a:gd name="connsiteX43" fmla="*/ 114956 w 338138"/>
                  <a:gd name="connsiteY43" fmla="*/ 244243 h 336550"/>
                  <a:gd name="connsiteX44" fmla="*/ 108357 w 338138"/>
                  <a:gd name="connsiteY44" fmla="*/ 250825 h 336550"/>
                  <a:gd name="connsiteX45" fmla="*/ 87239 w 338138"/>
                  <a:gd name="connsiteY45" fmla="*/ 250825 h 336550"/>
                  <a:gd name="connsiteX46" fmla="*/ 80640 w 338138"/>
                  <a:gd name="connsiteY46" fmla="*/ 244243 h 336550"/>
                  <a:gd name="connsiteX47" fmla="*/ 80640 w 338138"/>
                  <a:gd name="connsiteY47" fmla="*/ 231078 h 336550"/>
                  <a:gd name="connsiteX48" fmla="*/ 64802 w 338138"/>
                  <a:gd name="connsiteY48" fmla="*/ 211331 h 336550"/>
                  <a:gd name="connsiteX49" fmla="*/ 64802 w 338138"/>
                  <a:gd name="connsiteY49" fmla="*/ 178420 h 336550"/>
                  <a:gd name="connsiteX50" fmla="*/ 67442 w 338138"/>
                  <a:gd name="connsiteY50" fmla="*/ 169204 h 336550"/>
                  <a:gd name="connsiteX51" fmla="*/ 75361 w 338138"/>
                  <a:gd name="connsiteY51" fmla="*/ 152090 h 336550"/>
                  <a:gd name="connsiteX52" fmla="*/ 58203 w 338138"/>
                  <a:gd name="connsiteY52" fmla="*/ 152090 h 336550"/>
                  <a:gd name="connsiteX53" fmla="*/ 55563 w 338138"/>
                  <a:gd name="connsiteY53" fmla="*/ 149457 h 336550"/>
                  <a:gd name="connsiteX54" fmla="*/ 55563 w 338138"/>
                  <a:gd name="connsiteY54" fmla="*/ 134976 h 336550"/>
                  <a:gd name="connsiteX55" fmla="*/ 58203 w 338138"/>
                  <a:gd name="connsiteY55" fmla="*/ 131027 h 336550"/>
                  <a:gd name="connsiteX56" fmla="*/ 76680 w 338138"/>
                  <a:gd name="connsiteY56" fmla="*/ 131027 h 336550"/>
                  <a:gd name="connsiteX57" fmla="*/ 79320 w 338138"/>
                  <a:gd name="connsiteY57" fmla="*/ 133660 h 336550"/>
                  <a:gd name="connsiteX58" fmla="*/ 81960 w 338138"/>
                  <a:gd name="connsiteY58" fmla="*/ 138925 h 336550"/>
                  <a:gd name="connsiteX59" fmla="*/ 97798 w 338138"/>
                  <a:gd name="connsiteY59" fmla="*/ 102065 h 336550"/>
                  <a:gd name="connsiteX60" fmla="*/ 117596 w 338138"/>
                  <a:gd name="connsiteY60" fmla="*/ 88900 h 336550"/>
                  <a:gd name="connsiteX61" fmla="*/ 69393 w 338138"/>
                  <a:gd name="connsiteY61" fmla="*/ 12700 h 336550"/>
                  <a:gd name="connsiteX62" fmla="*/ 12700 w 338138"/>
                  <a:gd name="connsiteY62" fmla="*/ 69392 h 336550"/>
                  <a:gd name="connsiteX63" fmla="*/ 12700 w 338138"/>
                  <a:gd name="connsiteY63" fmla="*/ 267158 h 336550"/>
                  <a:gd name="connsiteX64" fmla="*/ 69393 w 338138"/>
                  <a:gd name="connsiteY64" fmla="*/ 323850 h 336550"/>
                  <a:gd name="connsiteX65" fmla="*/ 267157 w 338138"/>
                  <a:gd name="connsiteY65" fmla="*/ 323850 h 336550"/>
                  <a:gd name="connsiteX66" fmla="*/ 323850 w 338138"/>
                  <a:gd name="connsiteY66" fmla="*/ 267158 h 336550"/>
                  <a:gd name="connsiteX67" fmla="*/ 323850 w 338138"/>
                  <a:gd name="connsiteY67" fmla="*/ 69392 h 336550"/>
                  <a:gd name="connsiteX68" fmla="*/ 267157 w 338138"/>
                  <a:gd name="connsiteY68" fmla="*/ 12700 h 336550"/>
                  <a:gd name="connsiteX69" fmla="*/ 69393 w 338138"/>
                  <a:gd name="connsiteY69" fmla="*/ 12700 h 336550"/>
                  <a:gd name="connsiteX70" fmla="*/ 70005 w 338138"/>
                  <a:gd name="connsiteY70" fmla="*/ 0 h 336550"/>
                  <a:gd name="connsiteX71" fmla="*/ 268133 w 338138"/>
                  <a:gd name="connsiteY71" fmla="*/ 0 h 336550"/>
                  <a:gd name="connsiteX72" fmla="*/ 338138 w 338138"/>
                  <a:gd name="connsiteY72" fmla="*/ 69676 h 336550"/>
                  <a:gd name="connsiteX73" fmla="*/ 338138 w 338138"/>
                  <a:gd name="connsiteY73" fmla="*/ 266874 h 336550"/>
                  <a:gd name="connsiteX74" fmla="*/ 268133 w 338138"/>
                  <a:gd name="connsiteY74" fmla="*/ 336550 h 336550"/>
                  <a:gd name="connsiteX75" fmla="*/ 70005 w 338138"/>
                  <a:gd name="connsiteY75" fmla="*/ 336550 h 336550"/>
                  <a:gd name="connsiteX76" fmla="*/ 0 w 338138"/>
                  <a:gd name="connsiteY76" fmla="*/ 266874 h 336550"/>
                  <a:gd name="connsiteX77" fmla="*/ 0 w 338138"/>
                  <a:gd name="connsiteY77" fmla="*/ 69676 h 336550"/>
                  <a:gd name="connsiteX78" fmla="*/ 70005 w 338138"/>
                  <a:gd name="connsiteY7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8138" h="336550">
                    <a:moveTo>
                      <a:pt x="210684" y="177800"/>
                    </a:moveTo>
                    <a:cubicBezTo>
                      <a:pt x="209324" y="177800"/>
                      <a:pt x="207963" y="179176"/>
                      <a:pt x="207963" y="181928"/>
                    </a:cubicBezTo>
                    <a:cubicBezTo>
                      <a:pt x="207963" y="181928"/>
                      <a:pt x="207963" y="181928"/>
                      <a:pt x="207963" y="195686"/>
                    </a:cubicBezTo>
                    <a:cubicBezTo>
                      <a:pt x="207963" y="197062"/>
                      <a:pt x="209324" y="198438"/>
                      <a:pt x="210684" y="198438"/>
                    </a:cubicBezTo>
                    <a:cubicBezTo>
                      <a:pt x="210684" y="198438"/>
                      <a:pt x="210684" y="198438"/>
                      <a:pt x="243342" y="198438"/>
                    </a:cubicBezTo>
                    <a:cubicBezTo>
                      <a:pt x="244702" y="198438"/>
                      <a:pt x="246063" y="197062"/>
                      <a:pt x="246063" y="195686"/>
                    </a:cubicBezTo>
                    <a:lnTo>
                      <a:pt x="246063" y="181928"/>
                    </a:lnTo>
                    <a:cubicBezTo>
                      <a:pt x="246063" y="179176"/>
                      <a:pt x="244702" y="177800"/>
                      <a:pt x="243342" y="177800"/>
                    </a:cubicBezTo>
                    <a:cubicBezTo>
                      <a:pt x="243342" y="177800"/>
                      <a:pt x="243342" y="177800"/>
                      <a:pt x="210684" y="177800"/>
                    </a:cubicBezTo>
                    <a:close/>
                    <a:moveTo>
                      <a:pt x="94796" y="177800"/>
                    </a:moveTo>
                    <a:cubicBezTo>
                      <a:pt x="93436" y="177800"/>
                      <a:pt x="92075" y="179176"/>
                      <a:pt x="92075" y="181928"/>
                    </a:cubicBezTo>
                    <a:cubicBezTo>
                      <a:pt x="92075" y="181928"/>
                      <a:pt x="92075" y="181928"/>
                      <a:pt x="92075" y="195686"/>
                    </a:cubicBezTo>
                    <a:cubicBezTo>
                      <a:pt x="92075" y="197062"/>
                      <a:pt x="93436" y="198438"/>
                      <a:pt x="94796" y="198438"/>
                    </a:cubicBezTo>
                    <a:cubicBezTo>
                      <a:pt x="94796" y="198438"/>
                      <a:pt x="94796" y="198438"/>
                      <a:pt x="127454" y="198438"/>
                    </a:cubicBezTo>
                    <a:cubicBezTo>
                      <a:pt x="128814" y="198438"/>
                      <a:pt x="130175" y="197062"/>
                      <a:pt x="130175" y="195686"/>
                    </a:cubicBezTo>
                    <a:lnTo>
                      <a:pt x="130175" y="181928"/>
                    </a:lnTo>
                    <a:cubicBezTo>
                      <a:pt x="130175" y="179176"/>
                      <a:pt x="128814" y="177800"/>
                      <a:pt x="127454" y="177800"/>
                    </a:cubicBezTo>
                    <a:cubicBezTo>
                      <a:pt x="127454" y="177800"/>
                      <a:pt x="127454" y="177800"/>
                      <a:pt x="94796" y="177800"/>
                    </a:cubicBezTo>
                    <a:close/>
                    <a:moveTo>
                      <a:pt x="120651" y="107950"/>
                    </a:moveTo>
                    <a:lnTo>
                      <a:pt x="106363" y="144463"/>
                    </a:lnTo>
                    <a:lnTo>
                      <a:pt x="231776" y="144463"/>
                    </a:lnTo>
                    <a:lnTo>
                      <a:pt x="217488" y="107950"/>
                    </a:lnTo>
                    <a:close/>
                    <a:moveTo>
                      <a:pt x="117596" y="88900"/>
                    </a:moveTo>
                    <a:cubicBezTo>
                      <a:pt x="117596" y="88900"/>
                      <a:pt x="117596" y="88900"/>
                      <a:pt x="220543" y="88900"/>
                    </a:cubicBezTo>
                    <a:cubicBezTo>
                      <a:pt x="229782" y="88900"/>
                      <a:pt x="237701" y="94166"/>
                      <a:pt x="240341" y="102065"/>
                    </a:cubicBezTo>
                    <a:cubicBezTo>
                      <a:pt x="240341" y="102065"/>
                      <a:pt x="240341" y="102065"/>
                      <a:pt x="256179" y="138925"/>
                    </a:cubicBezTo>
                    <a:cubicBezTo>
                      <a:pt x="256179" y="138925"/>
                      <a:pt x="256179" y="138925"/>
                      <a:pt x="258819" y="133660"/>
                    </a:cubicBezTo>
                    <a:cubicBezTo>
                      <a:pt x="258819" y="132343"/>
                      <a:pt x="260139" y="131027"/>
                      <a:pt x="261459" y="131027"/>
                    </a:cubicBezTo>
                    <a:cubicBezTo>
                      <a:pt x="261459" y="131027"/>
                      <a:pt x="261459" y="131027"/>
                      <a:pt x="279936" y="131027"/>
                    </a:cubicBezTo>
                    <a:cubicBezTo>
                      <a:pt x="281256" y="131027"/>
                      <a:pt x="282576" y="132343"/>
                      <a:pt x="282576" y="134976"/>
                    </a:cubicBezTo>
                    <a:cubicBezTo>
                      <a:pt x="282576" y="134976"/>
                      <a:pt x="282576" y="134976"/>
                      <a:pt x="282576" y="149457"/>
                    </a:cubicBezTo>
                    <a:cubicBezTo>
                      <a:pt x="282576" y="150774"/>
                      <a:pt x="281256" y="152090"/>
                      <a:pt x="279936" y="152090"/>
                    </a:cubicBezTo>
                    <a:cubicBezTo>
                      <a:pt x="279936" y="152090"/>
                      <a:pt x="279936" y="152090"/>
                      <a:pt x="262778" y="152090"/>
                    </a:cubicBezTo>
                    <a:cubicBezTo>
                      <a:pt x="262778" y="152090"/>
                      <a:pt x="262778" y="152090"/>
                      <a:pt x="270697" y="169204"/>
                    </a:cubicBezTo>
                    <a:cubicBezTo>
                      <a:pt x="273337" y="171837"/>
                      <a:pt x="273337" y="175786"/>
                      <a:pt x="273337" y="178420"/>
                    </a:cubicBezTo>
                    <a:cubicBezTo>
                      <a:pt x="273337" y="178420"/>
                      <a:pt x="273337" y="178420"/>
                      <a:pt x="273337" y="211331"/>
                    </a:cubicBezTo>
                    <a:cubicBezTo>
                      <a:pt x="273337" y="220546"/>
                      <a:pt x="266738" y="229762"/>
                      <a:pt x="257499" y="231078"/>
                    </a:cubicBezTo>
                    <a:cubicBezTo>
                      <a:pt x="257499" y="231078"/>
                      <a:pt x="257499" y="231078"/>
                      <a:pt x="257499" y="244243"/>
                    </a:cubicBezTo>
                    <a:cubicBezTo>
                      <a:pt x="257499" y="248192"/>
                      <a:pt x="254859" y="250825"/>
                      <a:pt x="250900" y="250825"/>
                    </a:cubicBezTo>
                    <a:cubicBezTo>
                      <a:pt x="250900" y="250825"/>
                      <a:pt x="250900" y="250825"/>
                      <a:pt x="229782" y="250825"/>
                    </a:cubicBezTo>
                    <a:cubicBezTo>
                      <a:pt x="225823" y="250825"/>
                      <a:pt x="223183" y="248192"/>
                      <a:pt x="223183" y="244243"/>
                    </a:cubicBezTo>
                    <a:cubicBezTo>
                      <a:pt x="223183" y="244243"/>
                      <a:pt x="223183" y="244243"/>
                      <a:pt x="223183" y="232395"/>
                    </a:cubicBezTo>
                    <a:cubicBezTo>
                      <a:pt x="223183" y="232395"/>
                      <a:pt x="223183" y="232395"/>
                      <a:pt x="114956" y="232395"/>
                    </a:cubicBezTo>
                    <a:cubicBezTo>
                      <a:pt x="114956" y="232395"/>
                      <a:pt x="114956" y="232395"/>
                      <a:pt x="114956" y="244243"/>
                    </a:cubicBezTo>
                    <a:cubicBezTo>
                      <a:pt x="114956" y="248192"/>
                      <a:pt x="112316" y="250825"/>
                      <a:pt x="108357" y="250825"/>
                    </a:cubicBezTo>
                    <a:cubicBezTo>
                      <a:pt x="108357" y="250825"/>
                      <a:pt x="108357" y="250825"/>
                      <a:pt x="87239" y="250825"/>
                    </a:cubicBezTo>
                    <a:cubicBezTo>
                      <a:pt x="83280" y="250825"/>
                      <a:pt x="80640" y="248192"/>
                      <a:pt x="80640" y="244243"/>
                    </a:cubicBezTo>
                    <a:cubicBezTo>
                      <a:pt x="80640" y="244243"/>
                      <a:pt x="80640" y="244243"/>
                      <a:pt x="80640" y="231078"/>
                    </a:cubicBezTo>
                    <a:cubicBezTo>
                      <a:pt x="71401" y="229762"/>
                      <a:pt x="64802" y="220546"/>
                      <a:pt x="64802" y="211331"/>
                    </a:cubicBezTo>
                    <a:cubicBezTo>
                      <a:pt x="64802" y="211331"/>
                      <a:pt x="64802" y="211331"/>
                      <a:pt x="64802" y="178420"/>
                    </a:cubicBezTo>
                    <a:cubicBezTo>
                      <a:pt x="64802" y="175786"/>
                      <a:pt x="64802" y="171837"/>
                      <a:pt x="67442" y="169204"/>
                    </a:cubicBezTo>
                    <a:cubicBezTo>
                      <a:pt x="67442" y="169204"/>
                      <a:pt x="67442" y="169204"/>
                      <a:pt x="75361" y="152090"/>
                    </a:cubicBezTo>
                    <a:cubicBezTo>
                      <a:pt x="75361" y="152090"/>
                      <a:pt x="75361" y="152090"/>
                      <a:pt x="58203" y="152090"/>
                    </a:cubicBezTo>
                    <a:cubicBezTo>
                      <a:pt x="56883" y="152090"/>
                      <a:pt x="55563" y="150774"/>
                      <a:pt x="55563" y="149457"/>
                    </a:cubicBezTo>
                    <a:cubicBezTo>
                      <a:pt x="55563" y="149457"/>
                      <a:pt x="55563" y="149457"/>
                      <a:pt x="55563" y="134976"/>
                    </a:cubicBezTo>
                    <a:cubicBezTo>
                      <a:pt x="55563" y="132343"/>
                      <a:pt x="56883" y="131027"/>
                      <a:pt x="58203" y="131027"/>
                    </a:cubicBezTo>
                    <a:cubicBezTo>
                      <a:pt x="58203" y="131027"/>
                      <a:pt x="58203" y="131027"/>
                      <a:pt x="76680" y="131027"/>
                    </a:cubicBezTo>
                    <a:cubicBezTo>
                      <a:pt x="78000" y="131027"/>
                      <a:pt x="79320" y="132343"/>
                      <a:pt x="79320" y="133660"/>
                    </a:cubicBezTo>
                    <a:cubicBezTo>
                      <a:pt x="79320" y="133660"/>
                      <a:pt x="79320" y="133660"/>
                      <a:pt x="81960" y="138925"/>
                    </a:cubicBezTo>
                    <a:cubicBezTo>
                      <a:pt x="81960" y="138925"/>
                      <a:pt x="81960" y="138925"/>
                      <a:pt x="97798" y="102065"/>
                    </a:cubicBezTo>
                    <a:cubicBezTo>
                      <a:pt x="100438" y="94166"/>
                      <a:pt x="108357" y="88900"/>
                      <a:pt x="117596" y="88900"/>
                    </a:cubicBezTo>
                    <a:close/>
                    <a:moveTo>
                      <a:pt x="69393" y="12700"/>
                    </a:moveTo>
                    <a:cubicBezTo>
                      <a:pt x="37750" y="12700"/>
                      <a:pt x="12700" y="37750"/>
                      <a:pt x="12700" y="69392"/>
                    </a:cubicBezTo>
                    <a:cubicBezTo>
                      <a:pt x="12700" y="69392"/>
                      <a:pt x="12700" y="69392"/>
                      <a:pt x="12700" y="267158"/>
                    </a:cubicBezTo>
                    <a:cubicBezTo>
                      <a:pt x="12700" y="298800"/>
                      <a:pt x="37750" y="323850"/>
                      <a:pt x="69393" y="323850"/>
                    </a:cubicBezTo>
                    <a:cubicBezTo>
                      <a:pt x="69393" y="323850"/>
                      <a:pt x="69393" y="323850"/>
                      <a:pt x="267157" y="323850"/>
                    </a:cubicBezTo>
                    <a:cubicBezTo>
                      <a:pt x="298800" y="323850"/>
                      <a:pt x="323850" y="298800"/>
                      <a:pt x="323850" y="267158"/>
                    </a:cubicBezTo>
                    <a:lnTo>
                      <a:pt x="323850" y="69392"/>
                    </a:lnTo>
                    <a:cubicBezTo>
                      <a:pt x="323850" y="37750"/>
                      <a:pt x="298800" y="12700"/>
                      <a:pt x="267157" y="12700"/>
                    </a:cubicBezTo>
                    <a:cubicBezTo>
                      <a:pt x="267157" y="12700"/>
                      <a:pt x="267157" y="12700"/>
                      <a:pt x="69393" y="12700"/>
                    </a:cubicBezTo>
                    <a:close/>
                    <a:moveTo>
                      <a:pt x="70005" y="0"/>
                    </a:moveTo>
                    <a:cubicBezTo>
                      <a:pt x="70005" y="0"/>
                      <a:pt x="70005" y="0"/>
                      <a:pt x="268133" y="0"/>
                    </a:cubicBezTo>
                    <a:cubicBezTo>
                      <a:pt x="306438" y="0"/>
                      <a:pt x="338138" y="31551"/>
                      <a:pt x="338138" y="69676"/>
                    </a:cubicBezTo>
                    <a:cubicBezTo>
                      <a:pt x="338138" y="69676"/>
                      <a:pt x="338138" y="69676"/>
                      <a:pt x="338138" y="266874"/>
                    </a:cubicBezTo>
                    <a:cubicBezTo>
                      <a:pt x="338138" y="304999"/>
                      <a:pt x="306438" y="336550"/>
                      <a:pt x="268133" y="336550"/>
                    </a:cubicBezTo>
                    <a:cubicBezTo>
                      <a:pt x="268133" y="336550"/>
                      <a:pt x="268133" y="336550"/>
                      <a:pt x="70005" y="336550"/>
                    </a:cubicBezTo>
                    <a:cubicBezTo>
                      <a:pt x="31700" y="336550"/>
                      <a:pt x="0" y="304999"/>
                      <a:pt x="0" y="266874"/>
                    </a:cubicBezTo>
                    <a:cubicBezTo>
                      <a:pt x="0" y="266874"/>
                      <a:pt x="0" y="266874"/>
                      <a:pt x="0" y="69676"/>
                    </a:cubicBezTo>
                    <a:cubicBezTo>
                      <a:pt x="0" y="31551"/>
                      <a:pt x="31700" y="0"/>
                      <a:pt x="70005" y="0"/>
                    </a:cubicBezTo>
                    <a:close/>
                  </a:path>
                </a:pathLst>
              </a:custGeom>
              <a:solidFill>
                <a:schemeClr val="bg1"/>
              </a:solidFill>
              <a:ln>
                <a:noFill/>
              </a:ln>
            </p:spPr>
            <p:txBody>
              <a:bodyPr anchor="ctr"/>
              <a:lstStyle/>
              <a:p>
                <a:pPr algn="ctr"/>
                <a:endParaRPr>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6" name="组合 5"/>
            <p:cNvGrpSpPr/>
            <p:nvPr/>
          </p:nvGrpSpPr>
          <p:grpSpPr>
            <a:xfrm>
              <a:off x="1289466" y="2359242"/>
              <a:ext cx="9613068" cy="2251276"/>
              <a:chOff x="1307468" y="2624665"/>
              <a:chExt cx="9613068" cy="2251276"/>
            </a:xfrm>
          </p:grpSpPr>
          <p:grpSp>
            <p:nvGrpSpPr>
              <p:cNvPr id="7" name="组合 6"/>
              <p:cNvGrpSpPr/>
              <p:nvPr/>
            </p:nvGrpSpPr>
            <p:grpSpPr>
              <a:xfrm>
                <a:off x="8170814" y="2624665"/>
                <a:ext cx="2749722" cy="2251276"/>
                <a:chOff x="8170814" y="1912116"/>
                <a:chExt cx="2749722" cy="2251276"/>
              </a:xfrm>
            </p:grpSpPr>
            <p:grpSp>
              <p:nvGrpSpPr>
                <p:cNvPr id="17" name="组合 16"/>
                <p:cNvGrpSpPr/>
                <p:nvPr/>
              </p:nvGrpSpPr>
              <p:grpSpPr>
                <a:xfrm>
                  <a:off x="8170814" y="1912116"/>
                  <a:ext cx="2611177" cy="2251276"/>
                  <a:chOff x="1193500" y="1491637"/>
                  <a:chExt cx="3761195" cy="2251276"/>
                </a:xfrm>
              </p:grpSpPr>
              <p:grpSp>
                <p:nvGrpSpPr>
                  <p:cNvPr id="19" name="组合 18"/>
                  <p:cNvGrpSpPr/>
                  <p:nvPr/>
                </p:nvGrpSpPr>
                <p:grpSpPr>
                  <a:xfrm>
                    <a:off x="1193500" y="1491637"/>
                    <a:ext cx="3761195" cy="927368"/>
                    <a:chOff x="1317257" y="1824875"/>
                    <a:chExt cx="3761195" cy="927368"/>
                  </a:xfrm>
                </p:grpSpPr>
                <p:sp>
                  <p:nvSpPr>
                    <p:cNvPr id="23" name="íślíḋè-文本框 377"/>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solidFill>
                          <a:schemeClr val="dk1">
                            <a:lumMod val="100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4" name="íślíḋè-Rectangle 2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latin typeface="Agency FB" panose="020B0503020202020204" pitchFamily="34" charset="0"/>
                          <a:ea typeface="微软雅黑 Light" panose="020B0502040204020203" pitchFamily="34" charset="-122"/>
                          <a:sym typeface="Agency FB" panose="020B0503020202020204" pitchFamily="34" charset="0"/>
                        </a:rPr>
                        <a:t>标题文本预设</a:t>
                      </a:r>
                    </a:p>
                  </p:txBody>
                </p:sp>
              </p:grpSp>
              <p:grpSp>
                <p:nvGrpSpPr>
                  <p:cNvPr id="20" name="组合 19"/>
                  <p:cNvGrpSpPr/>
                  <p:nvPr/>
                </p:nvGrpSpPr>
                <p:grpSpPr>
                  <a:xfrm>
                    <a:off x="1193500" y="2815545"/>
                    <a:ext cx="3761195" cy="927368"/>
                    <a:chOff x="1317257" y="1824875"/>
                    <a:chExt cx="3761195" cy="927368"/>
                  </a:xfrm>
                </p:grpSpPr>
                <p:sp>
                  <p:nvSpPr>
                    <p:cNvPr id="21" name="íślíḋè-文本框 375"/>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solidFill>
                          <a:schemeClr val="dk1">
                            <a:lumMod val="100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2" name="íślíḋè-Rectangle 22"/>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4"/>
                          </a:solidFill>
                          <a:latin typeface="Agency FB" panose="020B0503020202020204" pitchFamily="34" charset="0"/>
                          <a:ea typeface="微软雅黑 Light" panose="020B0502040204020203" pitchFamily="34" charset="-122"/>
                          <a:sym typeface="Agency FB" panose="020B0503020202020204" pitchFamily="34" charset="0"/>
                        </a:rPr>
                        <a:t>标题文本预设</a:t>
                      </a:r>
                    </a:p>
                  </p:txBody>
                </p:sp>
              </p:grpSp>
            </p:grpSp>
            <p:cxnSp>
              <p:nvCxnSpPr>
                <p:cNvPr id="18" name="íślíḋè-Straight Connector 18"/>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1307468" y="2624665"/>
                <a:ext cx="2713719" cy="2251276"/>
                <a:chOff x="1307468" y="1697288"/>
                <a:chExt cx="2713719" cy="2251276"/>
              </a:xfrm>
            </p:grpSpPr>
            <p:grpSp>
              <p:nvGrpSpPr>
                <p:cNvPr id="9" name="组合 8"/>
                <p:cNvGrpSpPr/>
                <p:nvPr/>
              </p:nvGrpSpPr>
              <p:grpSpPr>
                <a:xfrm>
                  <a:off x="1410010" y="1697288"/>
                  <a:ext cx="2611177" cy="2251276"/>
                  <a:chOff x="1193500" y="1491637"/>
                  <a:chExt cx="3761195" cy="2251276"/>
                </a:xfrm>
              </p:grpSpPr>
              <p:grpSp>
                <p:nvGrpSpPr>
                  <p:cNvPr id="11" name="组合 10"/>
                  <p:cNvGrpSpPr/>
                  <p:nvPr/>
                </p:nvGrpSpPr>
                <p:grpSpPr>
                  <a:xfrm>
                    <a:off x="1193500" y="1491637"/>
                    <a:ext cx="3761195" cy="927368"/>
                    <a:chOff x="1317257" y="1824875"/>
                    <a:chExt cx="3761195" cy="927368"/>
                  </a:xfrm>
                </p:grpSpPr>
                <p:sp>
                  <p:nvSpPr>
                    <p:cNvPr id="15" name="íślíḋè-文本框 369"/>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solidFill>
                          <a:schemeClr val="dk1">
                            <a:lumMod val="100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6" name="íślíḋè-Rectangle 16"/>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latin typeface="Agency FB" panose="020B0503020202020204" pitchFamily="34" charset="0"/>
                          <a:ea typeface="微软雅黑 Light" panose="020B0502040204020203" pitchFamily="34" charset="-122"/>
                          <a:sym typeface="Agency FB" panose="020B0503020202020204" pitchFamily="34" charset="0"/>
                        </a:rPr>
                        <a:t>标题文本预设</a:t>
                      </a:r>
                    </a:p>
                  </p:txBody>
                </p:sp>
              </p:grpSp>
              <p:grpSp>
                <p:nvGrpSpPr>
                  <p:cNvPr id="12" name="组合 11"/>
                  <p:cNvGrpSpPr/>
                  <p:nvPr/>
                </p:nvGrpSpPr>
                <p:grpSpPr>
                  <a:xfrm>
                    <a:off x="1193500" y="2815545"/>
                    <a:ext cx="3761195" cy="927368"/>
                    <a:chOff x="1317257" y="1824875"/>
                    <a:chExt cx="3761195" cy="927368"/>
                  </a:xfrm>
                </p:grpSpPr>
                <p:sp>
                  <p:nvSpPr>
                    <p:cNvPr id="13" name="íślíḋè-文本框 367"/>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solidFill>
                          <a:schemeClr val="dk1">
                            <a:lumMod val="100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4" name="íślíḋè-Rectangle 14"/>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latin typeface="Agency FB" panose="020B0503020202020204" pitchFamily="34" charset="0"/>
                          <a:ea typeface="微软雅黑 Light" panose="020B0502040204020203" pitchFamily="34" charset="-122"/>
                          <a:sym typeface="Agency FB" panose="020B0503020202020204" pitchFamily="34" charset="0"/>
                        </a:rPr>
                        <a:t>标题文本预设</a:t>
                      </a:r>
                    </a:p>
                  </p:txBody>
                </p:sp>
              </p:grpSp>
            </p:grpSp>
            <p:cxnSp>
              <p:nvCxnSpPr>
                <p:cNvPr id="10" name="íślíḋè-Straight Connector 10"/>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846711903"/>
      </p:ext>
    </p:extLst>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燕尾形箭头 30"/>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2" name="文本框 31"/>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工作实践</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33" name="组合 32"/>
          <p:cNvGrpSpPr/>
          <p:nvPr/>
        </p:nvGrpSpPr>
        <p:grpSpPr>
          <a:xfrm>
            <a:off x="1642226" y="1513963"/>
            <a:ext cx="9157854" cy="4438537"/>
            <a:chOff x="1642226" y="1513963"/>
            <a:chExt cx="9157854" cy="4438537"/>
          </a:xfrm>
        </p:grpSpPr>
        <p:grpSp>
          <p:nvGrpSpPr>
            <p:cNvPr id="34" name="组合 33"/>
            <p:cNvGrpSpPr/>
            <p:nvPr/>
          </p:nvGrpSpPr>
          <p:grpSpPr>
            <a:xfrm>
              <a:off x="1642226" y="1756068"/>
              <a:ext cx="8914014" cy="2793071"/>
              <a:chOff x="504306" y="1739900"/>
              <a:chExt cx="10303162" cy="3378200"/>
            </a:xfrm>
            <a:blipFill>
              <a:blip r:embed="rId4"/>
              <a:tile tx="0" ty="0" sx="100000" sy="100000" flip="none" algn="tl"/>
            </a:blipFill>
          </p:grpSpPr>
          <p:sp useBgFill="1">
            <p:nvSpPr>
              <p:cNvPr id="44" name="平行四边形 43"/>
              <p:cNvSpPr/>
              <p:nvPr/>
            </p:nvSpPr>
            <p:spPr>
              <a:xfrm>
                <a:off x="504306" y="1739900"/>
                <a:ext cx="2489200" cy="33782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5" name="平行四边形 44"/>
              <p:cNvSpPr/>
              <p:nvPr/>
            </p:nvSpPr>
            <p:spPr>
              <a:xfrm>
                <a:off x="3108960" y="1739900"/>
                <a:ext cx="2489200" cy="33782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6" name="平行四边形 45"/>
              <p:cNvSpPr/>
              <p:nvPr/>
            </p:nvSpPr>
            <p:spPr>
              <a:xfrm>
                <a:off x="5713614" y="1739900"/>
                <a:ext cx="2489200" cy="33782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7" name="平行四边形 46"/>
              <p:cNvSpPr/>
              <p:nvPr/>
            </p:nvSpPr>
            <p:spPr>
              <a:xfrm>
                <a:off x="8318268" y="1739900"/>
                <a:ext cx="2489200" cy="33782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îṥļîḑé-Rectangle 23"/>
            <p:cNvSpPr/>
            <p:nvPr/>
          </p:nvSpPr>
          <p:spPr>
            <a:xfrm>
              <a:off x="1642226" y="5168567"/>
              <a:ext cx="1881943" cy="783931"/>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25400" tIns="25400" rIns="25400" bIns="25400" anchor="t">
              <a:noAutofit/>
            </a:bodyPr>
            <a:lstStyle/>
            <a:p>
              <a:pPr algn="ctr">
                <a:lnSpc>
                  <a:spcPct val="120000"/>
                </a:lnSpc>
              </a:pPr>
              <a:r>
                <a:rPr lang="zh-CN" altLang="en-US" sz="1400" dirty="0" smtClean="0">
                  <a:latin typeface="逐浪细阁体" panose="03000509000000000000" pitchFamily="65" charset="-122"/>
                  <a:ea typeface="逐浪细阁体" panose="03000509000000000000" pitchFamily="65" charset="-122"/>
                  <a:cs typeface="+mn-ea"/>
                  <a:sym typeface="逐浪细阁体" panose="03000509000000000000" pitchFamily="65" charset="-122"/>
                </a:rPr>
                <a:t>点击此处更换文本点击此处更换文本</a:t>
              </a:r>
              <a:endParaRPr lang="zh-CN" altLang="en-US" sz="1400" dirty="0">
                <a:solidFill>
                  <a:schemeClr val="tx1"/>
                </a:solidFill>
                <a:latin typeface="逐浪细阁体" panose="03000509000000000000" pitchFamily="65" charset="-122"/>
                <a:ea typeface="逐浪细阁体" panose="03000509000000000000" pitchFamily="65" charset="-122"/>
                <a:cs typeface="+mn-ea"/>
                <a:sym typeface="逐浪细阁体" panose="03000509000000000000" pitchFamily="65" charset="-122"/>
              </a:endParaRPr>
            </a:p>
          </p:txBody>
        </p:sp>
        <p:sp>
          <p:nvSpPr>
            <p:cNvPr id="36" name="îṥļîḑé-Rectangle 23"/>
            <p:cNvSpPr/>
            <p:nvPr/>
          </p:nvSpPr>
          <p:spPr>
            <a:xfrm>
              <a:off x="3795814" y="5168567"/>
              <a:ext cx="1881943" cy="783931"/>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25400" tIns="25400" rIns="25400" bIns="25400" anchor="t">
              <a:noAutofit/>
            </a:bodyPr>
            <a:lstStyle/>
            <a:p>
              <a:pPr algn="ctr">
                <a:lnSpc>
                  <a:spcPct val="120000"/>
                </a:lnSpc>
              </a:pPr>
              <a:r>
                <a:rPr lang="zh-CN" altLang="en-US" sz="1400" dirty="0" smtClean="0">
                  <a:latin typeface="逐浪细阁体" panose="03000509000000000000" pitchFamily="65" charset="-122"/>
                  <a:ea typeface="逐浪细阁体" panose="03000509000000000000" pitchFamily="65" charset="-122"/>
                  <a:cs typeface="+mn-ea"/>
                  <a:sym typeface="逐浪细阁体" panose="03000509000000000000" pitchFamily="65" charset="-122"/>
                </a:rPr>
                <a:t>点击此处更换文本点击此处更换文本</a:t>
              </a:r>
              <a:endParaRPr lang="zh-CN" altLang="en-US" sz="1400" dirty="0">
                <a:solidFill>
                  <a:schemeClr val="tx1"/>
                </a:solidFill>
                <a:latin typeface="逐浪细阁体" panose="03000509000000000000" pitchFamily="65" charset="-122"/>
                <a:ea typeface="逐浪细阁体" panose="03000509000000000000" pitchFamily="65" charset="-122"/>
                <a:cs typeface="+mn-ea"/>
                <a:sym typeface="逐浪细阁体" panose="03000509000000000000" pitchFamily="65" charset="-122"/>
              </a:endParaRPr>
            </a:p>
          </p:txBody>
        </p:sp>
        <p:sp>
          <p:nvSpPr>
            <p:cNvPr id="37" name="îṥļîḑé-Rectangle 23"/>
            <p:cNvSpPr/>
            <p:nvPr/>
          </p:nvSpPr>
          <p:spPr>
            <a:xfrm>
              <a:off x="6149177" y="5168568"/>
              <a:ext cx="1881943" cy="783931"/>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25400" tIns="25400" rIns="25400" bIns="25400" anchor="t">
              <a:noAutofit/>
            </a:bodyPr>
            <a:lstStyle/>
            <a:p>
              <a:pPr algn="ctr">
                <a:lnSpc>
                  <a:spcPct val="120000"/>
                </a:lnSpc>
              </a:pPr>
              <a:r>
                <a:rPr lang="zh-CN" altLang="en-US" sz="1400" dirty="0" smtClean="0">
                  <a:latin typeface="逐浪细阁体" panose="03000509000000000000" pitchFamily="65" charset="-122"/>
                  <a:ea typeface="逐浪细阁体" panose="03000509000000000000" pitchFamily="65" charset="-122"/>
                  <a:cs typeface="+mn-ea"/>
                  <a:sym typeface="逐浪细阁体" panose="03000509000000000000" pitchFamily="65" charset="-122"/>
                </a:rPr>
                <a:t>点击此处更换文本点击此处更换文本</a:t>
              </a:r>
              <a:endParaRPr lang="zh-CN" altLang="en-US" sz="1400" dirty="0">
                <a:solidFill>
                  <a:schemeClr val="tx1"/>
                </a:solidFill>
                <a:latin typeface="逐浪细阁体" panose="03000509000000000000" pitchFamily="65" charset="-122"/>
                <a:ea typeface="逐浪细阁体" panose="03000509000000000000" pitchFamily="65" charset="-122"/>
                <a:cs typeface="+mn-ea"/>
                <a:sym typeface="逐浪细阁体" panose="03000509000000000000" pitchFamily="65" charset="-122"/>
              </a:endParaRPr>
            </a:p>
          </p:txBody>
        </p:sp>
        <p:sp>
          <p:nvSpPr>
            <p:cNvPr id="38" name="îṥļîḑé-Rectangle 23"/>
            <p:cNvSpPr/>
            <p:nvPr/>
          </p:nvSpPr>
          <p:spPr>
            <a:xfrm>
              <a:off x="8402652" y="5168569"/>
              <a:ext cx="1881943" cy="783931"/>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25400" tIns="25400" rIns="25400" bIns="25400" anchor="t">
              <a:noAutofit/>
            </a:bodyPr>
            <a:lstStyle/>
            <a:p>
              <a:pPr algn="ctr">
                <a:lnSpc>
                  <a:spcPct val="120000"/>
                </a:lnSpc>
              </a:pPr>
              <a:r>
                <a:rPr lang="zh-CN" altLang="en-US" sz="1400" dirty="0" smtClean="0">
                  <a:latin typeface="逐浪细阁体" panose="03000509000000000000" pitchFamily="65" charset="-122"/>
                  <a:ea typeface="逐浪细阁体" panose="03000509000000000000" pitchFamily="65" charset="-122"/>
                  <a:cs typeface="+mn-ea"/>
                  <a:sym typeface="逐浪细阁体" panose="03000509000000000000" pitchFamily="65" charset="-122"/>
                </a:rPr>
                <a:t>点击此处更换文本点击此处更换文本</a:t>
              </a:r>
              <a:endParaRPr lang="zh-CN" altLang="en-US" sz="1400" dirty="0">
                <a:solidFill>
                  <a:schemeClr val="tx1"/>
                </a:solidFill>
                <a:latin typeface="逐浪细阁体" panose="03000509000000000000" pitchFamily="65" charset="-122"/>
                <a:ea typeface="逐浪细阁体" panose="03000509000000000000" pitchFamily="65" charset="-122"/>
                <a:cs typeface="+mn-ea"/>
                <a:sym typeface="逐浪细阁体" panose="03000509000000000000" pitchFamily="65" charset="-122"/>
              </a:endParaRPr>
            </a:p>
          </p:txBody>
        </p:sp>
        <p:grpSp>
          <p:nvGrpSpPr>
            <p:cNvPr id="39" name="组合 38"/>
            <p:cNvGrpSpPr/>
            <p:nvPr/>
          </p:nvGrpSpPr>
          <p:grpSpPr>
            <a:xfrm>
              <a:off x="1886066" y="1513963"/>
              <a:ext cx="8914014" cy="2793071"/>
              <a:chOff x="609996" y="1262749"/>
              <a:chExt cx="10303162" cy="3378200"/>
            </a:xfrm>
            <a:blipFill>
              <a:blip r:embed="rId4"/>
              <a:tile tx="0" ty="0" sx="100000" sy="100000" flip="none" algn="tl"/>
            </a:blipFill>
          </p:grpSpPr>
          <p:sp>
            <p:nvSpPr>
              <p:cNvPr id="40" name="平行四边形 39"/>
              <p:cNvSpPr/>
              <p:nvPr/>
            </p:nvSpPr>
            <p:spPr>
              <a:xfrm>
                <a:off x="609996" y="1262749"/>
                <a:ext cx="2489200" cy="3378200"/>
              </a:xfrm>
              <a:prstGeom prst="parallelogram">
                <a:avLst/>
              </a:pr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3214649" y="1262749"/>
                <a:ext cx="2489200" cy="3378200"/>
              </a:xfrm>
              <a:prstGeom prst="parallelogram">
                <a:avLst/>
              </a:pr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5819304" y="1262749"/>
                <a:ext cx="2489200" cy="3378200"/>
              </a:xfrm>
              <a:prstGeom prst="parallelogram">
                <a:avLst/>
              </a:pr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8423958" y="1262749"/>
                <a:ext cx="2489200" cy="3378200"/>
              </a:xfrm>
              <a:prstGeom prst="parallelogram">
                <a:avLst/>
              </a:pr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4738937"/>
      </p:ext>
    </p:extLst>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工作实践</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97" name="0cb6122e-460d-4c97-a14f-4afa2c35b6e6"/>
          <p:cNvGrpSpPr>
            <a:grpSpLocks noChangeAspect="1"/>
          </p:cNvGrpSpPr>
          <p:nvPr/>
        </p:nvGrpSpPr>
        <p:grpSpPr>
          <a:xfrm>
            <a:off x="802108" y="1426684"/>
            <a:ext cx="10607400" cy="4690465"/>
            <a:chOff x="812253" y="1304764"/>
            <a:chExt cx="10607429" cy="4690478"/>
          </a:xfrm>
        </p:grpSpPr>
        <p:grpSp>
          <p:nvGrpSpPr>
            <p:cNvPr id="98" name="Group 1"/>
            <p:cNvGrpSpPr/>
            <p:nvPr/>
          </p:nvGrpSpPr>
          <p:grpSpPr>
            <a:xfrm>
              <a:off x="812253" y="1479095"/>
              <a:ext cx="5784928" cy="2044618"/>
              <a:chOff x="803822" y="1016361"/>
              <a:chExt cx="7536357" cy="2044618"/>
            </a:xfrm>
          </p:grpSpPr>
          <p:cxnSp>
            <p:nvCxnSpPr>
              <p:cNvPr id="183" name="íṩľíḍè-Straight Connector 2"/>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4" name="íṩľíḍè-Straight Connector 3"/>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5" name="íṩľíḍè-Straight Connector 4"/>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6" name="íṩľíḍè-Straight Connector 5"/>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7" name="íṩľíḍè-Straight Connector 6"/>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8" name="íṩľíḍè-Straight Connector 7"/>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9" name="íṩľíḍè-Straight Connector 8"/>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99" name="íṩľíḍè-Isosceles Triangle 9"/>
            <p:cNvSpPr/>
            <p:nvPr/>
          </p:nvSpPr>
          <p:spPr>
            <a:xfrm>
              <a:off x="1029176" y="2591825"/>
              <a:ext cx="1181258" cy="1825202"/>
            </a:xfrm>
            <a:prstGeom prst="triangle">
              <a:avLst/>
            </a:prstGeom>
            <a:gradFill>
              <a:gsLst>
                <a:gs pos="0">
                  <a:schemeClr val="accent1"/>
                </a:gs>
                <a:gs pos="48000">
                  <a:schemeClr val="accent1"/>
                </a:gs>
                <a:gs pos="5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0" name="íṩľíḍè-Isosceles Triangle 10"/>
            <p:cNvSpPr/>
            <p:nvPr/>
          </p:nvSpPr>
          <p:spPr>
            <a:xfrm>
              <a:off x="1871055" y="2982939"/>
              <a:ext cx="1181258" cy="1434087"/>
            </a:xfrm>
            <a:prstGeom prst="triangle">
              <a:avLst/>
            </a:prstGeom>
            <a:gradFill>
              <a:gsLst>
                <a:gs pos="0">
                  <a:schemeClr val="accent2"/>
                </a:gs>
                <a:gs pos="48000">
                  <a:schemeClr val="accent2"/>
                </a:gs>
                <a:gs pos="50000">
                  <a:schemeClr val="accent2">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1" name="íṩľíḍè-Isosceles Triangle 11"/>
            <p:cNvSpPr/>
            <p:nvPr/>
          </p:nvSpPr>
          <p:spPr>
            <a:xfrm flipH="1">
              <a:off x="3554812" y="2200711"/>
              <a:ext cx="1181258" cy="2216315"/>
            </a:xfrm>
            <a:prstGeom prst="triangle">
              <a:avLst/>
            </a:prstGeom>
            <a:gradFill>
              <a:gsLst>
                <a:gs pos="100000">
                  <a:schemeClr val="accent4"/>
                </a:gs>
                <a:gs pos="51000">
                  <a:schemeClr val="accent4"/>
                </a:gs>
                <a:gs pos="50000">
                  <a:schemeClr val="accent4">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2" name="íṩľíḍè-Isosceles Triangle 12"/>
            <p:cNvSpPr/>
            <p:nvPr/>
          </p:nvSpPr>
          <p:spPr>
            <a:xfrm>
              <a:off x="2712933" y="3417513"/>
              <a:ext cx="1181258" cy="999514"/>
            </a:xfrm>
            <a:prstGeom prst="triangle">
              <a:avLst/>
            </a:prstGeom>
            <a:gradFill>
              <a:gsLst>
                <a:gs pos="0">
                  <a:schemeClr val="accent3"/>
                </a:gs>
                <a:gs pos="48000">
                  <a:schemeClr val="accent3"/>
                </a:gs>
                <a:gs pos="50000">
                  <a:schemeClr val="accent3">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3" name="íṩľíḍè-Isosceles Triangle 13"/>
            <p:cNvSpPr/>
            <p:nvPr/>
          </p:nvSpPr>
          <p:spPr>
            <a:xfrm flipH="1">
              <a:off x="4396690" y="2675635"/>
              <a:ext cx="1181258" cy="1741391"/>
            </a:xfrm>
            <a:prstGeom prst="triangle">
              <a:avLst/>
            </a:prstGeom>
            <a:gradFill>
              <a:gsLst>
                <a:gs pos="100000">
                  <a:schemeClr val="accent5"/>
                </a:gs>
                <a:gs pos="51000">
                  <a:schemeClr val="accent5"/>
                </a:gs>
                <a:gs pos="50000">
                  <a:schemeClr val="accent5">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4" name="íṩľíḍè-Isosceles Triangle 14"/>
            <p:cNvSpPr/>
            <p:nvPr/>
          </p:nvSpPr>
          <p:spPr>
            <a:xfrm flipH="1">
              <a:off x="5238569" y="3203330"/>
              <a:ext cx="1181258" cy="1213697"/>
            </a:xfrm>
            <a:prstGeom prst="triangle">
              <a:avLst/>
            </a:prstGeom>
            <a:gradFill>
              <a:gsLst>
                <a:gs pos="100000">
                  <a:schemeClr val="accent6"/>
                </a:gs>
                <a:gs pos="51000">
                  <a:schemeClr val="accent6"/>
                </a:gs>
                <a:gs pos="50000">
                  <a:schemeClr val="accent6">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05" name="Group 15"/>
            <p:cNvGrpSpPr/>
            <p:nvPr/>
          </p:nvGrpSpPr>
          <p:grpSpPr>
            <a:xfrm>
              <a:off x="1191027" y="4701296"/>
              <a:ext cx="846386" cy="873941"/>
              <a:chOff x="864746" y="3281022"/>
              <a:chExt cx="655180" cy="676508"/>
            </a:xfrm>
          </p:grpSpPr>
          <p:sp>
            <p:nvSpPr>
              <p:cNvPr id="179" name="íṩľíḍè-Oval 1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80" name="Group 17"/>
              <p:cNvGrpSpPr/>
              <p:nvPr/>
            </p:nvGrpSpPr>
            <p:grpSpPr>
              <a:xfrm>
                <a:off x="864746" y="3475474"/>
                <a:ext cx="655180" cy="482056"/>
                <a:chOff x="922353" y="3705902"/>
                <a:chExt cx="655180" cy="482056"/>
              </a:xfrm>
            </p:grpSpPr>
            <p:sp>
              <p:nvSpPr>
                <p:cNvPr id="181" name="íṩľíḍè-TextBox 18"/>
                <p:cNvSpPr txBox="1"/>
                <p:nvPr/>
              </p:nvSpPr>
              <p:spPr>
                <a:xfrm>
                  <a:off x="922353" y="4056922"/>
                  <a:ext cx="655180" cy="131036"/>
                </a:xfrm>
                <a:prstGeom prst="rect">
                  <a:avLst/>
                </a:prstGeom>
                <a:noFill/>
              </p:spPr>
              <p:txBody>
                <a:bodyPr wrap="none" lIns="0" tIns="0" rIns="0" bIns="0" anchor="t">
                  <a:noAutofit/>
                </a:bodyPr>
                <a:lstStyle/>
                <a:p>
                  <a:pPr algn="ctr"/>
                  <a:r>
                    <a:rPr lang="zh-CN" altLang="en-US" sz="16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cxnSp>
              <p:nvCxnSpPr>
                <p:cNvPr id="182" name="íṩľíḍè-Straight Connector 19"/>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6" name="Group 20"/>
            <p:cNvGrpSpPr/>
            <p:nvPr/>
          </p:nvGrpSpPr>
          <p:grpSpPr>
            <a:xfrm>
              <a:off x="2009635" y="4701297"/>
              <a:ext cx="846386" cy="1293945"/>
              <a:chOff x="1522087" y="3281022"/>
              <a:chExt cx="655180" cy="1001628"/>
            </a:xfrm>
          </p:grpSpPr>
          <p:sp>
            <p:nvSpPr>
              <p:cNvPr id="175" name="íṩľíḍè-Oval 2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76" name="Group 22"/>
              <p:cNvGrpSpPr/>
              <p:nvPr/>
            </p:nvGrpSpPr>
            <p:grpSpPr>
              <a:xfrm>
                <a:off x="1522087" y="3475474"/>
                <a:ext cx="655180" cy="807176"/>
                <a:chOff x="1570883" y="3705902"/>
                <a:chExt cx="655180" cy="807176"/>
              </a:xfrm>
            </p:grpSpPr>
            <p:cxnSp>
              <p:nvCxnSpPr>
                <p:cNvPr id="177" name="íṩľíḍè-Straight Connector 23"/>
                <p:cNvCxnSpPr/>
                <p:nvPr/>
              </p:nvCxnSpPr>
              <p:spPr>
                <a:xfrm>
                  <a:off x="1898472"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8" name="íṩľíḍè-TextBox 24"/>
                <p:cNvSpPr txBox="1"/>
                <p:nvPr/>
              </p:nvSpPr>
              <p:spPr>
                <a:xfrm>
                  <a:off x="1570883" y="4382042"/>
                  <a:ext cx="655180" cy="131036"/>
                </a:xfrm>
                <a:prstGeom prst="rect">
                  <a:avLst/>
                </a:prstGeom>
                <a:noFill/>
              </p:spPr>
              <p:txBody>
                <a:bodyPr wrap="none" lIns="0" tIns="0" rIns="0" bIns="0" anchor="t">
                  <a:noAutofit/>
                </a:bodyPr>
                <a:lstStyle/>
                <a:p>
                  <a:pPr algn="ctr"/>
                  <a:r>
                    <a:rPr lang="zh-CN" altLang="en-US" sz="16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grpSp>
        </p:grpSp>
        <p:grpSp>
          <p:nvGrpSpPr>
            <p:cNvPr id="107" name="Group 25"/>
            <p:cNvGrpSpPr/>
            <p:nvPr/>
          </p:nvGrpSpPr>
          <p:grpSpPr>
            <a:xfrm>
              <a:off x="3721268" y="4701297"/>
              <a:ext cx="846386" cy="1293945"/>
              <a:chOff x="2836769" y="3281022"/>
              <a:chExt cx="655180" cy="1001628"/>
            </a:xfrm>
          </p:grpSpPr>
          <p:sp>
            <p:nvSpPr>
              <p:cNvPr id="171" name="íṩľíḍè-Oval 26"/>
              <p:cNvSpPr>
                <a:spLocks noChangeAspect="1"/>
              </p:cNvSpPr>
              <p:nvPr/>
            </p:nvSpPr>
            <p:spPr>
              <a:xfrm>
                <a:off x="305837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72" name="Group 27"/>
              <p:cNvGrpSpPr/>
              <p:nvPr/>
            </p:nvGrpSpPr>
            <p:grpSpPr>
              <a:xfrm>
                <a:off x="2836769" y="3475474"/>
                <a:ext cx="655180" cy="807176"/>
                <a:chOff x="1570883" y="3705902"/>
                <a:chExt cx="655180" cy="807176"/>
              </a:xfrm>
            </p:grpSpPr>
            <p:cxnSp>
              <p:nvCxnSpPr>
                <p:cNvPr id="173" name="íṩľíḍè-Straight Connector 28"/>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 name="íṩľíḍè-TextBox 29"/>
                <p:cNvSpPr txBox="1"/>
                <p:nvPr/>
              </p:nvSpPr>
              <p:spPr>
                <a:xfrm>
                  <a:off x="1570883" y="4382042"/>
                  <a:ext cx="655180" cy="131036"/>
                </a:xfrm>
                <a:prstGeom prst="rect">
                  <a:avLst/>
                </a:prstGeom>
                <a:noFill/>
              </p:spPr>
              <p:txBody>
                <a:bodyPr wrap="none" lIns="0" tIns="0" rIns="0" bIns="0" anchor="t">
                  <a:noAutofit/>
                </a:bodyPr>
                <a:lstStyle/>
                <a:p>
                  <a:pPr algn="ctr"/>
                  <a:r>
                    <a:rPr lang="zh-CN" altLang="en-US" sz="16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grpSp>
        </p:grpSp>
        <p:grpSp>
          <p:nvGrpSpPr>
            <p:cNvPr id="108" name="Group 30"/>
            <p:cNvGrpSpPr/>
            <p:nvPr/>
          </p:nvGrpSpPr>
          <p:grpSpPr>
            <a:xfrm>
              <a:off x="5406359" y="4701297"/>
              <a:ext cx="846386" cy="1293945"/>
              <a:chOff x="4151451" y="3281022"/>
              <a:chExt cx="655180" cy="1001628"/>
            </a:xfrm>
          </p:grpSpPr>
          <p:sp>
            <p:nvSpPr>
              <p:cNvPr id="167" name="íṩľíḍè-Oval 31"/>
              <p:cNvSpPr>
                <a:spLocks noChangeAspect="1"/>
              </p:cNvSpPr>
              <p:nvPr/>
            </p:nvSpPr>
            <p:spPr>
              <a:xfrm>
                <a:off x="437181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68" name="Group 32"/>
              <p:cNvGrpSpPr/>
              <p:nvPr/>
            </p:nvGrpSpPr>
            <p:grpSpPr>
              <a:xfrm>
                <a:off x="4151451" y="3475474"/>
                <a:ext cx="655180" cy="807176"/>
                <a:chOff x="1570883" y="3705902"/>
                <a:chExt cx="655180" cy="807176"/>
              </a:xfrm>
            </p:grpSpPr>
            <p:cxnSp>
              <p:nvCxnSpPr>
                <p:cNvPr id="169" name="íṩľíḍè-Straight Connector 33"/>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0" name="íṩľíḍè-TextBox 34"/>
                <p:cNvSpPr txBox="1"/>
                <p:nvPr/>
              </p:nvSpPr>
              <p:spPr>
                <a:xfrm>
                  <a:off x="1570883" y="4382042"/>
                  <a:ext cx="655180" cy="131036"/>
                </a:xfrm>
                <a:prstGeom prst="rect">
                  <a:avLst/>
                </a:prstGeom>
                <a:noFill/>
              </p:spPr>
              <p:txBody>
                <a:bodyPr wrap="none" lIns="0" tIns="0" rIns="0" bIns="0" anchor="t">
                  <a:noAutofit/>
                </a:bodyPr>
                <a:lstStyle/>
                <a:p>
                  <a:pPr algn="ctr"/>
                  <a:r>
                    <a:rPr lang="zh-CN" altLang="en-US" sz="16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grpSp>
        </p:grpSp>
        <p:grpSp>
          <p:nvGrpSpPr>
            <p:cNvPr id="109" name="Group 35"/>
            <p:cNvGrpSpPr/>
            <p:nvPr/>
          </p:nvGrpSpPr>
          <p:grpSpPr>
            <a:xfrm>
              <a:off x="2876117" y="4701296"/>
              <a:ext cx="846386" cy="873941"/>
              <a:chOff x="2179428" y="3281022"/>
              <a:chExt cx="655180" cy="676508"/>
            </a:xfrm>
          </p:grpSpPr>
          <p:sp>
            <p:nvSpPr>
              <p:cNvPr id="163" name="íṩľíḍè-Oval 36"/>
              <p:cNvSpPr>
                <a:spLocks noChangeAspect="1"/>
              </p:cNvSpPr>
              <p:nvPr/>
            </p:nvSpPr>
            <p:spPr>
              <a:xfrm>
                <a:off x="240165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64" name="Group 37"/>
              <p:cNvGrpSpPr/>
              <p:nvPr/>
            </p:nvGrpSpPr>
            <p:grpSpPr>
              <a:xfrm>
                <a:off x="2179428" y="3475474"/>
                <a:ext cx="655180" cy="482056"/>
                <a:chOff x="922353" y="3705902"/>
                <a:chExt cx="655180" cy="482056"/>
              </a:xfrm>
            </p:grpSpPr>
            <p:sp>
              <p:nvSpPr>
                <p:cNvPr id="165" name="íṩľíḍè-TextBox 38"/>
                <p:cNvSpPr txBox="1"/>
                <p:nvPr/>
              </p:nvSpPr>
              <p:spPr>
                <a:xfrm>
                  <a:off x="922353" y="4056922"/>
                  <a:ext cx="655180" cy="131036"/>
                </a:xfrm>
                <a:prstGeom prst="rect">
                  <a:avLst/>
                </a:prstGeom>
                <a:noFill/>
              </p:spPr>
              <p:txBody>
                <a:bodyPr wrap="none" lIns="0" tIns="0" rIns="0" bIns="0" anchor="t">
                  <a:noAutofit/>
                </a:bodyPr>
                <a:lstStyle/>
                <a:p>
                  <a:pPr algn="ctr"/>
                  <a:r>
                    <a:rPr lang="zh-CN" altLang="en-US" sz="16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cxnSp>
              <p:nvCxnSpPr>
                <p:cNvPr id="166" name="íṩľíḍè-Straight Connector 39"/>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0" name="Group 40"/>
            <p:cNvGrpSpPr/>
            <p:nvPr/>
          </p:nvGrpSpPr>
          <p:grpSpPr>
            <a:xfrm>
              <a:off x="4561205" y="4701296"/>
              <a:ext cx="846386" cy="873941"/>
              <a:chOff x="3494110" y="3281022"/>
              <a:chExt cx="655180" cy="676508"/>
            </a:xfrm>
          </p:grpSpPr>
          <p:sp>
            <p:nvSpPr>
              <p:cNvPr id="159" name="íṩľíḍè-Oval 41"/>
              <p:cNvSpPr>
                <a:spLocks noChangeAspect="1"/>
              </p:cNvSpPr>
              <p:nvPr/>
            </p:nvSpPr>
            <p:spPr>
              <a:xfrm>
                <a:off x="371509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60" name="Group 42"/>
              <p:cNvGrpSpPr/>
              <p:nvPr/>
            </p:nvGrpSpPr>
            <p:grpSpPr>
              <a:xfrm>
                <a:off x="3494110" y="3475474"/>
                <a:ext cx="655180" cy="482056"/>
                <a:chOff x="922353" y="3705902"/>
                <a:chExt cx="655180" cy="482056"/>
              </a:xfrm>
            </p:grpSpPr>
            <p:sp>
              <p:nvSpPr>
                <p:cNvPr id="161" name="íṩľíḍè-TextBox 43"/>
                <p:cNvSpPr txBox="1"/>
                <p:nvPr/>
              </p:nvSpPr>
              <p:spPr>
                <a:xfrm>
                  <a:off x="922353" y="4056922"/>
                  <a:ext cx="655180" cy="131036"/>
                </a:xfrm>
                <a:prstGeom prst="rect">
                  <a:avLst/>
                </a:prstGeom>
                <a:noFill/>
              </p:spPr>
              <p:txBody>
                <a:bodyPr wrap="none" lIns="0" tIns="0" rIns="0" bIns="0" anchor="t">
                  <a:noAutofit/>
                </a:bodyPr>
                <a:lstStyle/>
                <a:p>
                  <a:pPr algn="ctr"/>
                  <a:r>
                    <a:rPr lang="zh-CN" altLang="en-US" sz="16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cxnSp>
              <p:nvCxnSpPr>
                <p:cNvPr id="162" name="íṩľíḍè-Straight Connector 44"/>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1" name="Group 45"/>
            <p:cNvGrpSpPr/>
            <p:nvPr/>
          </p:nvGrpSpPr>
          <p:grpSpPr>
            <a:xfrm>
              <a:off x="1236098" y="1557153"/>
              <a:ext cx="717981" cy="717977"/>
              <a:chOff x="846989" y="1401020"/>
              <a:chExt cx="877416" cy="877416"/>
            </a:xfrm>
            <a:effectLst/>
          </p:grpSpPr>
          <p:sp>
            <p:nvSpPr>
              <p:cNvPr id="157" name="íṩľíḍè-Teardrop 46"/>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8" name="íṩľíḍè-Oval 4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0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90%</a:t>
                </a:r>
              </a:p>
            </p:txBody>
          </p:sp>
        </p:grpSp>
        <p:grpSp>
          <p:nvGrpSpPr>
            <p:cNvPr id="112" name="Group 48"/>
            <p:cNvGrpSpPr/>
            <p:nvPr/>
          </p:nvGrpSpPr>
          <p:grpSpPr>
            <a:xfrm>
              <a:off x="2100642" y="2039278"/>
              <a:ext cx="717981" cy="717977"/>
              <a:chOff x="846989" y="1401020"/>
              <a:chExt cx="877416" cy="877416"/>
            </a:xfrm>
            <a:effectLst/>
          </p:grpSpPr>
          <p:sp>
            <p:nvSpPr>
              <p:cNvPr id="155" name="íṩľíḍè-Teardrop 49"/>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6" name="íṩľíḍè-Oval 5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0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80%</a:t>
                </a:r>
              </a:p>
            </p:txBody>
          </p:sp>
        </p:grpSp>
        <p:grpSp>
          <p:nvGrpSpPr>
            <p:cNvPr id="113" name="Group 51"/>
            <p:cNvGrpSpPr/>
            <p:nvPr/>
          </p:nvGrpSpPr>
          <p:grpSpPr>
            <a:xfrm>
              <a:off x="2935746" y="2520421"/>
              <a:ext cx="717981" cy="717977"/>
              <a:chOff x="846989" y="1401020"/>
              <a:chExt cx="877416" cy="877416"/>
            </a:xfrm>
            <a:effectLst/>
          </p:grpSpPr>
          <p:sp>
            <p:nvSpPr>
              <p:cNvPr id="153" name="íṩľíḍè-Teardrop 52"/>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4" name="íṩľíḍè-Oval 5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0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70%</a:t>
                </a:r>
              </a:p>
            </p:txBody>
          </p:sp>
        </p:grpSp>
        <p:grpSp>
          <p:nvGrpSpPr>
            <p:cNvPr id="114" name="Group 54"/>
            <p:cNvGrpSpPr/>
            <p:nvPr/>
          </p:nvGrpSpPr>
          <p:grpSpPr>
            <a:xfrm>
              <a:off x="3775880" y="1304764"/>
              <a:ext cx="717981" cy="717977"/>
              <a:chOff x="846989" y="1401020"/>
              <a:chExt cx="877416" cy="877416"/>
            </a:xfrm>
            <a:effectLst/>
          </p:grpSpPr>
          <p:sp>
            <p:nvSpPr>
              <p:cNvPr id="151" name="íṩľíḍè-Teardrop 55"/>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2" name="íṩľíḍè-Oval 5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0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95%</a:t>
                </a:r>
              </a:p>
            </p:txBody>
          </p:sp>
        </p:grpSp>
        <p:grpSp>
          <p:nvGrpSpPr>
            <p:cNvPr id="115" name="Group 57"/>
            <p:cNvGrpSpPr/>
            <p:nvPr/>
          </p:nvGrpSpPr>
          <p:grpSpPr>
            <a:xfrm>
              <a:off x="4642560" y="1798759"/>
              <a:ext cx="717981" cy="717977"/>
              <a:chOff x="846989" y="1401020"/>
              <a:chExt cx="877416" cy="877416"/>
            </a:xfrm>
            <a:effectLst/>
          </p:grpSpPr>
          <p:sp>
            <p:nvSpPr>
              <p:cNvPr id="149" name="íṩľíḍè-Teardrop 58"/>
              <p:cNvSpPr/>
              <p:nvPr/>
            </p:nvSpPr>
            <p:spPr>
              <a:xfrm rot="8100000">
                <a:off x="846989" y="1401020"/>
                <a:ext cx="877416" cy="877416"/>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0" name="íṩľíḍè-Oval 5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0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85%</a:t>
                </a:r>
              </a:p>
            </p:txBody>
          </p:sp>
        </p:grpSp>
        <p:grpSp>
          <p:nvGrpSpPr>
            <p:cNvPr id="116" name="Group 60"/>
            <p:cNvGrpSpPr/>
            <p:nvPr/>
          </p:nvGrpSpPr>
          <p:grpSpPr>
            <a:xfrm>
              <a:off x="5476956" y="2316434"/>
              <a:ext cx="717981" cy="717977"/>
              <a:chOff x="846989" y="1401020"/>
              <a:chExt cx="877416" cy="877416"/>
            </a:xfrm>
            <a:effectLst/>
          </p:grpSpPr>
          <p:sp>
            <p:nvSpPr>
              <p:cNvPr id="147" name="íṩľíḍè-Teardrop 61"/>
              <p:cNvSpPr/>
              <p:nvPr/>
            </p:nvSpPr>
            <p:spPr>
              <a:xfrm rot="8100000">
                <a:off x="846989" y="1401020"/>
                <a:ext cx="877416" cy="877416"/>
              </a:xfrm>
              <a:prstGeom prst="teardrop">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8" name="íṩľíḍè-Oval 62"/>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000" b="1">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75%</a:t>
                </a:r>
              </a:p>
            </p:txBody>
          </p:sp>
        </p:grpSp>
        <p:grpSp>
          <p:nvGrpSpPr>
            <p:cNvPr id="117" name="Group 68"/>
            <p:cNvGrpSpPr/>
            <p:nvPr/>
          </p:nvGrpSpPr>
          <p:grpSpPr>
            <a:xfrm>
              <a:off x="6840190" y="1609457"/>
              <a:ext cx="637355" cy="619107"/>
              <a:chOff x="5205677" y="1309828"/>
              <a:chExt cx="493370" cy="479245"/>
            </a:xfrm>
          </p:grpSpPr>
          <p:sp>
            <p:nvSpPr>
              <p:cNvPr id="145" name="íṩľíḍè-Rectangle: Rounded Corners 69"/>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6" name="íṩľíḍè-Freeform: Shape 70"/>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118" name="Group 71"/>
            <p:cNvGrpSpPr/>
            <p:nvPr/>
          </p:nvGrpSpPr>
          <p:grpSpPr>
            <a:xfrm>
              <a:off x="6840190" y="2457834"/>
              <a:ext cx="637355" cy="619107"/>
              <a:chOff x="5205677" y="1966548"/>
              <a:chExt cx="493370" cy="479245"/>
            </a:xfrm>
          </p:grpSpPr>
          <p:sp>
            <p:nvSpPr>
              <p:cNvPr id="143" name="íṩľíḍè-Rectangle: Rounded Corners 72"/>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4" name="íṩľíḍè-Freeform: Shape 73"/>
              <p:cNvSpPr>
                <a:spLocks/>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119" name="Group 74"/>
            <p:cNvGrpSpPr/>
            <p:nvPr/>
          </p:nvGrpSpPr>
          <p:grpSpPr>
            <a:xfrm>
              <a:off x="6840190" y="3306210"/>
              <a:ext cx="637355" cy="619107"/>
              <a:chOff x="5205677" y="2623268"/>
              <a:chExt cx="493370" cy="479245"/>
            </a:xfrm>
          </p:grpSpPr>
          <p:sp>
            <p:nvSpPr>
              <p:cNvPr id="141" name="íṩľíḍè-Rectangle: Rounded Corners 75"/>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2" name="íṩľíḍè-Freeform: Shape 76"/>
              <p:cNvSpPr>
                <a:spLocks/>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120" name="Group 77"/>
            <p:cNvGrpSpPr/>
            <p:nvPr/>
          </p:nvGrpSpPr>
          <p:grpSpPr>
            <a:xfrm>
              <a:off x="6840190" y="4154587"/>
              <a:ext cx="637355" cy="619107"/>
              <a:chOff x="5205677" y="3279988"/>
              <a:chExt cx="493370" cy="479245"/>
            </a:xfrm>
          </p:grpSpPr>
          <p:sp>
            <p:nvSpPr>
              <p:cNvPr id="139" name="íṩľíḍè-Rectangle: Rounded Corners 78"/>
              <p:cNvSpPr/>
              <p:nvPr/>
            </p:nvSpPr>
            <p:spPr>
              <a:xfrm>
                <a:off x="5205677" y="3279988"/>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0" name="íṩľíḍè-Freeform: Shape 79"/>
              <p:cNvSpPr>
                <a:spLocks/>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121" name="Group 80"/>
            <p:cNvGrpSpPr/>
            <p:nvPr/>
          </p:nvGrpSpPr>
          <p:grpSpPr>
            <a:xfrm>
              <a:off x="6840190" y="5002964"/>
              <a:ext cx="637355" cy="619107"/>
              <a:chOff x="5205677" y="3936708"/>
              <a:chExt cx="493370" cy="479245"/>
            </a:xfrm>
          </p:grpSpPr>
          <p:sp>
            <p:nvSpPr>
              <p:cNvPr id="137" name="íṩľíḍè-Rectangle: Rounded Corners 81"/>
              <p:cNvSpPr/>
              <p:nvPr/>
            </p:nvSpPr>
            <p:spPr>
              <a:xfrm>
                <a:off x="5205677" y="3936708"/>
                <a:ext cx="493370" cy="47924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38" name="íṩľíḍè-Freeform: Shape 82"/>
              <p:cNvSpPr>
                <a:spLocks/>
              </p:cNvSpPr>
              <p:nvPr/>
            </p:nvSpPr>
            <p:spPr bwMode="auto">
              <a:xfrm>
                <a:off x="5326950" y="4058855"/>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122" name="Group 85"/>
            <p:cNvGrpSpPr/>
            <p:nvPr/>
          </p:nvGrpSpPr>
          <p:grpSpPr>
            <a:xfrm>
              <a:off x="7535050" y="1466080"/>
              <a:ext cx="3884632" cy="931018"/>
              <a:chOff x="7454094" y="1422679"/>
              <a:chExt cx="3884632" cy="931018"/>
            </a:xfrm>
          </p:grpSpPr>
          <p:sp>
            <p:nvSpPr>
              <p:cNvPr id="135" name="íṩľíḍè-TextBox 86"/>
              <p:cNvSpPr txBox="1"/>
              <p:nvPr/>
            </p:nvSpPr>
            <p:spPr>
              <a:xfrm>
                <a:off x="7454094" y="1422679"/>
                <a:ext cx="1261884" cy="415498"/>
              </a:xfrm>
              <a:prstGeom prst="rect">
                <a:avLst/>
              </a:prstGeom>
              <a:noFill/>
            </p:spPr>
            <p:txBody>
              <a:bodyPr wrap="none">
                <a:normAutofit/>
              </a:bodyPr>
              <a:lstStyle/>
              <a:p>
                <a:r>
                  <a:rPr lang="zh-CN" altLang="en-US" b="1" dirty="0">
                    <a:solidFill>
                      <a:schemeClr val="accent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36" name="íṩľíḍè-TextBox 87"/>
              <p:cNvSpPr txBox="1"/>
              <p:nvPr/>
            </p:nvSpPr>
            <p:spPr>
              <a:xfrm>
                <a:off x="7454094" y="1769224"/>
                <a:ext cx="3884632" cy="584473"/>
              </a:xfrm>
              <a:prstGeom prst="rect">
                <a:avLst/>
              </a:prstGeom>
              <a:noFill/>
            </p:spPr>
            <p:txBody>
              <a:bodyPr wrap="square">
                <a:no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a:t>
                </a:r>
              </a:p>
            </p:txBody>
          </p:sp>
        </p:grpSp>
        <p:grpSp>
          <p:nvGrpSpPr>
            <p:cNvPr id="123" name="Group 88"/>
            <p:cNvGrpSpPr/>
            <p:nvPr/>
          </p:nvGrpSpPr>
          <p:grpSpPr>
            <a:xfrm>
              <a:off x="7535050" y="2319895"/>
              <a:ext cx="3884632" cy="931018"/>
              <a:chOff x="7454094" y="1422679"/>
              <a:chExt cx="3884632" cy="931018"/>
            </a:xfrm>
          </p:grpSpPr>
          <p:sp>
            <p:nvSpPr>
              <p:cNvPr id="133" name="íṩľíḍè-TextBox 89"/>
              <p:cNvSpPr txBox="1"/>
              <p:nvPr/>
            </p:nvSpPr>
            <p:spPr>
              <a:xfrm>
                <a:off x="7454094" y="1422679"/>
                <a:ext cx="1261884" cy="415498"/>
              </a:xfrm>
              <a:prstGeom prst="rect">
                <a:avLst/>
              </a:prstGeom>
              <a:noFill/>
            </p:spPr>
            <p:txBody>
              <a:bodyPr wrap="none">
                <a:normAutofit/>
              </a:bodyPr>
              <a:lstStyle/>
              <a:p>
                <a:r>
                  <a:rPr lang="zh-CN" altLang="en-US" b="1">
                    <a:solidFill>
                      <a:schemeClr val="accent2"/>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34" name="íṩľíḍè-TextBox 90"/>
              <p:cNvSpPr txBox="1"/>
              <p:nvPr/>
            </p:nvSpPr>
            <p:spPr>
              <a:xfrm>
                <a:off x="7454094" y="1769224"/>
                <a:ext cx="3884632" cy="584473"/>
              </a:xfrm>
              <a:prstGeom prst="rect">
                <a:avLst/>
              </a:prstGeom>
              <a:noFill/>
            </p:spPr>
            <p:txBody>
              <a:bodyPr wrap="square">
                <a:no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a:t>
                </a:r>
              </a:p>
            </p:txBody>
          </p:sp>
        </p:grpSp>
        <p:grpSp>
          <p:nvGrpSpPr>
            <p:cNvPr id="124" name="Group 91"/>
            <p:cNvGrpSpPr/>
            <p:nvPr/>
          </p:nvGrpSpPr>
          <p:grpSpPr>
            <a:xfrm>
              <a:off x="7535050" y="3173711"/>
              <a:ext cx="3884632" cy="931018"/>
              <a:chOff x="7454094" y="1422679"/>
              <a:chExt cx="3884632" cy="931018"/>
            </a:xfrm>
          </p:grpSpPr>
          <p:sp>
            <p:nvSpPr>
              <p:cNvPr id="131" name="íṩľíḍè-TextBox 92"/>
              <p:cNvSpPr txBox="1"/>
              <p:nvPr/>
            </p:nvSpPr>
            <p:spPr>
              <a:xfrm>
                <a:off x="7454094" y="1422679"/>
                <a:ext cx="1261884" cy="415498"/>
              </a:xfrm>
              <a:prstGeom prst="rect">
                <a:avLst/>
              </a:prstGeom>
              <a:noFill/>
            </p:spPr>
            <p:txBody>
              <a:bodyPr wrap="none">
                <a:normAutofit/>
              </a:bodyPr>
              <a:lstStyle/>
              <a:p>
                <a:r>
                  <a:rPr lang="zh-CN" altLang="en-US" b="1">
                    <a:solidFill>
                      <a:schemeClr val="accent3"/>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32" name="íṩľíḍè-TextBox 93"/>
              <p:cNvSpPr txBox="1"/>
              <p:nvPr/>
            </p:nvSpPr>
            <p:spPr>
              <a:xfrm>
                <a:off x="7454094" y="1769224"/>
                <a:ext cx="3884632" cy="584473"/>
              </a:xfrm>
              <a:prstGeom prst="rect">
                <a:avLst/>
              </a:prstGeom>
              <a:noFill/>
            </p:spPr>
            <p:txBody>
              <a:bodyPr wrap="square">
                <a:no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a:t>
                </a:r>
              </a:p>
            </p:txBody>
          </p:sp>
        </p:grpSp>
        <p:grpSp>
          <p:nvGrpSpPr>
            <p:cNvPr id="125" name="Group 94"/>
            <p:cNvGrpSpPr/>
            <p:nvPr/>
          </p:nvGrpSpPr>
          <p:grpSpPr>
            <a:xfrm>
              <a:off x="7535050" y="4027527"/>
              <a:ext cx="3884632" cy="931018"/>
              <a:chOff x="7454094" y="1422679"/>
              <a:chExt cx="3884632" cy="931018"/>
            </a:xfrm>
          </p:grpSpPr>
          <p:sp>
            <p:nvSpPr>
              <p:cNvPr id="129" name="íṩľíḍè-TextBox 95"/>
              <p:cNvSpPr txBox="1"/>
              <p:nvPr/>
            </p:nvSpPr>
            <p:spPr>
              <a:xfrm>
                <a:off x="7454094" y="1422679"/>
                <a:ext cx="1261884" cy="415498"/>
              </a:xfrm>
              <a:prstGeom prst="rect">
                <a:avLst/>
              </a:prstGeom>
              <a:noFill/>
            </p:spPr>
            <p:txBody>
              <a:bodyPr wrap="none">
                <a:normAutofit/>
              </a:bodyPr>
              <a:lstStyle/>
              <a:p>
                <a:r>
                  <a:rPr lang="zh-CN" altLang="en-US" b="1">
                    <a:solidFill>
                      <a:schemeClr val="accent4"/>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30" name="íṩľíḍè-TextBox 96"/>
              <p:cNvSpPr txBox="1"/>
              <p:nvPr/>
            </p:nvSpPr>
            <p:spPr>
              <a:xfrm>
                <a:off x="7454094" y="1769224"/>
                <a:ext cx="3884632" cy="584473"/>
              </a:xfrm>
              <a:prstGeom prst="rect">
                <a:avLst/>
              </a:prstGeom>
              <a:noFill/>
            </p:spPr>
            <p:txBody>
              <a:bodyPr wrap="square">
                <a:no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a:t>
                </a:r>
              </a:p>
            </p:txBody>
          </p:sp>
        </p:grpSp>
        <p:grpSp>
          <p:nvGrpSpPr>
            <p:cNvPr id="126" name="Group 97"/>
            <p:cNvGrpSpPr/>
            <p:nvPr/>
          </p:nvGrpSpPr>
          <p:grpSpPr>
            <a:xfrm>
              <a:off x="7535050" y="4881343"/>
              <a:ext cx="3884632" cy="931018"/>
              <a:chOff x="7454094" y="1422679"/>
              <a:chExt cx="3884632" cy="931018"/>
            </a:xfrm>
          </p:grpSpPr>
          <p:sp>
            <p:nvSpPr>
              <p:cNvPr id="127" name="íṩľíḍè-TextBox 98"/>
              <p:cNvSpPr txBox="1"/>
              <p:nvPr/>
            </p:nvSpPr>
            <p:spPr>
              <a:xfrm>
                <a:off x="7454094" y="1422679"/>
                <a:ext cx="1261884" cy="415498"/>
              </a:xfrm>
              <a:prstGeom prst="rect">
                <a:avLst/>
              </a:prstGeom>
              <a:noFill/>
            </p:spPr>
            <p:txBody>
              <a:bodyPr wrap="none">
                <a:normAutofit/>
              </a:bodyPr>
              <a:lstStyle/>
              <a:p>
                <a:r>
                  <a:rPr lang="zh-CN" altLang="en-US" b="1" dirty="0">
                    <a:solidFill>
                      <a:schemeClr val="accent5"/>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28" name="íṩľíḍè-TextBox 99"/>
              <p:cNvSpPr txBox="1"/>
              <p:nvPr/>
            </p:nvSpPr>
            <p:spPr>
              <a:xfrm>
                <a:off x="7454094" y="1769224"/>
                <a:ext cx="3884632" cy="584473"/>
              </a:xfrm>
              <a:prstGeom prst="rect">
                <a:avLst/>
              </a:prstGeom>
              <a:noFill/>
            </p:spPr>
            <p:txBody>
              <a:bodyPr wrap="square">
                <a:noAutofit/>
              </a:bodyPr>
              <a:lstStyle/>
              <a:p>
                <a:pPr>
                  <a:lnSpc>
                    <a:spcPct val="120000"/>
                  </a:lnSpc>
                </a:pP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a:t>
                </a:r>
              </a:p>
            </p:txBody>
          </p:sp>
        </p:grpSp>
      </p:grpSp>
    </p:spTree>
    <p:extLst>
      <p:ext uri="{BB962C8B-B14F-4D97-AF65-F5344CB8AC3E}">
        <p14:creationId xmlns:p14="http://schemas.microsoft.com/office/powerpoint/2010/main" val="38532302"/>
      </p:ext>
    </p:extLst>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5" name="五边形 3"/>
          <p:cNvSpPr/>
          <p:nvPr/>
        </p:nvSpPr>
        <p:spPr>
          <a:xfrm rot="16200000">
            <a:off x="3839945" y="-1350751"/>
            <a:ext cx="4512108" cy="12192001"/>
          </a:xfrm>
          <a:custGeom>
            <a:avLst/>
            <a:gdLst>
              <a:gd name="connsiteX0" fmla="*/ 0 w 5346833"/>
              <a:gd name="connsiteY0" fmla="*/ 0 h 12192001"/>
              <a:gd name="connsiteX1" fmla="*/ 2673417 w 5346833"/>
              <a:gd name="connsiteY1" fmla="*/ 0 h 12192001"/>
              <a:gd name="connsiteX2" fmla="*/ 5346833 w 5346833"/>
              <a:gd name="connsiteY2" fmla="*/ 6096001 h 12192001"/>
              <a:gd name="connsiteX3" fmla="*/ 2673417 w 5346833"/>
              <a:gd name="connsiteY3" fmla="*/ 12192001 h 12192001"/>
              <a:gd name="connsiteX4" fmla="*/ 0 w 5346833"/>
              <a:gd name="connsiteY4" fmla="*/ 12192001 h 12192001"/>
              <a:gd name="connsiteX5" fmla="*/ 0 w 5346833"/>
              <a:gd name="connsiteY5" fmla="*/ 0 h 12192001"/>
              <a:gd name="connsiteX0" fmla="*/ 0 w 3537284"/>
              <a:gd name="connsiteY0" fmla="*/ 0 h 12192001"/>
              <a:gd name="connsiteX1" fmla="*/ 2673417 w 3537284"/>
              <a:gd name="connsiteY1" fmla="*/ 0 h 12192001"/>
              <a:gd name="connsiteX2" fmla="*/ 3537284 w 3537284"/>
              <a:gd name="connsiteY2" fmla="*/ 6115252 h 12192001"/>
              <a:gd name="connsiteX3" fmla="*/ 2673417 w 3537284"/>
              <a:gd name="connsiteY3" fmla="*/ 12192001 h 12192001"/>
              <a:gd name="connsiteX4" fmla="*/ 0 w 3537284"/>
              <a:gd name="connsiteY4" fmla="*/ 12192001 h 12192001"/>
              <a:gd name="connsiteX5" fmla="*/ 0 w 3537284"/>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382928"/>
              <a:gd name="connsiteY0" fmla="*/ 0 h 12192001"/>
              <a:gd name="connsiteX1" fmla="*/ 2673417 w 3382928"/>
              <a:gd name="connsiteY1" fmla="*/ 0 h 12192001"/>
              <a:gd name="connsiteX2" fmla="*/ 3382928 w 3382928"/>
              <a:gd name="connsiteY2" fmla="*/ 2245896 h 12192001"/>
              <a:gd name="connsiteX3" fmla="*/ 2673417 w 3382928"/>
              <a:gd name="connsiteY3" fmla="*/ 12192001 h 12192001"/>
              <a:gd name="connsiteX4" fmla="*/ 0 w 3382928"/>
              <a:gd name="connsiteY4" fmla="*/ 12192001 h 12192001"/>
              <a:gd name="connsiteX5" fmla="*/ 0 w 3382928"/>
              <a:gd name="connsiteY5"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928" h="12192001">
                <a:moveTo>
                  <a:pt x="0" y="0"/>
                </a:moveTo>
                <a:lnTo>
                  <a:pt x="2673417" y="0"/>
                </a:lnTo>
                <a:lnTo>
                  <a:pt x="3382928" y="2245896"/>
                </a:lnTo>
                <a:lnTo>
                  <a:pt x="2673417" y="12192001"/>
                </a:lnTo>
                <a:lnTo>
                  <a:pt x="0" y="12192001"/>
                </a:lnTo>
                <a:lnTo>
                  <a:pt x="0" y="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2" name="五边形 3"/>
          <p:cNvSpPr/>
          <p:nvPr/>
        </p:nvSpPr>
        <p:spPr>
          <a:xfrm rot="5400000" flipH="1">
            <a:off x="3839948" y="-1350750"/>
            <a:ext cx="4512108" cy="12192001"/>
          </a:xfrm>
          <a:custGeom>
            <a:avLst/>
            <a:gdLst>
              <a:gd name="connsiteX0" fmla="*/ 0 w 5346833"/>
              <a:gd name="connsiteY0" fmla="*/ 0 h 12192001"/>
              <a:gd name="connsiteX1" fmla="*/ 2673417 w 5346833"/>
              <a:gd name="connsiteY1" fmla="*/ 0 h 12192001"/>
              <a:gd name="connsiteX2" fmla="*/ 5346833 w 5346833"/>
              <a:gd name="connsiteY2" fmla="*/ 6096001 h 12192001"/>
              <a:gd name="connsiteX3" fmla="*/ 2673417 w 5346833"/>
              <a:gd name="connsiteY3" fmla="*/ 12192001 h 12192001"/>
              <a:gd name="connsiteX4" fmla="*/ 0 w 5346833"/>
              <a:gd name="connsiteY4" fmla="*/ 12192001 h 12192001"/>
              <a:gd name="connsiteX5" fmla="*/ 0 w 5346833"/>
              <a:gd name="connsiteY5" fmla="*/ 0 h 12192001"/>
              <a:gd name="connsiteX0" fmla="*/ 0 w 3537284"/>
              <a:gd name="connsiteY0" fmla="*/ 0 h 12192001"/>
              <a:gd name="connsiteX1" fmla="*/ 2673417 w 3537284"/>
              <a:gd name="connsiteY1" fmla="*/ 0 h 12192001"/>
              <a:gd name="connsiteX2" fmla="*/ 3537284 w 3537284"/>
              <a:gd name="connsiteY2" fmla="*/ 6115252 h 12192001"/>
              <a:gd name="connsiteX3" fmla="*/ 2673417 w 3537284"/>
              <a:gd name="connsiteY3" fmla="*/ 12192001 h 12192001"/>
              <a:gd name="connsiteX4" fmla="*/ 0 w 3537284"/>
              <a:gd name="connsiteY4" fmla="*/ 12192001 h 12192001"/>
              <a:gd name="connsiteX5" fmla="*/ 0 w 3537284"/>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382928"/>
              <a:gd name="connsiteY0" fmla="*/ 0 h 12192001"/>
              <a:gd name="connsiteX1" fmla="*/ 2673417 w 3382928"/>
              <a:gd name="connsiteY1" fmla="*/ 0 h 12192001"/>
              <a:gd name="connsiteX2" fmla="*/ 3382928 w 3382928"/>
              <a:gd name="connsiteY2" fmla="*/ 2245896 h 12192001"/>
              <a:gd name="connsiteX3" fmla="*/ 2673417 w 3382928"/>
              <a:gd name="connsiteY3" fmla="*/ 12192001 h 12192001"/>
              <a:gd name="connsiteX4" fmla="*/ 0 w 3382928"/>
              <a:gd name="connsiteY4" fmla="*/ 12192001 h 12192001"/>
              <a:gd name="connsiteX5" fmla="*/ 0 w 3382928"/>
              <a:gd name="connsiteY5"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928" h="12192001">
                <a:moveTo>
                  <a:pt x="0" y="0"/>
                </a:moveTo>
                <a:lnTo>
                  <a:pt x="2673417" y="0"/>
                </a:lnTo>
                <a:lnTo>
                  <a:pt x="3382928" y="2245896"/>
                </a:lnTo>
                <a:lnTo>
                  <a:pt x="2673417" y="12192001"/>
                </a:lnTo>
                <a:lnTo>
                  <a:pt x="0" y="12192001"/>
                </a:lnTo>
                <a:lnTo>
                  <a:pt x="0" y="0"/>
                </a:lnTo>
                <a:close/>
              </a:path>
            </a:pathLst>
          </a:custGeom>
          <a:solidFill>
            <a:schemeClr val="accent2">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3" name="五边形 3"/>
          <p:cNvSpPr/>
          <p:nvPr/>
        </p:nvSpPr>
        <p:spPr>
          <a:xfrm rot="16200000">
            <a:off x="3812675" y="-1378020"/>
            <a:ext cx="4556488" cy="12202162"/>
          </a:xfrm>
          <a:custGeom>
            <a:avLst/>
            <a:gdLst>
              <a:gd name="connsiteX0" fmla="*/ 0 w 5346833"/>
              <a:gd name="connsiteY0" fmla="*/ 0 h 12192001"/>
              <a:gd name="connsiteX1" fmla="*/ 2673417 w 5346833"/>
              <a:gd name="connsiteY1" fmla="*/ 0 h 12192001"/>
              <a:gd name="connsiteX2" fmla="*/ 5346833 w 5346833"/>
              <a:gd name="connsiteY2" fmla="*/ 6096001 h 12192001"/>
              <a:gd name="connsiteX3" fmla="*/ 2673417 w 5346833"/>
              <a:gd name="connsiteY3" fmla="*/ 12192001 h 12192001"/>
              <a:gd name="connsiteX4" fmla="*/ 0 w 5346833"/>
              <a:gd name="connsiteY4" fmla="*/ 12192001 h 12192001"/>
              <a:gd name="connsiteX5" fmla="*/ 0 w 5346833"/>
              <a:gd name="connsiteY5" fmla="*/ 0 h 12192001"/>
              <a:gd name="connsiteX0" fmla="*/ 0 w 3537284"/>
              <a:gd name="connsiteY0" fmla="*/ 0 h 12192001"/>
              <a:gd name="connsiteX1" fmla="*/ 2673417 w 3537284"/>
              <a:gd name="connsiteY1" fmla="*/ 0 h 12192001"/>
              <a:gd name="connsiteX2" fmla="*/ 3537284 w 3537284"/>
              <a:gd name="connsiteY2" fmla="*/ 6115252 h 12192001"/>
              <a:gd name="connsiteX3" fmla="*/ 2673417 w 3537284"/>
              <a:gd name="connsiteY3" fmla="*/ 12192001 h 12192001"/>
              <a:gd name="connsiteX4" fmla="*/ 0 w 3537284"/>
              <a:gd name="connsiteY4" fmla="*/ 12192001 h 12192001"/>
              <a:gd name="connsiteX5" fmla="*/ 0 w 3537284"/>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 name="connsiteX0" fmla="*/ 0 w 3527659"/>
              <a:gd name="connsiteY0" fmla="*/ 0 h 12192001"/>
              <a:gd name="connsiteX1" fmla="*/ 2673417 w 3527659"/>
              <a:gd name="connsiteY1" fmla="*/ 0 h 12192001"/>
              <a:gd name="connsiteX2" fmla="*/ 3527659 w 3527659"/>
              <a:gd name="connsiteY2" fmla="*/ 6086376 h 12192001"/>
              <a:gd name="connsiteX3" fmla="*/ 2673417 w 3527659"/>
              <a:gd name="connsiteY3" fmla="*/ 12192001 h 12192001"/>
              <a:gd name="connsiteX4" fmla="*/ 0 w 3527659"/>
              <a:gd name="connsiteY4" fmla="*/ 12192001 h 12192001"/>
              <a:gd name="connsiteX5" fmla="*/ 0 w 3527659"/>
              <a:gd name="connsiteY5"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7659" h="12192001">
                <a:moveTo>
                  <a:pt x="0" y="0"/>
                </a:moveTo>
                <a:lnTo>
                  <a:pt x="2673417" y="0"/>
                </a:lnTo>
                <a:lnTo>
                  <a:pt x="3527659" y="6086376"/>
                </a:lnTo>
                <a:lnTo>
                  <a:pt x="2673417" y="12192001"/>
                </a:lnTo>
                <a:lnTo>
                  <a:pt x="0" y="12192001"/>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18" name="组合 17"/>
          <p:cNvGrpSpPr/>
          <p:nvPr/>
        </p:nvGrpSpPr>
        <p:grpSpPr>
          <a:xfrm>
            <a:off x="-91438" y="2444817"/>
            <a:ext cx="6172724" cy="1415983"/>
            <a:chOff x="-91438" y="2444817"/>
            <a:chExt cx="6172724" cy="1415983"/>
          </a:xfrm>
        </p:grpSpPr>
        <p:cxnSp>
          <p:nvCxnSpPr>
            <p:cNvPr id="15" name="直接连接符 14"/>
            <p:cNvCxnSpPr>
              <a:stCxn id="13" idx="2"/>
            </p:cNvCxnSpPr>
            <p:nvPr/>
          </p:nvCxnSpPr>
          <p:spPr>
            <a:xfrm flipH="1">
              <a:off x="-91438" y="2444817"/>
              <a:ext cx="6172724" cy="14159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3" idx="2"/>
            </p:cNvCxnSpPr>
            <p:nvPr/>
          </p:nvCxnSpPr>
          <p:spPr>
            <a:xfrm flipH="1">
              <a:off x="670562" y="2444817"/>
              <a:ext cx="5410724" cy="116198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6101080" y="2441501"/>
            <a:ext cx="6172726" cy="1280164"/>
            <a:chOff x="-91440" y="2580636"/>
            <a:chExt cx="6172726" cy="1280164"/>
          </a:xfrm>
        </p:grpSpPr>
        <p:cxnSp>
          <p:nvCxnSpPr>
            <p:cNvPr id="20" name="直接连接符 19"/>
            <p:cNvCxnSpPr/>
            <p:nvPr/>
          </p:nvCxnSpPr>
          <p:spPr>
            <a:xfrm flipH="1">
              <a:off x="-91440" y="2580636"/>
              <a:ext cx="6172726" cy="1280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70560" y="2580636"/>
              <a:ext cx="5410726" cy="102616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244801" y="199508"/>
            <a:ext cx="1696720" cy="711201"/>
            <a:chOff x="5247640" y="-1"/>
            <a:chExt cx="1696720" cy="711201"/>
          </a:xfrm>
        </p:grpSpPr>
        <p:sp>
          <p:nvSpPr>
            <p:cNvPr id="22" name="圆角矩形 21"/>
            <p:cNvSpPr/>
            <p:nvPr/>
          </p:nvSpPr>
          <p:spPr>
            <a:xfrm flipV="1">
              <a:off x="5247640" y="0"/>
              <a:ext cx="1696720" cy="711200"/>
            </a:xfrm>
            <a:prstGeom prst="round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3" name="文本框 22"/>
            <p:cNvSpPr txBox="1"/>
            <p:nvPr/>
          </p:nvSpPr>
          <p:spPr>
            <a:xfrm>
              <a:off x="5394960" y="-1"/>
              <a:ext cx="1402080" cy="707886"/>
            </a:xfrm>
            <a:prstGeom prst="rect">
              <a:avLst/>
            </a:prstGeom>
            <a:noFill/>
          </p:spPr>
          <p:txBody>
            <a:bodyPr wrap="square" rtlCol="0">
              <a:spAutoFit/>
            </a:bodyPr>
            <a:lstStyle/>
            <a:p>
              <a:pPr algn="ctr"/>
              <a:r>
                <a:rPr lang="en-US" altLang="zh-CN" sz="4000" spc="3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201X</a:t>
              </a:r>
              <a:endParaRPr lang="zh-CN" altLang="en-US" sz="4000" spc="3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32" name="组合 31"/>
          <p:cNvGrpSpPr/>
          <p:nvPr/>
        </p:nvGrpSpPr>
        <p:grpSpPr>
          <a:xfrm>
            <a:off x="2311401" y="3218664"/>
            <a:ext cx="7579360" cy="3235315"/>
            <a:chOff x="2311401" y="3217594"/>
            <a:chExt cx="7579360" cy="3235315"/>
          </a:xfrm>
        </p:grpSpPr>
        <p:grpSp>
          <p:nvGrpSpPr>
            <p:cNvPr id="29" name="组合 28"/>
            <p:cNvGrpSpPr/>
            <p:nvPr/>
          </p:nvGrpSpPr>
          <p:grpSpPr>
            <a:xfrm>
              <a:off x="2311401" y="3217594"/>
              <a:ext cx="7579360" cy="3235315"/>
              <a:chOff x="2311401" y="3309034"/>
              <a:chExt cx="7579360" cy="3235315"/>
            </a:xfrm>
          </p:grpSpPr>
          <p:sp>
            <p:nvSpPr>
              <p:cNvPr id="24" name="文本框 23"/>
              <p:cNvSpPr txBox="1"/>
              <p:nvPr/>
            </p:nvSpPr>
            <p:spPr>
              <a:xfrm>
                <a:off x="2311401" y="3952239"/>
                <a:ext cx="7579360" cy="923330"/>
              </a:xfrm>
              <a:prstGeom prst="rect">
                <a:avLst/>
              </a:prstGeom>
              <a:noFill/>
            </p:spPr>
            <p:txBody>
              <a:bodyPr wrap="square" rtlCol="0">
                <a:spAutoFit/>
              </a:bodyPr>
              <a:lstStyle/>
              <a:p>
                <a:pPr algn="ctr"/>
                <a:r>
                  <a:rPr lang="zh-CN" altLang="en-US" sz="5400" b="1" spc="600" dirty="0" smtClean="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rPr>
                  <a:t>非常感谢您的聆听</a:t>
                </a:r>
                <a:endParaRPr lang="zh-CN" altLang="en-US" sz="5400" b="1" spc="6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5" name="文本框 24"/>
              <p:cNvSpPr txBox="1"/>
              <p:nvPr/>
            </p:nvSpPr>
            <p:spPr>
              <a:xfrm>
                <a:off x="2753361" y="5756505"/>
                <a:ext cx="6695440" cy="787844"/>
              </a:xfrm>
              <a:prstGeom prst="rect">
                <a:avLst/>
              </a:prstGeom>
              <a:noFill/>
            </p:spPr>
            <p:txBody>
              <a:bodyPr wrap="square" rtlCol="0">
                <a:spAutoFit/>
              </a:bodyPr>
              <a:lstStyle/>
              <a:p>
                <a:pPr algn="ctr">
                  <a:lnSpc>
                    <a:spcPct val="150000"/>
                  </a:lnSpc>
                </a:pPr>
                <a:r>
                  <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spc="300" dirty="0" smtClean="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spc="300" dirty="0" smtClean="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spc="300" dirty="0" smtClean="0">
                    <a:solidFill>
                      <a:schemeClr val="tx1">
                        <a:lumMod val="75000"/>
                        <a:lumOff val="2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文本点击此处更换</a:t>
                </a:r>
                <a:endParaRPr lang="zh-CN" altLang="en-US" sz="1600" spc="300" dirty="0">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7" name="圆角矩形 26"/>
              <p:cNvSpPr/>
              <p:nvPr/>
            </p:nvSpPr>
            <p:spPr>
              <a:xfrm>
                <a:off x="5354320" y="5000632"/>
                <a:ext cx="1483360" cy="59961"/>
              </a:xfrm>
              <a:prstGeom prst="roundRect">
                <a:avLst/>
              </a:prstGeom>
              <a:solidFill>
                <a:schemeClr val="bg2">
                  <a:lumMod val="90000"/>
                </a:schemeClr>
              </a:solidFill>
              <a:ln>
                <a:noFill/>
              </a:ln>
              <a:effectLst>
                <a:outerShdw blurRad="50800" dist="38100" dir="5400000" algn="t"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28" name="文本框 27"/>
              <p:cNvSpPr txBox="1"/>
              <p:nvPr/>
            </p:nvSpPr>
            <p:spPr>
              <a:xfrm>
                <a:off x="3449057" y="3309034"/>
                <a:ext cx="5304047" cy="646331"/>
              </a:xfrm>
              <a:prstGeom prst="rect">
                <a:avLst/>
              </a:prstGeom>
              <a:noFill/>
            </p:spPr>
            <p:txBody>
              <a:bodyPr wrap="square" rtlCol="0">
                <a:spAutoFit/>
              </a:bodyPr>
              <a:lstStyle/>
              <a:p>
                <a:pPr algn="ctr"/>
                <a:r>
                  <a:rPr lang="en-US" altLang="zh-CN" sz="3600" spc="600" dirty="0" smtClean="0">
                    <a:solidFill>
                      <a:schemeClr val="accent2">
                        <a:lumMod val="50000"/>
                      </a:schemeClr>
                    </a:solidFill>
                    <a:latin typeface="Agency FB" panose="020B0503020202020204" pitchFamily="34" charset="0"/>
                    <a:ea typeface="微软雅黑 Light" panose="020B0502040204020203" pitchFamily="34" charset="-122"/>
                    <a:sym typeface="Agency FB" panose="020B0503020202020204" pitchFamily="34" charset="0"/>
                  </a:rPr>
                  <a:t>ADD YOUR TITLE HERE.</a:t>
                </a:r>
                <a:endParaRPr lang="zh-CN" altLang="en-US" sz="3600" spc="600" dirty="0">
                  <a:solidFill>
                    <a:schemeClr val="accent2">
                      <a:lumMod val="50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30" name="圆角矩形 29"/>
            <p:cNvSpPr/>
            <p:nvPr/>
          </p:nvSpPr>
          <p:spPr>
            <a:xfrm>
              <a:off x="4277360" y="5116349"/>
              <a:ext cx="3647440" cy="47511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Agency FB" panose="020B0503020202020204" pitchFamily="34" charset="0"/>
                  <a:ea typeface="微软雅黑 Light" panose="020B0502040204020203" pitchFamily="34" charset="-122"/>
                  <a:sym typeface="Agency FB" panose="020B0503020202020204" pitchFamily="34" charset="0"/>
                </a:rPr>
                <a:t>汇报人：包图网   时间：</a:t>
              </a:r>
              <a:r>
                <a:rPr lang="en-US" altLang="zh-CN" sz="2000" dirty="0" smtClean="0">
                  <a:latin typeface="Agency FB" panose="020B0503020202020204" pitchFamily="34" charset="0"/>
                  <a:ea typeface="微软雅黑 Light" panose="020B0502040204020203" pitchFamily="34" charset="-122"/>
                  <a:sym typeface="Agency FB" panose="020B0503020202020204" pitchFamily="34" charset="0"/>
                </a:rPr>
                <a:t>201X</a:t>
              </a:r>
              <a:endParaRPr lang="zh-CN" altLang="en-US" sz="2000" dirty="0">
                <a:latin typeface="Agency FB" panose="020B0503020202020204" pitchFamily="34" charset="0"/>
                <a:ea typeface="微软雅黑 Light" panose="020B0502040204020203" pitchFamily="34" charset="-122"/>
                <a:sym typeface="Agency FB" panose="020B0503020202020204" pitchFamily="34" charset="0"/>
              </a:endParaRPr>
            </a:p>
          </p:txBody>
        </p:sp>
      </p:grpSp>
    </p:spTree>
    <p:extLst>
      <p:ext uri="{BB962C8B-B14F-4D97-AF65-F5344CB8AC3E}">
        <p14:creationId xmlns:p14="http://schemas.microsoft.com/office/powerpoint/2010/main" val="135782653"/>
      </p:ext>
    </p:extLst>
  </p:cSld>
  <p:clrMapOvr>
    <a:masterClrMapping/>
  </p:clrMapOvr>
  <mc:AlternateContent xmlns:mc="http://schemas.openxmlformats.org/markup-compatibility/2006">
    <mc:Choice xmlns:p14="http://schemas.microsoft.com/office/powerpoint/2010/main" Requires="p14">
      <p:transition spd="slow" p14:dur="1250" advTm="2000">
        <p14:switch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19240" y="195338"/>
            <a:ext cx="3559126" cy="584775"/>
          </a:xfrm>
          <a:prstGeom prst="rect">
            <a:avLst/>
          </a:prstGeom>
          <a:noFill/>
        </p:spPr>
        <p:txBody>
          <a:bodyPr wrap="square" rtlCol="0">
            <a:spAutoFit/>
          </a:bodyPr>
          <a:lstStyle/>
          <a:p>
            <a:pPr algn="ctr"/>
            <a:r>
              <a:rPr lang="zh-CN" altLang="en-US" sz="3200" dirty="0" smtClean="0">
                <a:latin typeface="Agency FB" panose="020B0503020202020204" pitchFamily="34" charset="0"/>
                <a:ea typeface="微软雅黑 Light" panose="020B0502040204020203" pitchFamily="34" charset="-122"/>
                <a:cs typeface="+mn-ea"/>
                <a:sym typeface="Agency FB" panose="020B0503020202020204" pitchFamily="34" charset="0"/>
              </a:rPr>
              <a:t>版  权  声  明</a:t>
            </a:r>
            <a:endParaRPr lang="zh-CN" altLang="en-US" sz="32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Text Placeholder 3"/>
          <p:cNvSpPr txBox="1">
            <a:spLocks/>
          </p:cNvSpPr>
          <p:nvPr/>
        </p:nvSpPr>
        <p:spPr>
          <a:xfrm>
            <a:off x="2447221" y="1011539"/>
            <a:ext cx="7297558" cy="518346"/>
          </a:xfrm>
          <a:prstGeom prst="rect">
            <a:avLst/>
          </a:prstGeom>
        </p:spPr>
        <p:txBody>
          <a:bodyPr vert="horz" lIns="91440" tIns="45720" rIns="91440" bIns="45720" rtlCol="0" anchor="ctr">
            <a:noAutofit/>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err="1"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感谢您支持原创设计事业，支持设计版权产</a:t>
            </a:r>
            <a:r>
              <a:rPr lang="en-US" sz="2000" dirty="0" smtClean="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rPr>
              <a:t>！</a:t>
            </a:r>
            <a:endParaRPr lang="en-US" sz="2000" dirty="0">
              <a:solidFill>
                <a:schemeClr val="tx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4" name="矩形 3"/>
          <p:cNvSpPr/>
          <p:nvPr/>
        </p:nvSpPr>
        <p:spPr>
          <a:xfrm>
            <a:off x="332509" y="1797171"/>
            <a:ext cx="11526982" cy="4893647"/>
          </a:xfrm>
          <a:prstGeom prst="rect">
            <a:avLst/>
          </a:prstGeom>
          <a:noFill/>
          <a:ln>
            <a:noFill/>
          </a:ln>
        </p:spPr>
        <p:txBody>
          <a:bodyPr wrap="square">
            <a:spAutoFit/>
          </a:bodyPr>
          <a:lstStyle/>
          <a:p>
            <a:pPr lvl="0">
              <a:lnSpc>
                <a:spcPct val="150000"/>
              </a:lnSpc>
            </a:pPr>
            <a:r>
              <a:rPr lang="en-US" altLang="zh-CN" sz="1600" dirty="0" err="1" smtClean="0">
                <a:latin typeface="Agency FB" panose="020B0503020202020204" pitchFamily="34" charset="0"/>
                <a:ea typeface="微软雅黑 Light" panose="020B0502040204020203" pitchFamily="34" charset="-122"/>
                <a:cs typeface="+mn-ea"/>
                <a:sym typeface="Agency FB" panose="020B0503020202020204" pitchFamily="34" charset="0"/>
              </a:rPr>
              <a:t>感谢您下载PPT</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包图网</a:t>
            </a:r>
            <a:r>
              <a:rPr lang="en-US" altLang="zh-CN" sz="1600" dirty="0" err="1" smtClean="0">
                <a:latin typeface="Agency FB" panose="020B0503020202020204" pitchFamily="34" charset="0"/>
                <a:ea typeface="微软雅黑 Light" panose="020B0502040204020203" pitchFamily="34" charset="-122"/>
                <a:cs typeface="+mn-ea"/>
                <a:sym typeface="Agency FB" panose="020B0503020202020204" pitchFamily="34" charset="0"/>
              </a:rPr>
              <a:t>平台上提供的产品，为了您和</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包图网</a:t>
            </a:r>
            <a:r>
              <a:rPr lang="en-US" altLang="zh-CN" sz="1600" dirty="0" err="1" smtClean="0">
                <a:latin typeface="Agency FB" panose="020B0503020202020204" pitchFamily="34" charset="0"/>
                <a:ea typeface="微软雅黑 Light" panose="020B0502040204020203" pitchFamily="34" charset="-122"/>
                <a:cs typeface="+mn-ea"/>
                <a:sym typeface="Agency FB" panose="020B0503020202020204" pitchFamily="34" charset="0"/>
              </a:rPr>
              <a:t>以及原创作者的利益，请勿复制、传播、销售，否则将承担法律责任</a:t>
            </a: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包图网</a:t>
            </a:r>
            <a:r>
              <a:rPr lang="en-US" altLang="zh-CN" sz="1600" dirty="0" err="1" smtClean="0">
                <a:latin typeface="Agency FB" panose="020B0503020202020204" pitchFamily="34" charset="0"/>
                <a:ea typeface="微软雅黑 Light" panose="020B0502040204020203" pitchFamily="34" charset="-122"/>
                <a:cs typeface="+mn-ea"/>
                <a:sym typeface="Agency FB" panose="020B0503020202020204" pitchFamily="34" charset="0"/>
              </a:rPr>
              <a:t>将对作品进行维权，按照传播下载次数的十倍进行索取赔偿</a:t>
            </a: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a:t>
            </a:r>
          </a:p>
          <a:p>
            <a:pPr lvl="0">
              <a:lnSpc>
                <a:spcPct val="150000"/>
              </a:lnSpc>
            </a:pPr>
            <a:endPar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endParaRPr>
          </a:p>
          <a:p>
            <a:pPr lvl="0">
              <a:lnSpc>
                <a:spcPct val="150000"/>
              </a:lnSpc>
            </a:pPr>
            <a:endPar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endParaRPr>
          </a:p>
          <a:p>
            <a:pPr marL="285750" lvl="0" indent="-285750">
              <a:lnSpc>
                <a:spcPct val="150000"/>
              </a:lnSpc>
              <a:buFont typeface="Wingdings" panose="05000000000000000000" pitchFamily="2" charset="2"/>
              <a:buChar char="Ø"/>
            </a:pP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1、</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包图网</a:t>
            </a: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网站出售的PPT模版是免版税类（RF：Royalty-free）正版受《中华人民共和国著作法》和《世界版权公约》的保护，作品的所有权、版权和著作权归</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包图网</a:t>
            </a:r>
            <a:r>
              <a:rPr lang="en-US" altLang="zh-CN" sz="1600" dirty="0" err="1" smtClean="0">
                <a:latin typeface="Agency FB" panose="020B0503020202020204" pitchFamily="34" charset="0"/>
                <a:ea typeface="微软雅黑 Light" panose="020B0502040204020203" pitchFamily="34" charset="-122"/>
                <a:cs typeface="+mn-ea"/>
                <a:sym typeface="Agency FB" panose="020B0503020202020204" pitchFamily="34" charset="0"/>
              </a:rPr>
              <a:t>所有，您下载的是PPT模版素材使用权</a:t>
            </a: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a:t>
            </a:r>
          </a:p>
          <a:p>
            <a:pPr marL="285750" lvl="0" indent="-285750">
              <a:lnSpc>
                <a:spcPct val="150000"/>
              </a:lnSpc>
              <a:buFont typeface="Wingdings" panose="05000000000000000000" pitchFamily="2" charset="2"/>
              <a:buChar char="Ø"/>
            </a:pPr>
            <a:endPar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endParaRPr>
          </a:p>
          <a:p>
            <a:pPr marL="285750" lvl="0" indent="-285750">
              <a:lnSpc>
                <a:spcPct val="150000"/>
              </a:lnSpc>
              <a:buFont typeface="Wingdings" panose="05000000000000000000" pitchFamily="2" charset="2"/>
              <a:buChar char="Ø"/>
            </a:pP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2、不得将</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包图网</a:t>
            </a: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的PPT模版、PPT素材，本身用于再出售，或者出租、出借、转让、分销、发布或者作为礼物供他人使用，不得转授权、出卖、转让本协议或本协议中的权利。</a:t>
            </a:r>
          </a:p>
          <a:p>
            <a:pPr marL="285750" lvl="0" indent="-285750">
              <a:lnSpc>
                <a:spcPct val="150000"/>
              </a:lnSpc>
              <a:buFont typeface="Wingdings" panose="05000000000000000000" pitchFamily="2" charset="2"/>
              <a:buChar char="Ø"/>
            </a:pPr>
            <a:endPar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endParaRPr>
          </a:p>
          <a:p>
            <a:pPr marL="285750" lvl="0" indent="-285750">
              <a:lnSpc>
                <a:spcPct val="150000"/>
              </a:lnSpc>
              <a:buFont typeface="Wingdings" panose="05000000000000000000" pitchFamily="2" charset="2"/>
              <a:buChar char="Ø"/>
            </a:pP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3、禁止把作品纳入商标或服务标记。</a:t>
            </a:r>
          </a:p>
          <a:p>
            <a:pPr marL="285750" lvl="0" indent="-285750">
              <a:lnSpc>
                <a:spcPct val="150000"/>
              </a:lnSpc>
              <a:buFont typeface="Wingdings" panose="05000000000000000000" pitchFamily="2" charset="2"/>
              <a:buChar char="Ø"/>
            </a:pPr>
            <a:endPar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endParaRPr>
          </a:p>
          <a:p>
            <a:pPr marL="285750" lvl="0" indent="-285750">
              <a:lnSpc>
                <a:spcPct val="150000"/>
              </a:lnSpc>
              <a:buFont typeface="Wingdings" panose="05000000000000000000" pitchFamily="2" charset="2"/>
              <a:buChar char="Ø"/>
            </a:pPr>
            <a:r>
              <a:rPr lang="en-US" altLang="zh-CN"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4、禁止用户用下载格式在网上传播作品。或者作品可以让第三方单独付费或共享免费下载、或通过转移电话服务系统传播。</a:t>
            </a:r>
            <a:endParaRPr lang="en-US" altLang="zh-CN" sz="1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Tree>
    <p:extLst>
      <p:ext uri="{BB962C8B-B14F-4D97-AF65-F5344CB8AC3E}">
        <p14:creationId xmlns:p14="http://schemas.microsoft.com/office/powerpoint/2010/main" val="1955838877"/>
      </p:ext>
    </p:extLst>
  </p:cSld>
  <p:clrMapOvr>
    <a:masterClrMapping/>
  </p:clrMapOvr>
  <mc:AlternateContent xmlns:mc="http://schemas.openxmlformats.org/markup-compatibility/2006">
    <mc:Choice xmlns:p14="http://schemas.microsoft.com/office/powerpoint/2010/main" Requires="p14">
      <p:transition spd="slow" p14:dur="1250" advTm="2000">
        <p14:switch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 name="直角三角形 2"/>
          <p:cNvSpPr/>
          <p:nvPr/>
        </p:nvSpPr>
        <p:spPr>
          <a:xfrm rot="5400000">
            <a:off x="0" y="0"/>
            <a:ext cx="1971040" cy="1971040"/>
          </a:xfrm>
          <a:prstGeom prst="rtTriangl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 name="任意多边形 3"/>
          <p:cNvSpPr/>
          <p:nvPr/>
        </p:nvSpPr>
        <p:spPr>
          <a:xfrm flipH="1">
            <a:off x="1554480" y="-6566"/>
            <a:ext cx="10637520" cy="6874728"/>
          </a:xfrm>
          <a:custGeom>
            <a:avLst/>
            <a:gdLst>
              <a:gd name="connsiteX0" fmla="*/ 0 w 2184400"/>
              <a:gd name="connsiteY0" fmla="*/ 0 h 3341624"/>
              <a:gd name="connsiteX1" fmla="*/ 1348994 w 2184400"/>
              <a:gd name="connsiteY1" fmla="*/ 0 h 3341624"/>
              <a:gd name="connsiteX2" fmla="*/ 2184400 w 2184400"/>
              <a:gd name="connsiteY2" fmla="*/ 3341624 h 3341624"/>
              <a:gd name="connsiteX3" fmla="*/ 0 w 2184400"/>
              <a:gd name="connsiteY3" fmla="*/ 3341624 h 3341624"/>
              <a:gd name="connsiteX0" fmla="*/ 0 w 3808137"/>
              <a:gd name="connsiteY0" fmla="*/ 0 h 3346575"/>
              <a:gd name="connsiteX1" fmla="*/ 1348994 w 3808137"/>
              <a:gd name="connsiteY1" fmla="*/ 0 h 3346575"/>
              <a:gd name="connsiteX2" fmla="*/ 3808137 w 3808137"/>
              <a:gd name="connsiteY2" fmla="*/ 3346575 h 3346575"/>
              <a:gd name="connsiteX3" fmla="*/ 0 w 3808137"/>
              <a:gd name="connsiteY3" fmla="*/ 3341624 h 3346575"/>
              <a:gd name="connsiteX4" fmla="*/ 0 w 3808137"/>
              <a:gd name="connsiteY4" fmla="*/ 0 h 334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137" h="3346575">
                <a:moveTo>
                  <a:pt x="0" y="0"/>
                </a:moveTo>
                <a:lnTo>
                  <a:pt x="1348994" y="0"/>
                </a:lnTo>
                <a:lnTo>
                  <a:pt x="3808137" y="3346575"/>
                </a:lnTo>
                <a:lnTo>
                  <a:pt x="0" y="3341624"/>
                </a:lnTo>
                <a:lnTo>
                  <a:pt x="0" y="0"/>
                </a:lnTo>
                <a:close/>
              </a:path>
            </a:pathLst>
          </a:cu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 name="组合 4"/>
          <p:cNvGrpSpPr/>
          <p:nvPr/>
        </p:nvGrpSpPr>
        <p:grpSpPr>
          <a:xfrm>
            <a:off x="1352047" y="-779013"/>
            <a:ext cx="5154666" cy="5541997"/>
            <a:chOff x="1352047" y="-779013"/>
            <a:chExt cx="5154666" cy="5541997"/>
          </a:xfrm>
        </p:grpSpPr>
        <p:sp>
          <p:nvSpPr>
            <p:cNvPr id="6" name="直角三角形 5"/>
            <p:cNvSpPr/>
            <p:nvPr/>
          </p:nvSpPr>
          <p:spPr>
            <a:xfrm rot="-2700000">
              <a:off x="1352047" y="-779013"/>
              <a:ext cx="5154666" cy="5154666"/>
            </a:xfrm>
            <a:prstGeom prst="rtTriangl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 name="文本框 6"/>
            <p:cNvSpPr txBox="1"/>
            <p:nvPr/>
          </p:nvSpPr>
          <p:spPr>
            <a:xfrm>
              <a:off x="1831340" y="1971040"/>
              <a:ext cx="4196080" cy="923330"/>
            </a:xfrm>
            <a:prstGeom prst="rect">
              <a:avLst/>
            </a:prstGeom>
            <a:noFill/>
          </p:spPr>
          <p:txBody>
            <a:bodyPr wrap="square" rtlCol="0">
              <a:spAutoFit/>
            </a:bodyPr>
            <a:lstStyle/>
            <a:p>
              <a:pPr algn="ctr"/>
              <a:r>
                <a:rPr lang="en-US" altLang="zh-CN" sz="5400" b="1" spc="300" dirty="0" smtClean="0">
                  <a:latin typeface="Agency FB" panose="020B0503020202020204" pitchFamily="34" charset="0"/>
                  <a:ea typeface="微软雅黑 Light" panose="020B0502040204020203" pitchFamily="34" charset="-122"/>
                  <a:sym typeface="Agency FB" panose="020B0503020202020204" pitchFamily="34" charset="0"/>
                </a:rPr>
                <a:t>PART ONE</a:t>
              </a:r>
              <a:endParaRPr lang="zh-CN" altLang="en-US" sz="5400" b="1" spc="3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8" name="文本框 7"/>
            <p:cNvSpPr txBox="1"/>
            <p:nvPr/>
          </p:nvSpPr>
          <p:spPr>
            <a:xfrm>
              <a:off x="2943860" y="2900936"/>
              <a:ext cx="1971040" cy="1862048"/>
            </a:xfrm>
            <a:prstGeom prst="rect">
              <a:avLst/>
            </a:prstGeom>
            <a:noFill/>
          </p:spPr>
          <p:txBody>
            <a:bodyPr wrap="square" rtlCol="0">
              <a:spAutoFit/>
            </a:bodyPr>
            <a:lstStyle/>
            <a:p>
              <a:pPr algn="ctr"/>
              <a:r>
                <a:rPr lang="en-US" altLang="zh-CN" sz="11500" spc="300" dirty="0" smtClean="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rPr>
                <a:t>01</a:t>
              </a:r>
              <a:endParaRPr lang="zh-CN" altLang="en-US" sz="11500" spc="300" dirty="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9" name="文本框 8"/>
          <p:cNvSpPr txBox="1"/>
          <p:nvPr/>
        </p:nvSpPr>
        <p:spPr>
          <a:xfrm>
            <a:off x="7297420" y="2627638"/>
            <a:ext cx="4429760" cy="1015663"/>
          </a:xfrm>
          <a:prstGeom prst="rect">
            <a:avLst/>
          </a:prstGeom>
          <a:noFill/>
        </p:spPr>
        <p:txBody>
          <a:bodyPr wrap="square" rtlCol="0">
            <a:spAutoFit/>
          </a:bodyPr>
          <a:lstStyle/>
          <a:p>
            <a:pPr algn="r"/>
            <a:r>
              <a:rPr lang="zh-CN" altLang="en-US" sz="60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个人信息</a:t>
            </a:r>
            <a:endParaRPr lang="zh-CN" altLang="en-US" sz="6000" b="1"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0" name="MH_Title"/>
          <p:cNvSpPr txBox="1">
            <a:spLocks noChangeArrowheads="1"/>
          </p:cNvSpPr>
          <p:nvPr>
            <p:custDataLst>
              <p:tags r:id="rId1"/>
            </p:custDataLst>
          </p:nvPr>
        </p:nvSpPr>
        <p:spPr bwMode="auto">
          <a:xfrm>
            <a:off x="5875020" y="3936988"/>
            <a:ext cx="5852160" cy="10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r">
              <a:lnSpc>
                <a:spcPct val="130000"/>
              </a:lnSpc>
            </a:pP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点击此处更换文本点击此处更换文本点击此处更换文本点击此处更换文本</a:t>
            </a:r>
          </a:p>
        </p:txBody>
      </p:sp>
    </p:spTree>
    <p:extLst>
      <p:ext uri="{BB962C8B-B14F-4D97-AF65-F5344CB8AC3E}">
        <p14:creationId xmlns:p14="http://schemas.microsoft.com/office/powerpoint/2010/main" val="3952200714"/>
      </p:ext>
    </p:extLst>
  </p:cSld>
  <p:clrMapOvr>
    <a:masterClrMapping/>
  </p:clrMapOvr>
  <mc:AlternateContent xmlns:mc="http://schemas.openxmlformats.org/markup-compatibility/2006">
    <mc:Choice xmlns:p14="http://schemas.microsoft.com/office/powerpoint/2010/main" Requires="p14">
      <p:transition spd="slow" p14:dur="3900" advTm="2000">
        <p14:glitter pattern="hexagon"/>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750"/>
                                        <p:tgtEl>
                                          <p:spTgt spid="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个人信息</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组合 3"/>
          <p:cNvGrpSpPr/>
          <p:nvPr/>
        </p:nvGrpSpPr>
        <p:grpSpPr>
          <a:xfrm>
            <a:off x="751840" y="2259013"/>
            <a:ext cx="10704183" cy="3327400"/>
            <a:chOff x="568960" y="2259013"/>
            <a:chExt cx="10704183" cy="3327400"/>
          </a:xfrm>
        </p:grpSpPr>
        <p:sp>
          <p:nvSpPr>
            <p:cNvPr id="5" name="任意多边形 30"/>
            <p:cNvSpPr>
              <a:spLocks noChangeArrowheads="1"/>
            </p:cNvSpPr>
            <p:nvPr/>
          </p:nvSpPr>
          <p:spPr bwMode="auto">
            <a:xfrm>
              <a:off x="4171950" y="2259013"/>
              <a:ext cx="3384550" cy="833437"/>
            </a:xfrm>
            <a:custGeom>
              <a:avLst/>
              <a:gdLst>
                <a:gd name="T0" fmla="*/ 481349 w 3384545"/>
                <a:gd name="T1" fmla="*/ 0 h 833717"/>
                <a:gd name="T2" fmla="*/ 2967695 w 3384545"/>
                <a:gd name="T3" fmla="*/ 0 h 833717"/>
                <a:gd name="T4" fmla="*/ 3384556 w 3384545"/>
                <a:gd name="T5" fmla="*/ 416579 h 833717"/>
                <a:gd name="T6" fmla="*/ 2967695 w 3384545"/>
                <a:gd name="T7" fmla="*/ 833157 h 833717"/>
                <a:gd name="T8" fmla="*/ 0 w 3384545"/>
                <a:gd name="T9" fmla="*/ 833157 h 833717"/>
                <a:gd name="T10" fmla="*/ 0 60000 65536"/>
                <a:gd name="T11" fmla="*/ 0 60000 65536"/>
                <a:gd name="T12" fmla="*/ 0 60000 65536"/>
                <a:gd name="T13" fmla="*/ 0 60000 65536"/>
                <a:gd name="T14" fmla="*/ 0 60000 65536"/>
                <a:gd name="T15" fmla="*/ 0 w 3384545"/>
                <a:gd name="T16" fmla="*/ 0 h 833717"/>
                <a:gd name="T17" fmla="*/ 3384545 w 3384545"/>
                <a:gd name="T18" fmla="*/ 833717 h 833717"/>
              </a:gdLst>
              <a:ahLst/>
              <a:cxnLst>
                <a:cxn ang="T10">
                  <a:pos x="T0" y="T1"/>
                </a:cxn>
                <a:cxn ang="T11">
                  <a:pos x="T2" y="T3"/>
                </a:cxn>
                <a:cxn ang="T12">
                  <a:pos x="T4" y="T5"/>
                </a:cxn>
                <a:cxn ang="T13">
                  <a:pos x="T6" y="T7"/>
                </a:cxn>
                <a:cxn ang="T14">
                  <a:pos x="T8" y="T9"/>
                </a:cxn>
              </a:cxnLst>
              <a:rect l="T15" t="T16" r="T17" b="T18"/>
              <a:pathLst>
                <a:path w="3384545" h="833717">
                  <a:moveTo>
                    <a:pt x="481347" y="0"/>
                  </a:moveTo>
                  <a:lnTo>
                    <a:pt x="2967687" y="0"/>
                  </a:lnTo>
                  <a:lnTo>
                    <a:pt x="3384545" y="416859"/>
                  </a:lnTo>
                  <a:lnTo>
                    <a:pt x="2967687" y="833717"/>
                  </a:lnTo>
                  <a:lnTo>
                    <a:pt x="0" y="833717"/>
                  </a:lnTo>
                  <a:lnTo>
                    <a:pt x="481347" y="0"/>
                  </a:lnTo>
                  <a:close/>
                </a:path>
              </a:pathLst>
            </a:custGeom>
            <a:solidFill>
              <a:schemeClr val="accent1"/>
            </a:solidFill>
            <a:ln>
              <a:noFill/>
            </a:ln>
          </p:spPr>
          <p:txBody>
            <a:bodyPr anchor="ct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6" name="任意多边形 33"/>
            <p:cNvSpPr>
              <a:spLocks noChangeArrowheads="1"/>
            </p:cNvSpPr>
            <p:nvPr/>
          </p:nvSpPr>
          <p:spPr bwMode="auto">
            <a:xfrm>
              <a:off x="3690938" y="3092450"/>
              <a:ext cx="3378200" cy="835025"/>
            </a:xfrm>
            <a:custGeom>
              <a:avLst/>
              <a:gdLst>
                <a:gd name="T0" fmla="*/ 481403 w 3378000"/>
                <a:gd name="T1" fmla="*/ 0 h 833717"/>
                <a:gd name="T2" fmla="*/ 2961491 w 3378000"/>
                <a:gd name="T3" fmla="*/ 0 h 833717"/>
                <a:gd name="T4" fmla="*/ 3378400 w 3378000"/>
                <a:gd name="T5" fmla="*/ 418168 h 833717"/>
                <a:gd name="T6" fmla="*/ 2961491 w 3378000"/>
                <a:gd name="T7" fmla="*/ 836335 h 833717"/>
                <a:gd name="T8" fmla="*/ 0 w 3378000"/>
                <a:gd name="T9" fmla="*/ 836335 h 833717"/>
                <a:gd name="T10" fmla="*/ 0 60000 65536"/>
                <a:gd name="T11" fmla="*/ 0 60000 65536"/>
                <a:gd name="T12" fmla="*/ 0 60000 65536"/>
                <a:gd name="T13" fmla="*/ 0 60000 65536"/>
                <a:gd name="T14" fmla="*/ 0 60000 65536"/>
                <a:gd name="T15" fmla="*/ 0 w 3378000"/>
                <a:gd name="T16" fmla="*/ 0 h 833717"/>
                <a:gd name="T17" fmla="*/ 3378000 w 3378000"/>
                <a:gd name="T18" fmla="*/ 833717 h 833717"/>
              </a:gdLst>
              <a:ahLst/>
              <a:cxnLst>
                <a:cxn ang="T10">
                  <a:pos x="T0" y="T1"/>
                </a:cxn>
                <a:cxn ang="T11">
                  <a:pos x="T2" y="T3"/>
                </a:cxn>
                <a:cxn ang="T12">
                  <a:pos x="T4" y="T5"/>
                </a:cxn>
                <a:cxn ang="T13">
                  <a:pos x="T6" y="T7"/>
                </a:cxn>
                <a:cxn ang="T14">
                  <a:pos x="T8" y="T9"/>
                </a:cxn>
              </a:cxnLst>
              <a:rect l="T15" t="T16" r="T17" b="T18"/>
              <a:pathLst>
                <a:path w="3378000" h="833717">
                  <a:moveTo>
                    <a:pt x="481347" y="0"/>
                  </a:moveTo>
                  <a:lnTo>
                    <a:pt x="2961142" y="0"/>
                  </a:lnTo>
                  <a:lnTo>
                    <a:pt x="3378000" y="416859"/>
                  </a:lnTo>
                  <a:lnTo>
                    <a:pt x="2961142" y="833717"/>
                  </a:lnTo>
                  <a:lnTo>
                    <a:pt x="0" y="833717"/>
                  </a:lnTo>
                  <a:lnTo>
                    <a:pt x="481347" y="0"/>
                  </a:lnTo>
                  <a:close/>
                </a:path>
              </a:pathLst>
            </a:custGeom>
            <a:solidFill>
              <a:schemeClr val="accent2"/>
            </a:solidFill>
            <a:ln>
              <a:noFill/>
            </a:ln>
          </p:spPr>
          <p:txBody>
            <a:bodyPr anchor="ct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7" name="任意多边形 35"/>
            <p:cNvSpPr>
              <a:spLocks noChangeArrowheads="1"/>
            </p:cNvSpPr>
            <p:nvPr/>
          </p:nvSpPr>
          <p:spPr bwMode="auto">
            <a:xfrm>
              <a:off x="3209925" y="3927475"/>
              <a:ext cx="3403600" cy="833438"/>
            </a:xfrm>
            <a:custGeom>
              <a:avLst/>
              <a:gdLst>
                <a:gd name="T0" fmla="*/ 481302 w 3403756"/>
                <a:gd name="T1" fmla="*/ 0 h 833717"/>
                <a:gd name="T2" fmla="*/ 2986623 w 3403756"/>
                <a:gd name="T3" fmla="*/ 0 h 833717"/>
                <a:gd name="T4" fmla="*/ 3403444 w 3403756"/>
                <a:gd name="T5" fmla="*/ 416580 h 833717"/>
                <a:gd name="T6" fmla="*/ 2986623 w 3403756"/>
                <a:gd name="T7" fmla="*/ 833159 h 833717"/>
                <a:gd name="T8" fmla="*/ 0 w 3403756"/>
                <a:gd name="T9" fmla="*/ 833159 h 833717"/>
                <a:gd name="T10" fmla="*/ 0 60000 65536"/>
                <a:gd name="T11" fmla="*/ 0 60000 65536"/>
                <a:gd name="T12" fmla="*/ 0 60000 65536"/>
                <a:gd name="T13" fmla="*/ 0 60000 65536"/>
                <a:gd name="T14" fmla="*/ 0 60000 65536"/>
                <a:gd name="T15" fmla="*/ 0 w 3403756"/>
                <a:gd name="T16" fmla="*/ 0 h 833717"/>
                <a:gd name="T17" fmla="*/ 3403756 w 3403756"/>
                <a:gd name="T18" fmla="*/ 833717 h 833717"/>
              </a:gdLst>
              <a:ahLst/>
              <a:cxnLst>
                <a:cxn ang="T10">
                  <a:pos x="T0" y="T1"/>
                </a:cxn>
                <a:cxn ang="T11">
                  <a:pos x="T2" y="T3"/>
                </a:cxn>
                <a:cxn ang="T12">
                  <a:pos x="T4" y="T5"/>
                </a:cxn>
                <a:cxn ang="T13">
                  <a:pos x="T6" y="T7"/>
                </a:cxn>
                <a:cxn ang="T14">
                  <a:pos x="T8" y="T9"/>
                </a:cxn>
              </a:cxnLst>
              <a:rect l="T15" t="T16" r="T17" b="T18"/>
              <a:pathLst>
                <a:path w="3403756" h="833717">
                  <a:moveTo>
                    <a:pt x="481346" y="0"/>
                  </a:moveTo>
                  <a:lnTo>
                    <a:pt x="2986898" y="0"/>
                  </a:lnTo>
                  <a:lnTo>
                    <a:pt x="3403756" y="416859"/>
                  </a:lnTo>
                  <a:lnTo>
                    <a:pt x="2986898" y="833717"/>
                  </a:lnTo>
                  <a:lnTo>
                    <a:pt x="0" y="833717"/>
                  </a:lnTo>
                  <a:lnTo>
                    <a:pt x="481346" y="0"/>
                  </a:lnTo>
                  <a:close/>
                </a:path>
              </a:pathLst>
            </a:custGeom>
            <a:solidFill>
              <a:schemeClr val="accent3"/>
            </a:solidFill>
            <a:ln>
              <a:noFill/>
            </a:ln>
          </p:spPr>
          <p:txBody>
            <a:bodyPr anchor="ct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8" name="任意多边形 37"/>
            <p:cNvSpPr>
              <a:spLocks noChangeArrowheads="1"/>
            </p:cNvSpPr>
            <p:nvPr/>
          </p:nvSpPr>
          <p:spPr bwMode="auto">
            <a:xfrm>
              <a:off x="2738438" y="4752975"/>
              <a:ext cx="3430587" cy="833438"/>
            </a:xfrm>
            <a:custGeom>
              <a:avLst/>
              <a:gdLst>
                <a:gd name="T0" fmla="*/ 481287 w 3430800"/>
                <a:gd name="T1" fmla="*/ 0 h 833717"/>
                <a:gd name="T2" fmla="*/ 3013567 w 3430800"/>
                <a:gd name="T3" fmla="*/ 0 h 833717"/>
                <a:gd name="T4" fmla="*/ 3430373 w 3430800"/>
                <a:gd name="T5" fmla="*/ 416580 h 833717"/>
                <a:gd name="T6" fmla="*/ 3013567 w 3430800"/>
                <a:gd name="T7" fmla="*/ 833159 h 833717"/>
                <a:gd name="T8" fmla="*/ 0 w 3430800"/>
                <a:gd name="T9" fmla="*/ 833159 h 833717"/>
                <a:gd name="T10" fmla="*/ 0 60000 65536"/>
                <a:gd name="T11" fmla="*/ 0 60000 65536"/>
                <a:gd name="T12" fmla="*/ 0 60000 65536"/>
                <a:gd name="T13" fmla="*/ 0 60000 65536"/>
                <a:gd name="T14" fmla="*/ 0 60000 65536"/>
                <a:gd name="T15" fmla="*/ 0 w 3430800"/>
                <a:gd name="T16" fmla="*/ 0 h 833717"/>
                <a:gd name="T17" fmla="*/ 3430800 w 3430800"/>
                <a:gd name="T18" fmla="*/ 833717 h 833717"/>
              </a:gdLst>
              <a:ahLst/>
              <a:cxnLst>
                <a:cxn ang="T10">
                  <a:pos x="T0" y="T1"/>
                </a:cxn>
                <a:cxn ang="T11">
                  <a:pos x="T2" y="T3"/>
                </a:cxn>
                <a:cxn ang="T12">
                  <a:pos x="T4" y="T5"/>
                </a:cxn>
                <a:cxn ang="T13">
                  <a:pos x="T6" y="T7"/>
                </a:cxn>
                <a:cxn ang="T14">
                  <a:pos x="T8" y="T9"/>
                </a:cxn>
              </a:cxnLst>
              <a:rect l="T15" t="T16" r="T17" b="T18"/>
              <a:pathLst>
                <a:path w="3430800" h="833717">
                  <a:moveTo>
                    <a:pt x="481347" y="0"/>
                  </a:moveTo>
                  <a:lnTo>
                    <a:pt x="3013942" y="0"/>
                  </a:lnTo>
                  <a:lnTo>
                    <a:pt x="3430800" y="416859"/>
                  </a:lnTo>
                  <a:lnTo>
                    <a:pt x="3013942" y="833717"/>
                  </a:lnTo>
                  <a:lnTo>
                    <a:pt x="0" y="833717"/>
                  </a:lnTo>
                  <a:lnTo>
                    <a:pt x="481347" y="0"/>
                  </a:lnTo>
                  <a:close/>
                </a:path>
              </a:pathLst>
            </a:custGeom>
            <a:solidFill>
              <a:schemeClr val="accent4"/>
            </a:solidFill>
            <a:ln>
              <a:noFill/>
            </a:ln>
          </p:spPr>
          <p:txBody>
            <a:bodyPr anchor="ct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9" name="文本框 38"/>
            <p:cNvSpPr>
              <a:spLocks noChangeArrowheads="1"/>
            </p:cNvSpPr>
            <p:nvPr/>
          </p:nvSpPr>
          <p:spPr bwMode="auto">
            <a:xfrm>
              <a:off x="976313" y="2492375"/>
              <a:ext cx="17091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tx2">
                      <a:lumMod val="7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  </a:t>
              </a:r>
              <a:r>
                <a:rPr lang="en-US" altLang="zh-CN" sz="7200" dirty="0" smtClean="0">
                  <a:solidFill>
                    <a:schemeClr val="tx2">
                      <a:lumMod val="75000"/>
                    </a:schemeClr>
                  </a:solidFill>
                  <a:latin typeface="Agency FB" panose="020B0503020202020204" pitchFamily="34" charset="0"/>
                  <a:ea typeface="微软雅黑 Light" panose="020B0502040204020203" pitchFamily="34" charset="-122"/>
                  <a:cs typeface="+mn-ea"/>
                  <a:sym typeface="Agency FB" panose="020B0503020202020204" pitchFamily="34" charset="0"/>
                </a:rPr>
                <a:t>94%</a:t>
              </a:r>
              <a:endParaRPr lang="en-US" altLang="zh-CN" sz="6600" dirty="0">
                <a:solidFill>
                  <a:schemeClr val="tx2">
                    <a:lumMod val="75000"/>
                  </a:schemeClr>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 name="文本框 9"/>
            <p:cNvSpPr txBox="1"/>
            <p:nvPr/>
          </p:nvSpPr>
          <p:spPr>
            <a:xfrm>
              <a:off x="568960" y="4024824"/>
              <a:ext cx="2659893" cy="461665"/>
            </a:xfrm>
            <a:prstGeom prst="rect">
              <a:avLst/>
            </a:prstGeom>
            <a:noFill/>
          </p:spPr>
          <p:txBody>
            <a:bodyPr wrap="square" rtlCol="0">
              <a:spAutoFit/>
            </a:bodyPr>
            <a:lstStyle/>
            <a:p>
              <a:pPr algn="r"/>
              <a:r>
                <a:rPr lang="zh-CN" altLang="en-US" sz="2400" dirty="0" smtClean="0">
                  <a:latin typeface="Agency FB" panose="020B0503020202020204" pitchFamily="34" charset="0"/>
                  <a:ea typeface="微软雅黑 Light" panose="020B0502040204020203" pitchFamily="34" charset="-122"/>
                  <a:cs typeface="+mn-ea"/>
                  <a:sym typeface="Agency FB" panose="020B0503020202020204" pitchFamily="34" charset="0"/>
                </a:rPr>
                <a:t>输入你的标题</a:t>
              </a:r>
              <a:endParaRPr lang="zh-CN" altLang="en-US" sz="2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1" name="文本框 10"/>
            <p:cNvSpPr txBox="1"/>
            <p:nvPr/>
          </p:nvSpPr>
          <p:spPr>
            <a:xfrm>
              <a:off x="4534278" y="2490449"/>
              <a:ext cx="2659893"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输入你的标题</a:t>
              </a:r>
              <a:endParaRPr lang="zh-CN" altLang="en-US" sz="2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2" name="文本框 11"/>
            <p:cNvSpPr txBox="1"/>
            <p:nvPr/>
          </p:nvSpPr>
          <p:spPr>
            <a:xfrm>
              <a:off x="3228853" y="4979164"/>
              <a:ext cx="2659893"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输入你的标题</a:t>
              </a:r>
              <a:endParaRPr lang="zh-CN" altLang="en-US" sz="2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3" name="文本框 12"/>
            <p:cNvSpPr txBox="1"/>
            <p:nvPr/>
          </p:nvSpPr>
          <p:spPr>
            <a:xfrm>
              <a:off x="3690938" y="4140170"/>
              <a:ext cx="2659893"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输入你的标题</a:t>
              </a:r>
              <a:endParaRPr lang="zh-CN" altLang="en-US" sz="2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 name="文本框 13"/>
            <p:cNvSpPr txBox="1"/>
            <p:nvPr/>
          </p:nvSpPr>
          <p:spPr>
            <a:xfrm>
              <a:off x="4167945" y="3323886"/>
              <a:ext cx="2659893"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输入你的标题</a:t>
              </a:r>
              <a:endParaRPr lang="zh-CN" altLang="en-US" sz="2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 name="矩形 14"/>
            <p:cNvSpPr/>
            <p:nvPr/>
          </p:nvSpPr>
          <p:spPr>
            <a:xfrm>
              <a:off x="7556499" y="2410771"/>
              <a:ext cx="3716644" cy="307777"/>
            </a:xfrm>
            <a:prstGeom prst="rect">
              <a:avLst/>
            </a:prstGeom>
          </p:spPr>
          <p:txBody>
            <a:bodyPr wrap="square">
              <a:spAutoFit/>
            </a:bodyPr>
            <a:lstStyle/>
            <a:p>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6" name="矩形 15"/>
            <p:cNvSpPr/>
            <p:nvPr/>
          </p:nvSpPr>
          <p:spPr>
            <a:xfrm>
              <a:off x="7069138" y="3308311"/>
              <a:ext cx="3716644" cy="307777"/>
            </a:xfrm>
            <a:prstGeom prst="rect">
              <a:avLst/>
            </a:prstGeom>
          </p:spPr>
          <p:txBody>
            <a:bodyPr wrap="square">
              <a:spAutoFit/>
            </a:bodyPr>
            <a:lstStyle/>
            <a:p>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矩形 16"/>
            <p:cNvSpPr/>
            <p:nvPr/>
          </p:nvSpPr>
          <p:spPr>
            <a:xfrm>
              <a:off x="6601684" y="4098637"/>
              <a:ext cx="3716644" cy="307777"/>
            </a:xfrm>
            <a:prstGeom prst="rect">
              <a:avLst/>
            </a:prstGeom>
          </p:spPr>
          <p:txBody>
            <a:bodyPr wrap="square">
              <a:spAutoFit/>
            </a:bodyPr>
            <a:lstStyle/>
            <a:p>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8" name="矩形 17"/>
            <p:cNvSpPr/>
            <p:nvPr/>
          </p:nvSpPr>
          <p:spPr>
            <a:xfrm>
              <a:off x="6168390" y="4937631"/>
              <a:ext cx="3716644" cy="307777"/>
            </a:xfrm>
            <a:prstGeom prst="rect">
              <a:avLst/>
            </a:prstGeom>
          </p:spPr>
          <p:txBody>
            <a:bodyPr wrap="square">
              <a:spAutoFit/>
            </a:bodyPr>
            <a:lstStyle/>
            <a:p>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19" name="组合 44"/>
            <p:cNvGrpSpPr>
              <a:grpSpLocks/>
            </p:cNvGrpSpPr>
            <p:nvPr/>
          </p:nvGrpSpPr>
          <p:grpSpPr bwMode="auto">
            <a:xfrm>
              <a:off x="6827838" y="2465388"/>
              <a:ext cx="333375" cy="376237"/>
              <a:chOff x="0" y="0"/>
              <a:chExt cx="406393" cy="459645"/>
            </a:xfrm>
          </p:grpSpPr>
          <p:sp>
            <p:nvSpPr>
              <p:cNvPr id="35" name="Freeform 148"/>
              <p:cNvSpPr>
                <a:spLocks noEditPoints="1" noChangeArrowheads="1"/>
              </p:cNvSpPr>
              <p:nvPr/>
            </p:nvSpPr>
            <p:spPr bwMode="auto">
              <a:xfrm>
                <a:off x="55120" y="0"/>
                <a:ext cx="351273" cy="456842"/>
              </a:xfrm>
              <a:custGeom>
                <a:avLst/>
                <a:gdLst>
                  <a:gd name="T0" fmla="*/ 766292090 w 159"/>
                  <a:gd name="T1" fmla="*/ 901080026 h 207"/>
                  <a:gd name="T2" fmla="*/ 434396535 w 159"/>
                  <a:gd name="T3" fmla="*/ 384784579 h 207"/>
                  <a:gd name="T4" fmla="*/ 449037323 w 159"/>
                  <a:gd name="T5" fmla="*/ 116896378 h 207"/>
                  <a:gd name="T6" fmla="*/ 204995402 w 159"/>
                  <a:gd name="T7" fmla="*/ 19483100 h 207"/>
                  <a:gd name="T8" fmla="*/ 341658289 w 159"/>
                  <a:gd name="T9" fmla="*/ 233792756 h 207"/>
                  <a:gd name="T10" fmla="*/ 180591879 w 159"/>
                  <a:gd name="T11" fmla="*/ 336079056 h 207"/>
                  <a:gd name="T12" fmla="*/ 48809271 w 159"/>
                  <a:gd name="T13" fmla="*/ 131508697 h 207"/>
                  <a:gd name="T14" fmla="*/ 48809271 w 159"/>
                  <a:gd name="T15" fmla="*/ 375043033 h 207"/>
                  <a:gd name="T16" fmla="*/ 302611770 w 159"/>
                  <a:gd name="T17" fmla="*/ 467587718 h 207"/>
                  <a:gd name="T18" fmla="*/ 634509534 w 159"/>
                  <a:gd name="T19" fmla="*/ 983880959 h 207"/>
                  <a:gd name="T20" fmla="*/ 697961785 w 159"/>
                  <a:gd name="T21" fmla="*/ 998493278 h 207"/>
                  <a:gd name="T22" fmla="*/ 751651302 w 159"/>
                  <a:gd name="T23" fmla="*/ 959527095 h 207"/>
                  <a:gd name="T24" fmla="*/ 766292090 w 159"/>
                  <a:gd name="T25" fmla="*/ 901080026 h 207"/>
                  <a:gd name="T26" fmla="*/ 702842048 w 159"/>
                  <a:gd name="T27" fmla="*/ 940044003 h 207"/>
                  <a:gd name="T28" fmla="*/ 654032794 w 159"/>
                  <a:gd name="T29" fmla="*/ 930304664 h 207"/>
                  <a:gd name="T30" fmla="*/ 668675791 w 159"/>
                  <a:gd name="T31" fmla="*/ 886467708 h 207"/>
                  <a:gd name="T32" fmla="*/ 712604782 w 159"/>
                  <a:gd name="T33" fmla="*/ 896209253 h 207"/>
                  <a:gd name="T34" fmla="*/ 702842048 w 159"/>
                  <a:gd name="T35" fmla="*/ 94004400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6" name="Freeform 149"/>
              <p:cNvSpPr>
                <a:spLocks noEditPoints="1" noChangeArrowheads="1"/>
              </p:cNvSpPr>
              <p:nvPr/>
            </p:nvSpPr>
            <p:spPr bwMode="auto">
              <a:xfrm>
                <a:off x="0" y="231691"/>
                <a:ext cx="231691" cy="227954"/>
              </a:xfrm>
              <a:custGeom>
                <a:avLst/>
                <a:gdLst>
                  <a:gd name="T0" fmla="*/ 443079258 w 105"/>
                  <a:gd name="T1" fmla="*/ 127348823 h 103"/>
                  <a:gd name="T2" fmla="*/ 472292175 w 105"/>
                  <a:gd name="T3" fmla="*/ 97960471 h 103"/>
                  <a:gd name="T4" fmla="*/ 408996418 w 105"/>
                  <a:gd name="T5" fmla="*/ 34286051 h 103"/>
                  <a:gd name="T6" fmla="*/ 379781295 w 105"/>
                  <a:gd name="T7" fmla="*/ 63674411 h 103"/>
                  <a:gd name="T8" fmla="*/ 301877977 w 105"/>
                  <a:gd name="T9" fmla="*/ 34286051 h 103"/>
                  <a:gd name="T10" fmla="*/ 301877977 w 105"/>
                  <a:gd name="T11" fmla="*/ 0 h 103"/>
                  <a:gd name="T12" fmla="*/ 209367029 w 105"/>
                  <a:gd name="T13" fmla="*/ 0 h 103"/>
                  <a:gd name="T14" fmla="*/ 209367029 w 105"/>
                  <a:gd name="T15" fmla="*/ 34286051 h 103"/>
                  <a:gd name="T16" fmla="*/ 136331392 w 105"/>
                  <a:gd name="T17" fmla="*/ 63674411 h 103"/>
                  <a:gd name="T18" fmla="*/ 107118476 w 105"/>
                  <a:gd name="T19" fmla="*/ 34286051 h 103"/>
                  <a:gd name="T20" fmla="*/ 38952779 w 105"/>
                  <a:gd name="T21" fmla="*/ 97960471 h 103"/>
                  <a:gd name="T22" fmla="*/ 73035636 w 105"/>
                  <a:gd name="T23" fmla="*/ 132246513 h 103"/>
                  <a:gd name="T24" fmla="*/ 38952779 w 105"/>
                  <a:gd name="T25" fmla="*/ 205716321 h 103"/>
                  <a:gd name="T26" fmla="*/ 0 w 105"/>
                  <a:gd name="T27" fmla="*/ 205716321 h 103"/>
                  <a:gd name="T28" fmla="*/ 0 w 105"/>
                  <a:gd name="T29" fmla="*/ 298779136 h 103"/>
                  <a:gd name="T30" fmla="*/ 43820496 w 105"/>
                  <a:gd name="T31" fmla="*/ 298779136 h 103"/>
                  <a:gd name="T32" fmla="*/ 73035636 w 105"/>
                  <a:gd name="T33" fmla="*/ 372248910 h 103"/>
                  <a:gd name="T34" fmla="*/ 43820496 w 105"/>
                  <a:gd name="T35" fmla="*/ 401637262 h 103"/>
                  <a:gd name="T36" fmla="*/ 107118476 w 105"/>
                  <a:gd name="T37" fmla="*/ 465311656 h 103"/>
                  <a:gd name="T38" fmla="*/ 136331392 w 105"/>
                  <a:gd name="T39" fmla="*/ 435923304 h 103"/>
                  <a:gd name="T40" fmla="*/ 209367029 w 105"/>
                  <a:gd name="T41" fmla="*/ 465311656 h 103"/>
                  <a:gd name="T42" fmla="*/ 209367029 w 105"/>
                  <a:gd name="T43" fmla="*/ 504495388 h 103"/>
                  <a:gd name="T44" fmla="*/ 301877977 w 105"/>
                  <a:gd name="T45" fmla="*/ 504495388 h 103"/>
                  <a:gd name="T46" fmla="*/ 301877977 w 105"/>
                  <a:gd name="T47" fmla="*/ 465311656 h 103"/>
                  <a:gd name="T48" fmla="*/ 374913579 w 105"/>
                  <a:gd name="T49" fmla="*/ 435923304 h 103"/>
                  <a:gd name="T50" fmla="*/ 404126496 w 105"/>
                  <a:gd name="T51" fmla="*/ 465311656 h 103"/>
                  <a:gd name="T52" fmla="*/ 467424458 w 105"/>
                  <a:gd name="T53" fmla="*/ 401637262 h 103"/>
                  <a:gd name="T54" fmla="*/ 443079258 w 105"/>
                  <a:gd name="T55" fmla="*/ 372248910 h 103"/>
                  <a:gd name="T56" fmla="*/ 472292175 w 105"/>
                  <a:gd name="T57" fmla="*/ 298779136 h 103"/>
                  <a:gd name="T58" fmla="*/ 511244937 w 105"/>
                  <a:gd name="T59" fmla="*/ 298779136 h 103"/>
                  <a:gd name="T60" fmla="*/ 511244937 w 105"/>
                  <a:gd name="T61" fmla="*/ 205716321 h 103"/>
                  <a:gd name="T62" fmla="*/ 472292175 w 105"/>
                  <a:gd name="T63" fmla="*/ 205716321 h 103"/>
                  <a:gd name="T64" fmla="*/ 443079258 w 105"/>
                  <a:gd name="T65" fmla="*/ 127348823 h 103"/>
                  <a:gd name="T66" fmla="*/ 258057430 w 105"/>
                  <a:gd name="T67" fmla="*/ 406534952 h 103"/>
                  <a:gd name="T68" fmla="*/ 102248553 w 105"/>
                  <a:gd name="T69" fmla="*/ 249797743 h 103"/>
                  <a:gd name="T70" fmla="*/ 258057430 w 105"/>
                  <a:gd name="T71" fmla="*/ 93062781 h 103"/>
                  <a:gd name="T72" fmla="*/ 413864134 w 105"/>
                  <a:gd name="T73" fmla="*/ 249797743 h 103"/>
                  <a:gd name="T74" fmla="*/ 258057430 w 105"/>
                  <a:gd name="T75" fmla="*/ 406534952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7" name="Oval 150"/>
              <p:cNvSpPr>
                <a:spLocks noChangeArrowheads="1"/>
              </p:cNvSpPr>
              <p:nvPr/>
            </p:nvSpPr>
            <p:spPr bwMode="auto">
              <a:xfrm>
                <a:off x="97160" y="326983"/>
                <a:ext cx="37370" cy="37370"/>
              </a:xfrm>
              <a:prstGeom prst="ellipse">
                <a:avLst/>
              </a:prstGeom>
              <a:solidFill>
                <a:srgbClr val="FCFCF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20" name="组合 48"/>
            <p:cNvGrpSpPr>
              <a:grpSpLocks/>
            </p:cNvGrpSpPr>
            <p:nvPr/>
          </p:nvGrpSpPr>
          <p:grpSpPr bwMode="auto">
            <a:xfrm>
              <a:off x="5529263" y="5003800"/>
              <a:ext cx="312737" cy="350838"/>
              <a:chOff x="0" y="0"/>
              <a:chExt cx="402656" cy="450303"/>
            </a:xfrm>
          </p:grpSpPr>
          <p:sp>
            <p:nvSpPr>
              <p:cNvPr id="30" name="Freeform 108"/>
              <p:cNvSpPr>
                <a:spLocks noEditPoints="1" noChangeArrowheads="1"/>
              </p:cNvSpPr>
              <p:nvPr/>
            </p:nvSpPr>
            <p:spPr bwMode="auto">
              <a:xfrm>
                <a:off x="69134" y="167228"/>
                <a:ext cx="56988" cy="57923"/>
              </a:xfrm>
              <a:custGeom>
                <a:avLst/>
                <a:gdLst>
                  <a:gd name="T0" fmla="*/ 62454463 w 26"/>
                  <a:gd name="T1" fmla="*/ 0 h 26"/>
                  <a:gd name="T2" fmla="*/ 0 w 26"/>
                  <a:gd name="T3" fmla="*/ 64521765 h 26"/>
                  <a:gd name="T4" fmla="*/ 62454463 w 26"/>
                  <a:gd name="T5" fmla="*/ 129041302 h 26"/>
                  <a:gd name="T6" fmla="*/ 124908926 w 26"/>
                  <a:gd name="T7" fmla="*/ 64521765 h 26"/>
                  <a:gd name="T8" fmla="*/ 62454463 w 26"/>
                  <a:gd name="T9" fmla="*/ 0 h 26"/>
                  <a:gd name="T10" fmla="*/ 62454463 w 26"/>
                  <a:gd name="T11" fmla="*/ 114152867 h 26"/>
                  <a:gd name="T12" fmla="*/ 14413580 w 26"/>
                  <a:gd name="T13" fmla="*/ 64521765 h 26"/>
                  <a:gd name="T14" fmla="*/ 62454463 w 26"/>
                  <a:gd name="T15" fmla="*/ 14888439 h 26"/>
                  <a:gd name="T16" fmla="*/ 110495350 w 26"/>
                  <a:gd name="T17" fmla="*/ 64521765 h 26"/>
                  <a:gd name="T18" fmla="*/ 62454463 w 26"/>
                  <a:gd name="T19" fmla="*/ 11415286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1" name="Freeform 109"/>
              <p:cNvSpPr>
                <a:spLocks noEditPoints="1" noChangeArrowheads="1"/>
              </p:cNvSpPr>
              <p:nvPr/>
            </p:nvSpPr>
            <p:spPr bwMode="auto">
              <a:xfrm>
                <a:off x="197125" y="129859"/>
                <a:ext cx="48580" cy="48580"/>
              </a:xfrm>
              <a:custGeom>
                <a:avLst/>
                <a:gdLst>
                  <a:gd name="T0" fmla="*/ 53636735 w 22"/>
                  <a:gd name="T1" fmla="*/ 0 h 22"/>
                  <a:gd name="T2" fmla="*/ 0 w 22"/>
                  <a:gd name="T3" fmla="*/ 53636735 h 22"/>
                  <a:gd name="T4" fmla="*/ 53636735 w 22"/>
                  <a:gd name="T5" fmla="*/ 107273470 h 22"/>
                  <a:gd name="T6" fmla="*/ 107273470 w 22"/>
                  <a:gd name="T7" fmla="*/ 53636735 h 22"/>
                  <a:gd name="T8" fmla="*/ 53636735 w 22"/>
                  <a:gd name="T9" fmla="*/ 0 h 22"/>
                  <a:gd name="T10" fmla="*/ 53636735 w 22"/>
                  <a:gd name="T11" fmla="*/ 82892943 h 22"/>
                  <a:gd name="T12" fmla="*/ 24380536 w 22"/>
                  <a:gd name="T13" fmla="*/ 53636735 h 22"/>
                  <a:gd name="T14" fmla="*/ 53636735 w 22"/>
                  <a:gd name="T15" fmla="*/ 24380536 h 22"/>
                  <a:gd name="T16" fmla="*/ 82892943 w 22"/>
                  <a:gd name="T17" fmla="*/ 53636735 h 22"/>
                  <a:gd name="T18" fmla="*/ 53636735 w 22"/>
                  <a:gd name="T19" fmla="*/ 82892943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2" name="Freeform 110"/>
              <p:cNvSpPr>
                <a:spLocks noEditPoints="1" noChangeArrowheads="1"/>
              </p:cNvSpPr>
              <p:nvPr/>
            </p:nvSpPr>
            <p:spPr bwMode="auto">
              <a:xfrm>
                <a:off x="82213" y="181242"/>
                <a:ext cx="30830" cy="30830"/>
              </a:xfrm>
              <a:custGeom>
                <a:avLst/>
                <a:gdLst>
                  <a:gd name="T0" fmla="*/ 33946031 w 14"/>
                  <a:gd name="T1" fmla="*/ 0 h 14"/>
                  <a:gd name="T2" fmla="*/ 0 w 14"/>
                  <a:gd name="T3" fmla="*/ 33946031 h 14"/>
                  <a:gd name="T4" fmla="*/ 33946031 w 14"/>
                  <a:gd name="T5" fmla="*/ 67892063 h 14"/>
                  <a:gd name="T6" fmla="*/ 67892063 w 14"/>
                  <a:gd name="T7" fmla="*/ 33946031 h 14"/>
                  <a:gd name="T8" fmla="*/ 33946031 w 14"/>
                  <a:gd name="T9" fmla="*/ 0 h 14"/>
                  <a:gd name="T10" fmla="*/ 33946031 w 14"/>
                  <a:gd name="T11" fmla="*/ 48493392 h 14"/>
                  <a:gd name="T12" fmla="*/ 19398680 w 14"/>
                  <a:gd name="T13" fmla="*/ 33946031 h 14"/>
                  <a:gd name="T14" fmla="*/ 33946031 w 14"/>
                  <a:gd name="T15" fmla="*/ 14547356 h 14"/>
                  <a:gd name="T16" fmla="*/ 53344711 w 14"/>
                  <a:gd name="T17" fmla="*/ 33946031 h 14"/>
                  <a:gd name="T18" fmla="*/ 33946031 w 14"/>
                  <a:gd name="T19" fmla="*/ 4849339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3" name="Freeform 111"/>
              <p:cNvSpPr>
                <a:spLocks noEditPoints="1" noChangeArrowheads="1"/>
              </p:cNvSpPr>
              <p:nvPr/>
            </p:nvSpPr>
            <p:spPr bwMode="auto">
              <a:xfrm>
                <a:off x="172834" y="105568"/>
                <a:ext cx="97161" cy="97161"/>
              </a:xfrm>
              <a:custGeom>
                <a:avLst/>
                <a:gdLst>
                  <a:gd name="T0" fmla="*/ 107276782 w 44"/>
                  <a:gd name="T1" fmla="*/ 0 h 44"/>
                  <a:gd name="T2" fmla="*/ 0 w 44"/>
                  <a:gd name="T3" fmla="*/ 107276782 h 44"/>
                  <a:gd name="T4" fmla="*/ 107276782 w 44"/>
                  <a:gd name="T5" fmla="*/ 214551356 h 44"/>
                  <a:gd name="T6" fmla="*/ 214551356 w 44"/>
                  <a:gd name="T7" fmla="*/ 107276782 h 44"/>
                  <a:gd name="T8" fmla="*/ 107276782 w 44"/>
                  <a:gd name="T9" fmla="*/ 0 h 44"/>
                  <a:gd name="T10" fmla="*/ 107276782 w 44"/>
                  <a:gd name="T11" fmla="*/ 190170579 h 44"/>
                  <a:gd name="T12" fmla="*/ 24380787 w 44"/>
                  <a:gd name="T13" fmla="*/ 107276782 h 44"/>
                  <a:gd name="T14" fmla="*/ 107276782 w 44"/>
                  <a:gd name="T15" fmla="*/ 29256501 h 44"/>
                  <a:gd name="T16" fmla="*/ 190170579 w 44"/>
                  <a:gd name="T17" fmla="*/ 107276782 h 44"/>
                  <a:gd name="T18" fmla="*/ 107276782 w 44"/>
                  <a:gd name="T19" fmla="*/ 19017057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4" name="Freeform 112"/>
              <p:cNvSpPr>
                <a:spLocks noEditPoints="1" noChangeArrowheads="1"/>
              </p:cNvSpPr>
              <p:nvPr/>
            </p:nvSpPr>
            <p:spPr bwMode="auto">
              <a:xfrm>
                <a:off x="0" y="0"/>
                <a:ext cx="402656" cy="450303"/>
              </a:xfrm>
              <a:custGeom>
                <a:avLst/>
                <a:gdLst>
                  <a:gd name="T0" fmla="*/ 768466782 w 182"/>
                  <a:gd name="T1" fmla="*/ 467756654 h 204"/>
                  <a:gd name="T2" fmla="*/ 748889300 w 182"/>
                  <a:gd name="T3" fmla="*/ 233879431 h 204"/>
                  <a:gd name="T4" fmla="*/ 381786483 w 182"/>
                  <a:gd name="T5" fmla="*/ 0 h 204"/>
                  <a:gd name="T6" fmla="*/ 4893820 w 182"/>
                  <a:gd name="T7" fmla="*/ 384925208 h 204"/>
                  <a:gd name="T8" fmla="*/ 0 w 182"/>
                  <a:gd name="T9" fmla="*/ 993984252 h 204"/>
                  <a:gd name="T10" fmla="*/ 553101066 w 182"/>
                  <a:gd name="T11" fmla="*/ 857555728 h 204"/>
                  <a:gd name="T12" fmla="*/ 719519759 w 182"/>
                  <a:gd name="T13" fmla="*/ 857555728 h 204"/>
                  <a:gd name="T14" fmla="*/ 719519759 w 182"/>
                  <a:gd name="T15" fmla="*/ 857555728 h 204"/>
                  <a:gd name="T16" fmla="*/ 763572965 w 182"/>
                  <a:gd name="T17" fmla="*/ 735744388 h 204"/>
                  <a:gd name="T18" fmla="*/ 714625941 w 182"/>
                  <a:gd name="T19" fmla="*/ 706507813 h 204"/>
                  <a:gd name="T20" fmla="*/ 763572965 w 182"/>
                  <a:gd name="T21" fmla="*/ 682145103 h 204"/>
                  <a:gd name="T22" fmla="*/ 758676935 w 182"/>
                  <a:gd name="T23" fmla="*/ 672401785 h 204"/>
                  <a:gd name="T24" fmla="*/ 832097471 w 182"/>
                  <a:gd name="T25" fmla="*/ 540844782 h 204"/>
                  <a:gd name="T26" fmla="*/ 303472129 w 182"/>
                  <a:gd name="T27" fmla="*/ 453139470 h 204"/>
                  <a:gd name="T28" fmla="*/ 303472129 w 182"/>
                  <a:gd name="T29" fmla="*/ 496993230 h 204"/>
                  <a:gd name="T30" fmla="*/ 264312671 w 182"/>
                  <a:gd name="T31" fmla="*/ 511610414 h 204"/>
                  <a:gd name="T32" fmla="*/ 234945342 w 182"/>
                  <a:gd name="T33" fmla="*/ 535970916 h 204"/>
                  <a:gd name="T34" fmla="*/ 195788165 w 182"/>
                  <a:gd name="T35" fmla="*/ 521353732 h 204"/>
                  <a:gd name="T36" fmla="*/ 156630988 w 182"/>
                  <a:gd name="T37" fmla="*/ 521353732 h 204"/>
                  <a:gd name="T38" fmla="*/ 137051259 w 182"/>
                  <a:gd name="T39" fmla="*/ 482373838 h 204"/>
                  <a:gd name="T40" fmla="*/ 107683930 w 182"/>
                  <a:gd name="T41" fmla="*/ 453139470 h 204"/>
                  <a:gd name="T42" fmla="*/ 127261412 w 182"/>
                  <a:gd name="T43" fmla="*/ 414159576 h 204"/>
                  <a:gd name="T44" fmla="*/ 127261412 w 182"/>
                  <a:gd name="T45" fmla="*/ 370308024 h 204"/>
                  <a:gd name="T46" fmla="*/ 166418623 w 182"/>
                  <a:gd name="T47" fmla="*/ 355690839 h 204"/>
                  <a:gd name="T48" fmla="*/ 195788165 w 182"/>
                  <a:gd name="T49" fmla="*/ 331328130 h 204"/>
                  <a:gd name="T50" fmla="*/ 234945342 w 182"/>
                  <a:gd name="T51" fmla="*/ 345945314 h 204"/>
                  <a:gd name="T52" fmla="*/ 278998548 w 182"/>
                  <a:gd name="T53" fmla="*/ 345945314 h 204"/>
                  <a:gd name="T54" fmla="*/ 293682282 w 182"/>
                  <a:gd name="T55" fmla="*/ 384925208 h 204"/>
                  <a:gd name="T56" fmla="*/ 323049611 w 182"/>
                  <a:gd name="T57" fmla="*/ 414159576 h 204"/>
                  <a:gd name="T58" fmla="*/ 665678917 w 182"/>
                  <a:gd name="T59" fmla="*/ 375179683 h 204"/>
                  <a:gd name="T60" fmla="*/ 616731893 w 182"/>
                  <a:gd name="T61" fmla="*/ 423905101 h 204"/>
                  <a:gd name="T62" fmla="*/ 592258381 w 182"/>
                  <a:gd name="T63" fmla="*/ 487247704 h 204"/>
                  <a:gd name="T64" fmla="*/ 523731524 w 182"/>
                  <a:gd name="T65" fmla="*/ 487247704 h 204"/>
                  <a:gd name="T66" fmla="*/ 460100836 w 182"/>
                  <a:gd name="T67" fmla="*/ 511610414 h 204"/>
                  <a:gd name="T68" fmla="*/ 406259994 w 182"/>
                  <a:gd name="T69" fmla="*/ 467756654 h 204"/>
                  <a:gd name="T70" fmla="*/ 342629306 w 182"/>
                  <a:gd name="T71" fmla="*/ 443393945 h 204"/>
                  <a:gd name="T72" fmla="*/ 342629306 w 182"/>
                  <a:gd name="T73" fmla="*/ 375179683 h 204"/>
                  <a:gd name="T74" fmla="*/ 313259764 w 182"/>
                  <a:gd name="T75" fmla="*/ 311839287 h 204"/>
                  <a:gd name="T76" fmla="*/ 362206788 w 182"/>
                  <a:gd name="T77" fmla="*/ 258239933 h 204"/>
                  <a:gd name="T78" fmla="*/ 386680300 w 182"/>
                  <a:gd name="T79" fmla="*/ 194899537 h 204"/>
                  <a:gd name="T80" fmla="*/ 460100836 w 182"/>
                  <a:gd name="T81" fmla="*/ 194899537 h 204"/>
                  <a:gd name="T82" fmla="*/ 523731524 w 182"/>
                  <a:gd name="T83" fmla="*/ 170536828 h 204"/>
                  <a:gd name="T84" fmla="*/ 572678548 w 182"/>
                  <a:gd name="T85" fmla="*/ 214388380 h 204"/>
                  <a:gd name="T86" fmla="*/ 636309375 w 182"/>
                  <a:gd name="T87" fmla="*/ 238751090 h 204"/>
                  <a:gd name="T88" fmla="*/ 636309375 w 182"/>
                  <a:gd name="T89" fmla="*/ 311839287 h 204"/>
                  <a:gd name="T90" fmla="*/ 665678917 w 182"/>
                  <a:gd name="T91" fmla="*/ 375179683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21" name="组合 54"/>
            <p:cNvGrpSpPr>
              <a:grpSpLocks/>
            </p:cNvGrpSpPr>
            <p:nvPr/>
          </p:nvGrpSpPr>
          <p:grpSpPr bwMode="auto">
            <a:xfrm>
              <a:off x="5978525" y="4208463"/>
              <a:ext cx="271463" cy="268287"/>
              <a:chOff x="0" y="0"/>
              <a:chExt cx="453105" cy="448433"/>
            </a:xfrm>
          </p:grpSpPr>
          <p:sp>
            <p:nvSpPr>
              <p:cNvPr id="28" name="Freeform 136"/>
              <p:cNvSpPr>
                <a:spLocks noChangeArrowheads="1"/>
              </p:cNvSpPr>
              <p:nvPr/>
            </p:nvSpPr>
            <p:spPr bwMode="auto">
              <a:xfrm>
                <a:off x="0" y="251309"/>
                <a:ext cx="453105" cy="197124"/>
              </a:xfrm>
              <a:custGeom>
                <a:avLst/>
                <a:gdLst>
                  <a:gd name="T0" fmla="*/ 503185247 w 205"/>
                  <a:gd name="T1" fmla="*/ 93208646 h 89"/>
                  <a:gd name="T2" fmla="*/ 229609302 w 205"/>
                  <a:gd name="T3" fmla="*/ 0 h 89"/>
                  <a:gd name="T4" fmla="*/ 0 w 205"/>
                  <a:gd name="T5" fmla="*/ 0 h 89"/>
                  <a:gd name="T6" fmla="*/ 0 w 205"/>
                  <a:gd name="T7" fmla="*/ 328681040 h 89"/>
                  <a:gd name="T8" fmla="*/ 107476509 w 205"/>
                  <a:gd name="T9" fmla="*/ 436605285 h 89"/>
                  <a:gd name="T10" fmla="*/ 894007119 w 205"/>
                  <a:gd name="T11" fmla="*/ 436605285 h 89"/>
                  <a:gd name="T12" fmla="*/ 1001483593 w 205"/>
                  <a:gd name="T13" fmla="*/ 328681040 h 89"/>
                  <a:gd name="T14" fmla="*/ 1001483593 w 205"/>
                  <a:gd name="T15" fmla="*/ 0 h 89"/>
                  <a:gd name="T16" fmla="*/ 771874360 w 205"/>
                  <a:gd name="T17" fmla="*/ 0 h 89"/>
                  <a:gd name="T18" fmla="*/ 503185247 w 205"/>
                  <a:gd name="T19" fmla="*/ 93208646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9" name="Freeform 137"/>
              <p:cNvSpPr>
                <a:spLocks noEditPoints="1" noChangeArrowheads="1"/>
              </p:cNvSpPr>
              <p:nvPr/>
            </p:nvSpPr>
            <p:spPr bwMode="auto">
              <a:xfrm>
                <a:off x="0" y="0"/>
                <a:ext cx="453105" cy="260652"/>
              </a:xfrm>
              <a:custGeom>
                <a:avLst/>
                <a:gdLst>
                  <a:gd name="T0" fmla="*/ 894007119 w 205"/>
                  <a:gd name="T1" fmla="*/ 204929920 h 118"/>
                  <a:gd name="T2" fmla="*/ 879350834 w 205"/>
                  <a:gd name="T3" fmla="*/ 204929920 h 118"/>
                  <a:gd name="T4" fmla="*/ 752333384 w 205"/>
                  <a:gd name="T5" fmla="*/ 204929920 h 118"/>
                  <a:gd name="T6" fmla="*/ 752333384 w 205"/>
                  <a:gd name="T7" fmla="*/ 107344452 h 118"/>
                  <a:gd name="T8" fmla="*/ 644856910 w 205"/>
                  <a:gd name="T9" fmla="*/ 0 h 118"/>
                  <a:gd name="T10" fmla="*/ 356626821 w 205"/>
                  <a:gd name="T11" fmla="*/ 0 h 118"/>
                  <a:gd name="T12" fmla="*/ 249150278 w 205"/>
                  <a:gd name="T13" fmla="*/ 107344452 h 118"/>
                  <a:gd name="T14" fmla="*/ 249150278 w 205"/>
                  <a:gd name="T15" fmla="*/ 204929920 h 118"/>
                  <a:gd name="T16" fmla="*/ 122132793 w 205"/>
                  <a:gd name="T17" fmla="*/ 204929920 h 118"/>
                  <a:gd name="T18" fmla="*/ 107476509 w 205"/>
                  <a:gd name="T19" fmla="*/ 204929920 h 118"/>
                  <a:gd name="T20" fmla="*/ 0 w 205"/>
                  <a:gd name="T21" fmla="*/ 312276616 h 118"/>
                  <a:gd name="T22" fmla="*/ 0 w 205"/>
                  <a:gd name="T23" fmla="*/ 492809004 h 118"/>
                  <a:gd name="T24" fmla="*/ 263804352 w 205"/>
                  <a:gd name="T25" fmla="*/ 492809004 h 118"/>
                  <a:gd name="T26" fmla="*/ 503185247 w 205"/>
                  <a:gd name="T27" fmla="*/ 575758168 h 118"/>
                  <a:gd name="T28" fmla="*/ 737679310 w 205"/>
                  <a:gd name="T29" fmla="*/ 492809004 h 118"/>
                  <a:gd name="T30" fmla="*/ 1001483593 w 205"/>
                  <a:gd name="T31" fmla="*/ 492809004 h 118"/>
                  <a:gd name="T32" fmla="*/ 1001483593 w 205"/>
                  <a:gd name="T33" fmla="*/ 312276616 h 118"/>
                  <a:gd name="T34" fmla="*/ 894007119 w 205"/>
                  <a:gd name="T35" fmla="*/ 204929920 h 118"/>
                  <a:gd name="T36" fmla="*/ 327314252 w 205"/>
                  <a:gd name="T37" fmla="*/ 126862423 h 118"/>
                  <a:gd name="T38" fmla="*/ 327314252 w 205"/>
                  <a:gd name="T39" fmla="*/ 107344452 h 118"/>
                  <a:gd name="T40" fmla="*/ 356626821 w 205"/>
                  <a:gd name="T41" fmla="*/ 82949199 h 118"/>
                  <a:gd name="T42" fmla="*/ 644856910 w 205"/>
                  <a:gd name="T43" fmla="*/ 82949199 h 118"/>
                  <a:gd name="T44" fmla="*/ 674169479 w 205"/>
                  <a:gd name="T45" fmla="*/ 107344452 h 118"/>
                  <a:gd name="T46" fmla="*/ 674169479 w 205"/>
                  <a:gd name="T47" fmla="*/ 126862423 h 118"/>
                  <a:gd name="T48" fmla="*/ 674169479 w 205"/>
                  <a:gd name="T49" fmla="*/ 204929920 h 118"/>
                  <a:gd name="T50" fmla="*/ 327314252 w 205"/>
                  <a:gd name="T51" fmla="*/ 204929920 h 118"/>
                  <a:gd name="T52" fmla="*/ 327314252 w 205"/>
                  <a:gd name="T53" fmla="*/ 126862423 h 118"/>
                  <a:gd name="T54" fmla="*/ 493413654 w 205"/>
                  <a:gd name="T55" fmla="*/ 492809004 h 118"/>
                  <a:gd name="T56" fmla="*/ 415249749 w 205"/>
                  <a:gd name="T57" fmla="*/ 419621034 h 118"/>
                  <a:gd name="T58" fmla="*/ 493413654 w 205"/>
                  <a:gd name="T59" fmla="*/ 341551362 h 118"/>
                  <a:gd name="T60" fmla="*/ 571577559 w 205"/>
                  <a:gd name="T61" fmla="*/ 419621034 h 118"/>
                  <a:gd name="T62" fmla="*/ 493413654 w 205"/>
                  <a:gd name="T63" fmla="*/ 492809004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nvGrpSpPr>
            <p:cNvPr id="22" name="组合 57"/>
            <p:cNvGrpSpPr>
              <a:grpSpLocks/>
            </p:cNvGrpSpPr>
            <p:nvPr/>
          </p:nvGrpSpPr>
          <p:grpSpPr bwMode="auto">
            <a:xfrm>
              <a:off x="6369050" y="3346450"/>
              <a:ext cx="320675" cy="344488"/>
              <a:chOff x="0" y="0"/>
              <a:chExt cx="466184" cy="501686"/>
            </a:xfrm>
          </p:grpSpPr>
          <p:sp>
            <p:nvSpPr>
              <p:cNvPr id="23" name="Freeform 154"/>
              <p:cNvSpPr>
                <a:spLocks noChangeArrowheads="1"/>
              </p:cNvSpPr>
              <p:nvPr/>
            </p:nvSpPr>
            <p:spPr bwMode="auto">
              <a:xfrm>
                <a:off x="141070" y="426012"/>
                <a:ext cx="50449" cy="46712"/>
              </a:xfrm>
              <a:custGeom>
                <a:avLst/>
                <a:gdLst>
                  <a:gd name="T0" fmla="*/ 76978602 w 23"/>
                  <a:gd name="T1" fmla="*/ 0 h 21"/>
                  <a:gd name="T2" fmla="*/ 76978602 w 23"/>
                  <a:gd name="T3" fmla="*/ 19792543 h 21"/>
                  <a:gd name="T4" fmla="*/ 91411399 w 23"/>
                  <a:gd name="T5" fmla="*/ 54426151 h 21"/>
                  <a:gd name="T6" fmla="*/ 48110800 w 23"/>
                  <a:gd name="T7" fmla="*/ 84112746 h 21"/>
                  <a:gd name="T8" fmla="*/ 19245199 w 23"/>
                  <a:gd name="T9" fmla="*/ 44529883 h 21"/>
                  <a:gd name="T10" fmla="*/ 28867794 w 23"/>
                  <a:gd name="T11" fmla="*/ 24739565 h 21"/>
                  <a:gd name="T12" fmla="*/ 28867794 w 23"/>
                  <a:gd name="T13" fmla="*/ 0 h 21"/>
                  <a:gd name="T14" fmla="*/ 0 w 23"/>
                  <a:gd name="T15" fmla="*/ 49479129 h 21"/>
                  <a:gd name="T16" fmla="*/ 52923194 w 23"/>
                  <a:gd name="T17" fmla="*/ 103905280 h 21"/>
                  <a:gd name="T18" fmla="*/ 110656589 w 23"/>
                  <a:gd name="T19" fmla="*/ 49479129 h 21"/>
                  <a:gd name="T20" fmla="*/ 76978602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4" name="Rectangle 155"/>
              <p:cNvSpPr>
                <a:spLocks noChangeArrowheads="1"/>
              </p:cNvSpPr>
              <p:nvPr/>
            </p:nvSpPr>
            <p:spPr bwMode="auto">
              <a:xfrm>
                <a:off x="160689" y="419472"/>
                <a:ext cx="9342" cy="32698"/>
              </a:xfrm>
              <a:prstGeom prst="rect">
                <a:avLst/>
              </a:prstGeom>
              <a:solidFill>
                <a:srgbClr val="FCFCF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5" name="Freeform 156"/>
              <p:cNvSpPr>
                <a:spLocks noEditPoints="1" noChangeArrowheads="1"/>
              </p:cNvSpPr>
              <p:nvPr/>
            </p:nvSpPr>
            <p:spPr bwMode="auto">
              <a:xfrm>
                <a:off x="39238" y="81278"/>
                <a:ext cx="260652" cy="260652"/>
              </a:xfrm>
              <a:custGeom>
                <a:avLst/>
                <a:gdLst>
                  <a:gd name="T0" fmla="*/ 117103438 w 118"/>
                  <a:gd name="T1" fmla="*/ 92705975 h 118"/>
                  <a:gd name="T2" fmla="*/ 92705975 w 118"/>
                  <a:gd name="T3" fmla="*/ 458654765 h 118"/>
                  <a:gd name="T4" fmla="*/ 458654765 w 118"/>
                  <a:gd name="T5" fmla="*/ 483052228 h 118"/>
                  <a:gd name="T6" fmla="*/ 483052228 w 118"/>
                  <a:gd name="T7" fmla="*/ 117103438 h 118"/>
                  <a:gd name="T8" fmla="*/ 117103438 w 118"/>
                  <a:gd name="T9" fmla="*/ 92705975 h 118"/>
                  <a:gd name="T10" fmla="*/ 312276616 w 118"/>
                  <a:gd name="T11" fmla="*/ 409862049 h 118"/>
                  <a:gd name="T12" fmla="*/ 312276616 w 118"/>
                  <a:gd name="T13" fmla="*/ 453775272 h 118"/>
                  <a:gd name="T14" fmla="*/ 273240606 w 118"/>
                  <a:gd name="T15" fmla="*/ 453775272 h 118"/>
                  <a:gd name="T16" fmla="*/ 273240606 w 118"/>
                  <a:gd name="T17" fmla="*/ 414741541 h 118"/>
                  <a:gd name="T18" fmla="*/ 200052636 w 118"/>
                  <a:gd name="T19" fmla="*/ 395223571 h 118"/>
                  <a:gd name="T20" fmla="*/ 209809412 w 118"/>
                  <a:gd name="T21" fmla="*/ 346430855 h 118"/>
                  <a:gd name="T22" fmla="*/ 282999591 w 118"/>
                  <a:gd name="T23" fmla="*/ 365948825 h 118"/>
                  <a:gd name="T24" fmla="*/ 322033392 w 118"/>
                  <a:gd name="T25" fmla="*/ 341551362 h 118"/>
                  <a:gd name="T26" fmla="*/ 278120099 w 118"/>
                  <a:gd name="T27" fmla="*/ 302517631 h 118"/>
                  <a:gd name="T28" fmla="*/ 200052636 w 118"/>
                  <a:gd name="T29" fmla="*/ 224447890 h 118"/>
                  <a:gd name="T30" fmla="*/ 273240606 w 118"/>
                  <a:gd name="T31" fmla="*/ 151257711 h 118"/>
                  <a:gd name="T32" fmla="*/ 273240606 w 118"/>
                  <a:gd name="T33" fmla="*/ 112223945 h 118"/>
                  <a:gd name="T34" fmla="*/ 312276616 w 118"/>
                  <a:gd name="T35" fmla="*/ 112223945 h 118"/>
                  <a:gd name="T36" fmla="*/ 312276616 w 118"/>
                  <a:gd name="T37" fmla="*/ 146378218 h 118"/>
                  <a:gd name="T38" fmla="*/ 375705601 w 118"/>
                  <a:gd name="T39" fmla="*/ 161016696 h 118"/>
                  <a:gd name="T40" fmla="*/ 361069332 w 118"/>
                  <a:gd name="T41" fmla="*/ 209809412 h 118"/>
                  <a:gd name="T42" fmla="*/ 302517631 w 118"/>
                  <a:gd name="T43" fmla="*/ 195173144 h 118"/>
                  <a:gd name="T44" fmla="*/ 268361114 w 118"/>
                  <a:gd name="T45" fmla="*/ 219568397 h 118"/>
                  <a:gd name="T46" fmla="*/ 317153899 w 118"/>
                  <a:gd name="T47" fmla="*/ 253724845 h 118"/>
                  <a:gd name="T48" fmla="*/ 385464586 w 118"/>
                  <a:gd name="T49" fmla="*/ 336671869 h 118"/>
                  <a:gd name="T50" fmla="*/ 312276616 w 118"/>
                  <a:gd name="T51" fmla="*/ 4098620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6" name="Freeform 157"/>
              <p:cNvSpPr>
                <a:spLocks noEditPoints="1" noChangeArrowheads="1"/>
              </p:cNvSpPr>
              <p:nvPr/>
            </p:nvSpPr>
            <p:spPr bwMode="auto">
              <a:xfrm>
                <a:off x="0" y="0"/>
                <a:ext cx="338194" cy="501686"/>
              </a:xfrm>
              <a:custGeom>
                <a:avLst/>
                <a:gdLst>
                  <a:gd name="T0" fmla="*/ 674261585 w 153"/>
                  <a:gd name="T1" fmla="*/ 864539836 h 227"/>
                  <a:gd name="T2" fmla="*/ 78175867 w 153"/>
                  <a:gd name="T3" fmla="*/ 864539836 h 227"/>
                  <a:gd name="T4" fmla="*/ 78175867 w 153"/>
                  <a:gd name="T5" fmla="*/ 78150316 h 227"/>
                  <a:gd name="T6" fmla="*/ 674261585 w 153"/>
                  <a:gd name="T7" fmla="*/ 78150316 h 227"/>
                  <a:gd name="T8" fmla="*/ 674261585 w 153"/>
                  <a:gd name="T9" fmla="*/ 503093818 h 227"/>
                  <a:gd name="T10" fmla="*/ 679146607 w 153"/>
                  <a:gd name="T11" fmla="*/ 498209563 h 227"/>
                  <a:gd name="T12" fmla="*/ 747550185 w 153"/>
                  <a:gd name="T13" fmla="*/ 459135528 h 227"/>
                  <a:gd name="T14" fmla="*/ 747550185 w 153"/>
                  <a:gd name="T15" fmla="*/ 63497535 h 227"/>
                  <a:gd name="T16" fmla="*/ 688918863 w 153"/>
                  <a:gd name="T17" fmla="*/ 0 h 227"/>
                  <a:gd name="T18" fmla="*/ 58631339 w 153"/>
                  <a:gd name="T19" fmla="*/ 0 h 227"/>
                  <a:gd name="T20" fmla="*/ 0 w 153"/>
                  <a:gd name="T21" fmla="*/ 63497535 h 227"/>
                  <a:gd name="T22" fmla="*/ 0 w 153"/>
                  <a:gd name="T23" fmla="*/ 1050148136 h 227"/>
                  <a:gd name="T24" fmla="*/ 58631339 w 153"/>
                  <a:gd name="T25" fmla="*/ 1108761399 h 227"/>
                  <a:gd name="T26" fmla="*/ 688918863 w 153"/>
                  <a:gd name="T27" fmla="*/ 1108761399 h 227"/>
                  <a:gd name="T28" fmla="*/ 747550185 w 153"/>
                  <a:gd name="T29" fmla="*/ 1050148136 h 227"/>
                  <a:gd name="T30" fmla="*/ 747550185 w 153"/>
                  <a:gd name="T31" fmla="*/ 859655582 h 227"/>
                  <a:gd name="T32" fmla="*/ 674261585 w 153"/>
                  <a:gd name="T33" fmla="*/ 810813037 h 227"/>
                  <a:gd name="T34" fmla="*/ 674261585 w 153"/>
                  <a:gd name="T35" fmla="*/ 864539836 h 227"/>
                  <a:gd name="T36" fmla="*/ 366445348 w 153"/>
                  <a:gd name="T37" fmla="*/ 1079455873 h 227"/>
                  <a:gd name="T38" fmla="*/ 273612168 w 153"/>
                  <a:gd name="T39" fmla="*/ 981766363 h 227"/>
                  <a:gd name="T40" fmla="*/ 366445348 w 153"/>
                  <a:gd name="T41" fmla="*/ 888963318 h 227"/>
                  <a:gd name="T42" fmla="*/ 464165692 w 153"/>
                  <a:gd name="T43" fmla="*/ 981766363 h 227"/>
                  <a:gd name="T44" fmla="*/ 366445348 w 153"/>
                  <a:gd name="T45" fmla="*/ 1079455873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7" name="Freeform 158"/>
              <p:cNvSpPr>
                <a:spLocks noEditPoints="1" noChangeArrowheads="1"/>
              </p:cNvSpPr>
              <p:nvPr/>
            </p:nvSpPr>
            <p:spPr bwMode="auto">
              <a:xfrm>
                <a:off x="275600" y="202729"/>
                <a:ext cx="190584" cy="190584"/>
              </a:xfrm>
              <a:custGeom>
                <a:avLst/>
                <a:gdLst>
                  <a:gd name="T0" fmla="*/ 353597600 w 86"/>
                  <a:gd name="T1" fmla="*/ 83489094 h 86"/>
                  <a:gd name="T2" fmla="*/ 88399954 w 86"/>
                  <a:gd name="T3" fmla="*/ 68754279 h 86"/>
                  <a:gd name="T4" fmla="*/ 68754279 w 86"/>
                  <a:gd name="T5" fmla="*/ 333951942 h 86"/>
                  <a:gd name="T6" fmla="*/ 338862802 w 86"/>
                  <a:gd name="T7" fmla="*/ 353597600 h 86"/>
                  <a:gd name="T8" fmla="*/ 353597600 w 86"/>
                  <a:gd name="T9" fmla="*/ 83489094 h 86"/>
                  <a:gd name="T10" fmla="*/ 225908512 w 86"/>
                  <a:gd name="T11" fmla="*/ 309397640 h 86"/>
                  <a:gd name="T12" fmla="*/ 225908512 w 86"/>
                  <a:gd name="T13" fmla="*/ 343775879 h 86"/>
                  <a:gd name="T14" fmla="*/ 196443349 w 86"/>
                  <a:gd name="T15" fmla="*/ 343775879 h 86"/>
                  <a:gd name="T16" fmla="*/ 196443349 w 86"/>
                  <a:gd name="T17" fmla="*/ 314308500 h 86"/>
                  <a:gd name="T18" fmla="*/ 137510774 w 86"/>
                  <a:gd name="T19" fmla="*/ 299575919 h 86"/>
                  <a:gd name="T20" fmla="*/ 147332529 w 86"/>
                  <a:gd name="T21" fmla="*/ 260286751 h 86"/>
                  <a:gd name="T22" fmla="*/ 201354210 w 86"/>
                  <a:gd name="T23" fmla="*/ 275019332 h 86"/>
                  <a:gd name="T24" fmla="*/ 235730233 w 86"/>
                  <a:gd name="T25" fmla="*/ 255375890 h 86"/>
                  <a:gd name="T26" fmla="*/ 201354210 w 86"/>
                  <a:gd name="T27" fmla="*/ 225908512 h 86"/>
                  <a:gd name="T28" fmla="*/ 142421634 w 86"/>
                  <a:gd name="T29" fmla="*/ 166975971 h 86"/>
                  <a:gd name="T30" fmla="*/ 196443349 w 86"/>
                  <a:gd name="T31" fmla="*/ 108043396 h 86"/>
                  <a:gd name="T32" fmla="*/ 196443349 w 86"/>
                  <a:gd name="T33" fmla="*/ 73665157 h 86"/>
                  <a:gd name="T34" fmla="*/ 230819372 w 86"/>
                  <a:gd name="T35" fmla="*/ 73665157 h 86"/>
                  <a:gd name="T36" fmla="*/ 230819372 w 86"/>
                  <a:gd name="T37" fmla="*/ 103132535 h 86"/>
                  <a:gd name="T38" fmla="*/ 275019332 w 86"/>
                  <a:gd name="T39" fmla="*/ 112954256 h 86"/>
                  <a:gd name="T40" fmla="*/ 265197611 w 86"/>
                  <a:gd name="T41" fmla="*/ 152243390 h 86"/>
                  <a:gd name="T42" fmla="*/ 220997651 w 86"/>
                  <a:gd name="T43" fmla="*/ 142421634 h 86"/>
                  <a:gd name="T44" fmla="*/ 191532489 w 86"/>
                  <a:gd name="T45" fmla="*/ 157154250 h 86"/>
                  <a:gd name="T46" fmla="*/ 230819372 w 86"/>
                  <a:gd name="T47" fmla="*/ 186621629 h 86"/>
                  <a:gd name="T48" fmla="*/ 284841053 w 86"/>
                  <a:gd name="T49" fmla="*/ 250465030 h 86"/>
                  <a:gd name="T50" fmla="*/ 225908512 w 86"/>
                  <a:gd name="T51" fmla="*/ 309397640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grpSp>
    </p:spTree>
    <p:extLst>
      <p:ext uri="{BB962C8B-B14F-4D97-AF65-F5344CB8AC3E}">
        <p14:creationId xmlns:p14="http://schemas.microsoft.com/office/powerpoint/2010/main" val="4066766219"/>
      </p:ext>
    </p:extLst>
  </p:cSld>
  <p:clrMapOvr>
    <a:masterClrMapping/>
  </p:clrMapOvr>
  <mc:AlternateContent xmlns:mc="http://schemas.openxmlformats.org/markup-compatibility/2006">
    <mc:Choice xmlns:p14="http://schemas.microsoft.com/office/powerpoint/2010/main" Requires="p14">
      <p:transition spd="slow" p14:dur="3900" advTm="2000">
        <p14:glitter pattern="hexagon"/>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个人信息</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71" name="组合 70"/>
          <p:cNvGrpSpPr/>
          <p:nvPr/>
        </p:nvGrpSpPr>
        <p:grpSpPr>
          <a:xfrm>
            <a:off x="3" y="570016"/>
            <a:ext cx="12252960" cy="5810464"/>
            <a:chOff x="3" y="570016"/>
            <a:chExt cx="12252960" cy="5810464"/>
          </a:xfrm>
        </p:grpSpPr>
        <p:grpSp>
          <p:nvGrpSpPr>
            <p:cNvPr id="72" name="组合 71"/>
            <p:cNvGrpSpPr/>
            <p:nvPr/>
          </p:nvGrpSpPr>
          <p:grpSpPr>
            <a:xfrm>
              <a:off x="3" y="5629485"/>
              <a:ext cx="12252960" cy="750995"/>
              <a:chOff x="3" y="5629485"/>
              <a:chExt cx="12252960" cy="750995"/>
            </a:xfrm>
          </p:grpSpPr>
          <p:grpSp>
            <p:nvGrpSpPr>
              <p:cNvPr id="88" name="组合 87"/>
              <p:cNvGrpSpPr/>
              <p:nvPr/>
            </p:nvGrpSpPr>
            <p:grpSpPr>
              <a:xfrm rot="5400000" flipH="1">
                <a:off x="5837134" y="-207645"/>
                <a:ext cx="578697" cy="12252960"/>
                <a:chOff x="11211771" y="-5394959"/>
                <a:chExt cx="578697" cy="12252960"/>
              </a:xfrm>
            </p:grpSpPr>
            <p:cxnSp>
              <p:nvCxnSpPr>
                <p:cNvPr id="90" name="直接连接符 89"/>
                <p:cNvCxnSpPr/>
                <p:nvPr/>
              </p:nvCxnSpPr>
              <p:spPr>
                <a:xfrm rot="5400000">
                  <a:off x="5415281" y="690881"/>
                  <a:ext cx="1217168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11211771" y="5940713"/>
                  <a:ext cx="578697" cy="9172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89" name="矩形 88"/>
              <p:cNvSpPr/>
              <p:nvPr/>
            </p:nvSpPr>
            <p:spPr>
              <a:xfrm>
                <a:off x="11135360" y="5629485"/>
                <a:ext cx="1056640" cy="750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73" name="组合 72"/>
            <p:cNvGrpSpPr/>
            <p:nvPr/>
          </p:nvGrpSpPr>
          <p:grpSpPr>
            <a:xfrm>
              <a:off x="8148409" y="570016"/>
              <a:ext cx="3850551" cy="5638168"/>
              <a:chOff x="1442809" y="570016"/>
              <a:chExt cx="3850551" cy="5638168"/>
            </a:xfrm>
          </p:grpSpPr>
          <p:pic>
            <p:nvPicPr>
              <p:cNvPr id="86" name="图片 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5260" y="864548"/>
                <a:ext cx="3848100" cy="5128902"/>
              </a:xfrm>
              <a:prstGeom prst="rect">
                <a:avLst/>
              </a:prstGeom>
              <a:blipFill>
                <a:blip r:embed="rId4"/>
                <a:stretch>
                  <a:fillRect/>
                </a:stretch>
              </a:blipFill>
            </p:spPr>
          </p:pic>
          <p:sp>
            <p:nvSpPr>
              <p:cNvPr id="87" name="矩形 86"/>
              <p:cNvSpPr/>
              <p:nvPr/>
            </p:nvSpPr>
            <p:spPr>
              <a:xfrm>
                <a:off x="1442809" y="570016"/>
                <a:ext cx="3848100" cy="56381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nvGrpSpPr>
            <p:cNvPr id="75" name="组合 74"/>
            <p:cNvGrpSpPr/>
            <p:nvPr/>
          </p:nvGrpSpPr>
          <p:grpSpPr>
            <a:xfrm>
              <a:off x="1182546" y="2160964"/>
              <a:ext cx="5029200" cy="3394888"/>
              <a:chOff x="6328833" y="2502671"/>
              <a:chExt cx="5029200" cy="3394888"/>
            </a:xfrm>
          </p:grpSpPr>
          <p:sp>
            <p:nvSpPr>
              <p:cNvPr id="77" name="矩形 76"/>
              <p:cNvSpPr/>
              <p:nvPr/>
            </p:nvSpPr>
            <p:spPr>
              <a:xfrm>
                <a:off x="6328834" y="2502671"/>
                <a:ext cx="4135119" cy="787844"/>
              </a:xfrm>
              <a:prstGeom prst="rect">
                <a:avLst/>
              </a:prstGeom>
            </p:spPr>
            <p:txBody>
              <a:bodyPr wrap="square">
                <a:spAutoFit/>
              </a:bodyPr>
              <a:lstStyle/>
              <a:p>
                <a:pPr algn="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78" name="矩形 77"/>
              <p:cNvSpPr/>
              <p:nvPr/>
            </p:nvSpPr>
            <p:spPr>
              <a:xfrm>
                <a:off x="6328833" y="3801113"/>
                <a:ext cx="4135119" cy="787844"/>
              </a:xfrm>
              <a:prstGeom prst="rect">
                <a:avLst/>
              </a:prstGeom>
            </p:spPr>
            <p:txBody>
              <a:bodyPr wrap="square">
                <a:spAutoFit/>
              </a:bodyPr>
              <a:lstStyle/>
              <a:p>
                <a:pPr algn="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79" name="矩形 78"/>
              <p:cNvSpPr/>
              <p:nvPr/>
            </p:nvSpPr>
            <p:spPr>
              <a:xfrm>
                <a:off x="6328833" y="5109715"/>
                <a:ext cx="4135119" cy="787844"/>
              </a:xfrm>
              <a:prstGeom prst="rect">
                <a:avLst/>
              </a:prstGeom>
            </p:spPr>
            <p:txBody>
              <a:bodyPr wrap="square">
                <a:spAutoFit/>
              </a:bodyPr>
              <a:lstStyle/>
              <a:p>
                <a:pPr algn="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输入</a:t>
                </a: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a:t>
                </a:r>
              </a:p>
            </p:txBody>
          </p:sp>
          <p:sp>
            <p:nvSpPr>
              <p:cNvPr id="80" name="矩形 79"/>
              <p:cNvSpPr/>
              <p:nvPr/>
            </p:nvSpPr>
            <p:spPr>
              <a:xfrm>
                <a:off x="10944860" y="2882609"/>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81" name="矩形 80"/>
              <p:cNvSpPr/>
              <p:nvPr/>
            </p:nvSpPr>
            <p:spPr>
              <a:xfrm>
                <a:off x="10944860" y="4181051"/>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82" name="矩形 81"/>
              <p:cNvSpPr/>
              <p:nvPr/>
            </p:nvSpPr>
            <p:spPr>
              <a:xfrm>
                <a:off x="10944860" y="5489653"/>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spTree>
    <p:extLst>
      <p:ext uri="{BB962C8B-B14F-4D97-AF65-F5344CB8AC3E}">
        <p14:creationId xmlns:p14="http://schemas.microsoft.com/office/powerpoint/2010/main" val="1776398692"/>
      </p:ext>
    </p:extLst>
  </p:cSld>
  <p:clrMapOvr>
    <a:masterClrMapping/>
  </p:clrMapOvr>
  <mc:AlternateContent xmlns:mc="http://schemas.openxmlformats.org/markup-compatibility/2006">
    <mc:Choice xmlns:p14="http://schemas.microsoft.com/office/powerpoint/2010/main" Requires="p14">
      <p:transition spd="slow" p14:dur="3900" advTm="2000">
        <p14:glitter pattern="hexagon"/>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个人信息</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组合 3"/>
          <p:cNvGrpSpPr/>
          <p:nvPr/>
        </p:nvGrpSpPr>
        <p:grpSpPr>
          <a:xfrm>
            <a:off x="1083628" y="2098675"/>
            <a:ext cx="10029825" cy="3003550"/>
            <a:chOff x="1093788" y="2098675"/>
            <a:chExt cx="10029825" cy="3003550"/>
          </a:xfrm>
        </p:grpSpPr>
        <p:sp>
          <p:nvSpPr>
            <p:cNvPr id="5" name="Oval 4"/>
            <p:cNvSpPr>
              <a:spLocks noChangeArrowheads="1"/>
            </p:cNvSpPr>
            <p:nvPr/>
          </p:nvSpPr>
          <p:spPr bwMode="auto">
            <a:xfrm>
              <a:off x="1093788" y="3762375"/>
              <a:ext cx="1114425" cy="1112838"/>
            </a:xfrm>
            <a:prstGeom prst="ellipse">
              <a:avLst/>
            </a:prstGeom>
            <a:solidFill>
              <a:schemeClr val="accent1"/>
            </a:solidFill>
            <a:ln>
              <a:noFill/>
            </a:ln>
          </p:spPr>
          <p:txBody>
            <a:bodyPr anchor="ctr"/>
            <a:lstStyle>
              <a:lvl1pPr defTabSz="1374775">
                <a:defRPr>
                  <a:solidFill>
                    <a:schemeClr val="tx1"/>
                  </a:solidFill>
                  <a:latin typeface="Calibri" panose="020F0502020204030204" pitchFamily="34" charset="0"/>
                  <a:ea typeface="宋体" panose="02010600030101010101" pitchFamily="2" charset="-122"/>
                </a:defRPr>
              </a:lvl1pPr>
              <a:lvl2pPr marL="742950" indent="-285750" defTabSz="1374775">
                <a:defRPr>
                  <a:solidFill>
                    <a:schemeClr val="tx1"/>
                  </a:solidFill>
                  <a:latin typeface="Calibri" panose="020F0502020204030204" pitchFamily="34" charset="0"/>
                  <a:ea typeface="宋体" panose="02010600030101010101" pitchFamily="2" charset="-122"/>
                </a:defRPr>
              </a:lvl2pPr>
              <a:lvl3pPr marL="1143000" indent="-228600" defTabSz="1374775">
                <a:defRPr>
                  <a:solidFill>
                    <a:schemeClr val="tx1"/>
                  </a:solidFill>
                  <a:latin typeface="Calibri" panose="020F0502020204030204" pitchFamily="34" charset="0"/>
                  <a:ea typeface="宋体" panose="02010600030101010101" pitchFamily="2" charset="-122"/>
                </a:defRPr>
              </a:lvl3pPr>
              <a:lvl4pPr marL="1600200" indent="-228600" defTabSz="1374775">
                <a:defRPr>
                  <a:solidFill>
                    <a:schemeClr val="tx1"/>
                  </a:solidFill>
                  <a:latin typeface="Calibri" panose="020F0502020204030204" pitchFamily="34" charset="0"/>
                  <a:ea typeface="宋体" panose="02010600030101010101" pitchFamily="2" charset="-122"/>
                </a:defRPr>
              </a:lvl4pPr>
              <a:lvl5pPr marL="2057400" indent="-228600" defTabSz="1374775">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1</a:t>
              </a:r>
            </a:p>
          </p:txBody>
        </p:sp>
        <p:sp>
          <p:nvSpPr>
            <p:cNvPr id="6" name="Oval 8"/>
            <p:cNvSpPr>
              <a:spLocks noChangeArrowheads="1"/>
            </p:cNvSpPr>
            <p:nvPr/>
          </p:nvSpPr>
          <p:spPr bwMode="auto">
            <a:xfrm>
              <a:off x="2720975" y="2106613"/>
              <a:ext cx="1458913" cy="1458912"/>
            </a:xfrm>
            <a:prstGeom prst="ellipse">
              <a:avLst/>
            </a:prstGeom>
            <a:solidFill>
              <a:schemeClr val="accent2"/>
            </a:solidFill>
            <a:ln>
              <a:noFill/>
            </a:ln>
          </p:spPr>
          <p:txBody>
            <a:bodyPr anchor="ctr"/>
            <a:lstStyle>
              <a:lvl1pPr defTabSz="1374775">
                <a:defRPr>
                  <a:solidFill>
                    <a:schemeClr val="tx1"/>
                  </a:solidFill>
                  <a:latin typeface="Calibri" panose="020F0502020204030204" pitchFamily="34" charset="0"/>
                  <a:ea typeface="宋体" panose="02010600030101010101" pitchFamily="2" charset="-122"/>
                </a:defRPr>
              </a:lvl1pPr>
              <a:lvl2pPr marL="742950" indent="-285750" defTabSz="1374775">
                <a:defRPr>
                  <a:solidFill>
                    <a:schemeClr val="tx1"/>
                  </a:solidFill>
                  <a:latin typeface="Calibri" panose="020F0502020204030204" pitchFamily="34" charset="0"/>
                  <a:ea typeface="宋体" panose="02010600030101010101" pitchFamily="2" charset="-122"/>
                </a:defRPr>
              </a:lvl2pPr>
              <a:lvl3pPr marL="1143000" indent="-228600" defTabSz="1374775">
                <a:defRPr>
                  <a:solidFill>
                    <a:schemeClr val="tx1"/>
                  </a:solidFill>
                  <a:latin typeface="Calibri" panose="020F0502020204030204" pitchFamily="34" charset="0"/>
                  <a:ea typeface="宋体" panose="02010600030101010101" pitchFamily="2" charset="-122"/>
                </a:defRPr>
              </a:lvl3pPr>
              <a:lvl4pPr marL="1600200" indent="-228600" defTabSz="1374775">
                <a:defRPr>
                  <a:solidFill>
                    <a:schemeClr val="tx1"/>
                  </a:solidFill>
                  <a:latin typeface="Calibri" panose="020F0502020204030204" pitchFamily="34" charset="0"/>
                  <a:ea typeface="宋体" panose="02010600030101010101" pitchFamily="2" charset="-122"/>
                </a:defRPr>
              </a:lvl4pPr>
              <a:lvl5pPr marL="2057400" indent="-228600" defTabSz="1374775">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2</a:t>
              </a:r>
            </a:p>
          </p:txBody>
        </p:sp>
        <p:sp>
          <p:nvSpPr>
            <p:cNvPr id="7" name="Oval 12"/>
            <p:cNvSpPr>
              <a:spLocks noChangeArrowheads="1"/>
            </p:cNvSpPr>
            <p:nvPr/>
          </p:nvSpPr>
          <p:spPr bwMode="auto">
            <a:xfrm>
              <a:off x="5227638" y="3313113"/>
              <a:ext cx="1789112" cy="1789112"/>
            </a:xfrm>
            <a:prstGeom prst="ellipse">
              <a:avLst/>
            </a:prstGeom>
            <a:solidFill>
              <a:schemeClr val="accent3"/>
            </a:solidFill>
            <a:ln>
              <a:noFill/>
            </a:ln>
          </p:spPr>
          <p:txBody>
            <a:bodyPr anchor="ctr"/>
            <a:lstStyle>
              <a:lvl1pPr defTabSz="1374775">
                <a:defRPr>
                  <a:solidFill>
                    <a:schemeClr val="tx1"/>
                  </a:solidFill>
                  <a:latin typeface="Calibri" panose="020F0502020204030204" pitchFamily="34" charset="0"/>
                  <a:ea typeface="宋体" panose="02010600030101010101" pitchFamily="2" charset="-122"/>
                </a:defRPr>
              </a:lvl1pPr>
              <a:lvl2pPr marL="742950" indent="-285750" defTabSz="1374775">
                <a:defRPr>
                  <a:solidFill>
                    <a:schemeClr val="tx1"/>
                  </a:solidFill>
                  <a:latin typeface="Calibri" panose="020F0502020204030204" pitchFamily="34" charset="0"/>
                  <a:ea typeface="宋体" panose="02010600030101010101" pitchFamily="2" charset="-122"/>
                </a:defRPr>
              </a:lvl2pPr>
              <a:lvl3pPr marL="1143000" indent="-228600" defTabSz="1374775">
                <a:defRPr>
                  <a:solidFill>
                    <a:schemeClr val="tx1"/>
                  </a:solidFill>
                  <a:latin typeface="Calibri" panose="020F0502020204030204" pitchFamily="34" charset="0"/>
                  <a:ea typeface="宋体" panose="02010600030101010101" pitchFamily="2" charset="-122"/>
                </a:defRPr>
              </a:lvl3pPr>
              <a:lvl4pPr marL="1600200" indent="-228600" defTabSz="1374775">
                <a:defRPr>
                  <a:solidFill>
                    <a:schemeClr val="tx1"/>
                  </a:solidFill>
                  <a:latin typeface="Calibri" panose="020F0502020204030204" pitchFamily="34" charset="0"/>
                  <a:ea typeface="宋体" panose="02010600030101010101" pitchFamily="2" charset="-122"/>
                </a:defRPr>
              </a:lvl4pPr>
              <a:lvl5pPr marL="2057400" indent="-228600" defTabSz="1374775">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3</a:t>
              </a:r>
            </a:p>
          </p:txBody>
        </p:sp>
        <p:sp>
          <p:nvSpPr>
            <p:cNvPr id="8" name="Oval 16"/>
            <p:cNvSpPr>
              <a:spLocks noChangeArrowheads="1"/>
            </p:cNvSpPr>
            <p:nvPr/>
          </p:nvSpPr>
          <p:spPr bwMode="auto">
            <a:xfrm>
              <a:off x="8083550" y="2098675"/>
              <a:ext cx="1460500" cy="1460500"/>
            </a:xfrm>
            <a:prstGeom prst="ellipse">
              <a:avLst/>
            </a:prstGeom>
            <a:solidFill>
              <a:schemeClr val="accent4"/>
            </a:solidFill>
            <a:ln>
              <a:noFill/>
            </a:ln>
          </p:spPr>
          <p:txBody>
            <a:bodyPr anchor="ctr"/>
            <a:lstStyle>
              <a:lvl1pPr defTabSz="1374775">
                <a:defRPr>
                  <a:solidFill>
                    <a:schemeClr val="tx1"/>
                  </a:solidFill>
                  <a:latin typeface="Calibri" panose="020F0502020204030204" pitchFamily="34" charset="0"/>
                  <a:ea typeface="宋体" panose="02010600030101010101" pitchFamily="2" charset="-122"/>
                </a:defRPr>
              </a:lvl1pPr>
              <a:lvl2pPr marL="742950" indent="-285750" defTabSz="1374775">
                <a:defRPr>
                  <a:solidFill>
                    <a:schemeClr val="tx1"/>
                  </a:solidFill>
                  <a:latin typeface="Calibri" panose="020F0502020204030204" pitchFamily="34" charset="0"/>
                  <a:ea typeface="宋体" panose="02010600030101010101" pitchFamily="2" charset="-122"/>
                </a:defRPr>
              </a:lvl2pPr>
              <a:lvl3pPr marL="1143000" indent="-228600" defTabSz="1374775">
                <a:defRPr>
                  <a:solidFill>
                    <a:schemeClr val="tx1"/>
                  </a:solidFill>
                  <a:latin typeface="Calibri" panose="020F0502020204030204" pitchFamily="34" charset="0"/>
                  <a:ea typeface="宋体" panose="02010600030101010101" pitchFamily="2" charset="-122"/>
                </a:defRPr>
              </a:lvl3pPr>
              <a:lvl4pPr marL="1600200" indent="-228600" defTabSz="1374775">
                <a:defRPr>
                  <a:solidFill>
                    <a:schemeClr val="tx1"/>
                  </a:solidFill>
                  <a:latin typeface="Calibri" panose="020F0502020204030204" pitchFamily="34" charset="0"/>
                  <a:ea typeface="宋体" panose="02010600030101010101" pitchFamily="2" charset="-122"/>
                </a:defRPr>
              </a:lvl4pPr>
              <a:lvl5pPr marL="2057400" indent="-228600" defTabSz="1374775">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4</a:t>
              </a:r>
            </a:p>
          </p:txBody>
        </p:sp>
        <p:sp>
          <p:nvSpPr>
            <p:cNvPr id="9" name="Oval 19"/>
            <p:cNvSpPr>
              <a:spLocks noChangeArrowheads="1"/>
            </p:cNvSpPr>
            <p:nvPr/>
          </p:nvSpPr>
          <p:spPr bwMode="auto">
            <a:xfrm>
              <a:off x="10009188" y="3759200"/>
              <a:ext cx="1114425" cy="1114425"/>
            </a:xfrm>
            <a:prstGeom prst="ellipse">
              <a:avLst/>
            </a:prstGeom>
            <a:solidFill>
              <a:schemeClr val="accent5"/>
            </a:solidFill>
            <a:ln>
              <a:noFill/>
            </a:ln>
          </p:spPr>
          <p:txBody>
            <a:bodyPr anchor="ctr"/>
            <a:lstStyle>
              <a:lvl1pPr defTabSz="1374775">
                <a:defRPr>
                  <a:solidFill>
                    <a:schemeClr val="tx1"/>
                  </a:solidFill>
                  <a:latin typeface="Calibri" panose="020F0502020204030204" pitchFamily="34" charset="0"/>
                  <a:ea typeface="宋体" panose="02010600030101010101" pitchFamily="2" charset="-122"/>
                </a:defRPr>
              </a:lvl1pPr>
              <a:lvl2pPr marL="742950" indent="-285750" defTabSz="1374775">
                <a:defRPr>
                  <a:solidFill>
                    <a:schemeClr val="tx1"/>
                  </a:solidFill>
                  <a:latin typeface="Calibri" panose="020F0502020204030204" pitchFamily="34" charset="0"/>
                  <a:ea typeface="宋体" panose="02010600030101010101" pitchFamily="2" charset="-122"/>
                </a:defRPr>
              </a:lvl2pPr>
              <a:lvl3pPr marL="1143000" indent="-228600" defTabSz="1374775">
                <a:defRPr>
                  <a:solidFill>
                    <a:schemeClr val="tx1"/>
                  </a:solidFill>
                  <a:latin typeface="Calibri" panose="020F0502020204030204" pitchFamily="34" charset="0"/>
                  <a:ea typeface="宋体" panose="02010600030101010101" pitchFamily="2" charset="-122"/>
                </a:defRPr>
              </a:lvl3pPr>
              <a:lvl4pPr marL="1600200" indent="-228600" defTabSz="1374775">
                <a:defRPr>
                  <a:solidFill>
                    <a:schemeClr val="tx1"/>
                  </a:solidFill>
                  <a:latin typeface="Calibri" panose="020F0502020204030204" pitchFamily="34" charset="0"/>
                  <a:ea typeface="宋体" panose="02010600030101010101" pitchFamily="2" charset="-122"/>
                </a:defRPr>
              </a:lvl4pPr>
              <a:lvl5pPr marL="2057400" indent="-228600" defTabSz="1374775">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5</a:t>
              </a:r>
            </a:p>
          </p:txBody>
        </p:sp>
        <p:cxnSp>
          <p:nvCxnSpPr>
            <p:cNvPr id="10" name="Straight Arrow Connector 41"/>
            <p:cNvCxnSpPr>
              <a:cxnSpLocks noChangeShapeType="1"/>
            </p:cNvCxnSpPr>
            <p:nvPr/>
          </p:nvCxnSpPr>
          <p:spPr bwMode="auto">
            <a:xfrm flipV="1">
              <a:off x="2181225" y="3338513"/>
              <a:ext cx="512763" cy="508000"/>
            </a:xfrm>
            <a:prstGeom prst="straightConnector1">
              <a:avLst/>
            </a:prstGeom>
            <a:noFill/>
            <a:ln w="25400">
              <a:solidFill>
                <a:srgbClr val="3D5272">
                  <a:alpha val="70000"/>
                </a:srgbClr>
              </a:solidFill>
              <a:prstDash val="sysDot"/>
              <a:round/>
              <a:headEnd/>
              <a:tailEnd type="triangle" w="med" len="med"/>
            </a:ln>
            <a:extLst>
              <a:ext uri="{909E8E84-426E-40DD-AFC4-6F175D3DCCD1}">
                <a14:hiddenFill xmlns:a14="http://schemas.microsoft.com/office/drawing/2010/main">
                  <a:noFill/>
                </a14:hiddenFill>
              </a:ext>
            </a:extLst>
          </p:spPr>
        </p:cxnSp>
        <p:cxnSp>
          <p:nvCxnSpPr>
            <p:cNvPr id="11" name="Straight Arrow Connector 42"/>
            <p:cNvCxnSpPr>
              <a:cxnSpLocks noChangeShapeType="1"/>
            </p:cNvCxnSpPr>
            <p:nvPr/>
          </p:nvCxnSpPr>
          <p:spPr bwMode="auto">
            <a:xfrm flipV="1">
              <a:off x="7107238" y="3376613"/>
              <a:ext cx="974725" cy="965200"/>
            </a:xfrm>
            <a:prstGeom prst="straightConnector1">
              <a:avLst/>
            </a:prstGeom>
            <a:noFill/>
            <a:ln w="25400">
              <a:solidFill>
                <a:srgbClr val="3D5272">
                  <a:alpha val="70000"/>
                </a:srgbClr>
              </a:solidFill>
              <a:prstDash val="sysDot"/>
              <a:round/>
              <a:headEnd/>
              <a:tailEnd type="triangle" w="med" len="med"/>
            </a:ln>
            <a:extLst>
              <a:ext uri="{909E8E84-426E-40DD-AFC4-6F175D3DCCD1}">
                <a14:hiddenFill xmlns:a14="http://schemas.microsoft.com/office/drawing/2010/main">
                  <a:noFill/>
                </a14:hiddenFill>
              </a:ext>
            </a:extLst>
          </p:spPr>
        </p:cxnSp>
        <p:cxnSp>
          <p:nvCxnSpPr>
            <p:cNvPr id="12" name="Straight Arrow Connector 49"/>
            <p:cNvCxnSpPr>
              <a:cxnSpLocks noChangeShapeType="1"/>
            </p:cNvCxnSpPr>
            <p:nvPr/>
          </p:nvCxnSpPr>
          <p:spPr bwMode="auto">
            <a:xfrm>
              <a:off x="4151313" y="3376613"/>
              <a:ext cx="974725" cy="965200"/>
            </a:xfrm>
            <a:prstGeom prst="straightConnector1">
              <a:avLst/>
            </a:prstGeom>
            <a:noFill/>
            <a:ln w="25400">
              <a:solidFill>
                <a:srgbClr val="3D5272">
                  <a:alpha val="70000"/>
                </a:srgbClr>
              </a:solidFill>
              <a:prstDash val="sysDot"/>
              <a:round/>
              <a:headEnd/>
              <a:tailEnd type="triangle" w="med" len="med"/>
            </a:ln>
            <a:extLst>
              <a:ext uri="{909E8E84-426E-40DD-AFC4-6F175D3DCCD1}">
                <a14:hiddenFill xmlns:a14="http://schemas.microsoft.com/office/drawing/2010/main">
                  <a:noFill/>
                </a14:hiddenFill>
              </a:ext>
            </a:extLst>
          </p:spPr>
        </p:cxnSp>
        <p:cxnSp>
          <p:nvCxnSpPr>
            <p:cNvPr id="13" name="Straight Arrow Connector 50"/>
            <p:cNvCxnSpPr>
              <a:cxnSpLocks noChangeShapeType="1"/>
            </p:cNvCxnSpPr>
            <p:nvPr/>
          </p:nvCxnSpPr>
          <p:spPr bwMode="auto">
            <a:xfrm>
              <a:off x="9428163" y="3505200"/>
              <a:ext cx="512762" cy="508000"/>
            </a:xfrm>
            <a:prstGeom prst="straightConnector1">
              <a:avLst/>
            </a:prstGeom>
            <a:noFill/>
            <a:ln w="25400">
              <a:solidFill>
                <a:srgbClr val="3D5272">
                  <a:alpha val="70000"/>
                </a:srgbClr>
              </a:solidFill>
              <a:prstDash val="sysDot"/>
              <a:round/>
              <a:headEnd/>
              <a:tailEnd type="triangle" w="med" len="med"/>
            </a:ln>
            <a:extLst>
              <a:ext uri="{909E8E84-426E-40DD-AFC4-6F175D3DCCD1}">
                <a14:hiddenFill xmlns:a14="http://schemas.microsoft.com/office/drawing/2010/main">
                  <a:noFill/>
                </a14:hiddenFill>
              </a:ext>
            </a:extLst>
          </p:spPr>
        </p:cxnSp>
      </p:grpSp>
      <p:sp>
        <p:nvSpPr>
          <p:cNvPr id="14" name="矩形 13"/>
          <p:cNvSpPr/>
          <p:nvPr/>
        </p:nvSpPr>
        <p:spPr>
          <a:xfrm>
            <a:off x="253272" y="5102224"/>
            <a:ext cx="1954941" cy="700898"/>
          </a:xfrm>
          <a:prstGeom prst="rect">
            <a:avLst/>
          </a:prstGeom>
        </p:spPr>
        <p:txBody>
          <a:bodyPr wrap="square">
            <a:spAutoFit/>
          </a:bodyPr>
          <a:lstStyle/>
          <a:p>
            <a:pPr algn="r">
              <a:lnSpc>
                <a:spcPct val="15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 name="矩形 14"/>
          <p:cNvSpPr/>
          <p:nvPr/>
        </p:nvSpPr>
        <p:spPr>
          <a:xfrm>
            <a:off x="9940925" y="5102225"/>
            <a:ext cx="1954941" cy="700898"/>
          </a:xfrm>
          <a:prstGeom prst="rect">
            <a:avLst/>
          </a:prstGeom>
        </p:spPr>
        <p:txBody>
          <a:bodyPr wrap="square">
            <a:spAutoFit/>
          </a:bodyPr>
          <a:lstStyle/>
          <a:p>
            <a:pPr>
              <a:lnSpc>
                <a:spcPct val="15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6" name="矩形 15"/>
          <p:cNvSpPr/>
          <p:nvPr/>
        </p:nvSpPr>
        <p:spPr>
          <a:xfrm>
            <a:off x="4683760" y="1763831"/>
            <a:ext cx="2824480" cy="787844"/>
          </a:xfrm>
          <a:prstGeom prst="rect">
            <a:avLst/>
          </a:prstGeom>
        </p:spPr>
        <p:txBody>
          <a:bodyPr wrap="square">
            <a:spAutoFit/>
          </a:bodyPr>
          <a:lstStyle/>
          <a:p>
            <a:pPr algn="ctr">
              <a:lnSpc>
                <a:spcPct val="150000"/>
              </a:lnSpc>
            </a:pPr>
            <a:r>
              <a:rPr lang="zh-CN" altLang="en-US" sz="16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dirty="0">
                <a:latin typeface="Agency FB" panose="020B0503020202020204" pitchFamily="34" charset="0"/>
                <a:ea typeface="微软雅黑 Light" panose="020B0502040204020203" pitchFamily="34" charset="-122"/>
                <a:cs typeface="+mn-ea"/>
                <a:sym typeface="Agency FB" panose="020B0503020202020204" pitchFamily="34" charset="0"/>
              </a:rPr>
              <a:t>点击此处</a:t>
            </a:r>
            <a:r>
              <a:rPr lang="zh-CN" altLang="en-US" sz="1600" dirty="0" smtClean="0">
                <a:latin typeface="Agency FB" panose="020B0503020202020204" pitchFamily="34" charset="0"/>
                <a:ea typeface="微软雅黑 Light" panose="020B0502040204020203" pitchFamily="34" charset="-122"/>
                <a:cs typeface="+mn-ea"/>
                <a:sym typeface="Agency FB" panose="020B0503020202020204" pitchFamily="34" charset="0"/>
              </a:rPr>
              <a:t>更换</a:t>
            </a:r>
            <a:endParaRPr lang="zh-CN" altLang="en-US" sz="1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矩形 16"/>
          <p:cNvSpPr/>
          <p:nvPr/>
        </p:nvSpPr>
        <p:spPr>
          <a:xfrm>
            <a:off x="2616472" y="4018280"/>
            <a:ext cx="2424747" cy="700898"/>
          </a:xfrm>
          <a:prstGeom prst="rect">
            <a:avLst/>
          </a:prstGeom>
        </p:spPr>
        <p:txBody>
          <a:bodyPr wrap="square">
            <a:spAutoFit/>
          </a:bodyPr>
          <a:lstStyle/>
          <a:p>
            <a:pPr>
              <a:lnSpc>
                <a:spcPct val="15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8" name="矩形 17"/>
          <p:cNvSpPr/>
          <p:nvPr/>
        </p:nvSpPr>
        <p:spPr>
          <a:xfrm>
            <a:off x="7205235" y="4013200"/>
            <a:ext cx="2424747" cy="700898"/>
          </a:xfrm>
          <a:prstGeom prst="rect">
            <a:avLst/>
          </a:prstGeom>
        </p:spPr>
        <p:txBody>
          <a:bodyPr wrap="square">
            <a:spAutoFit/>
          </a:bodyPr>
          <a:lstStyle/>
          <a:p>
            <a:pPr algn="r">
              <a:lnSpc>
                <a:spcPct val="150000"/>
              </a:lnSpc>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Tree>
    <p:extLst>
      <p:ext uri="{BB962C8B-B14F-4D97-AF65-F5344CB8AC3E}">
        <p14:creationId xmlns:p14="http://schemas.microsoft.com/office/powerpoint/2010/main" val="591459585"/>
      </p:ext>
    </p:extLst>
  </p:cSld>
  <p:clrMapOvr>
    <a:masterClrMapping/>
  </p:clrMapOvr>
  <mc:AlternateContent xmlns:mc="http://schemas.openxmlformats.org/markup-compatibility/2006">
    <mc:Choice xmlns:p14="http://schemas.microsoft.com/office/powerpoint/2010/main" Requires="p14">
      <p:transition spd="slow" p14:dur="3900" advTm="2000">
        <p14:glitter pattern="hexagon"/>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个人信息</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1" name="组合 40"/>
          <p:cNvGrpSpPr/>
          <p:nvPr/>
        </p:nvGrpSpPr>
        <p:grpSpPr>
          <a:xfrm>
            <a:off x="814" y="677945"/>
            <a:ext cx="11815268" cy="6187440"/>
            <a:chOff x="814" y="345440"/>
            <a:chExt cx="11815268" cy="6187440"/>
          </a:xfrm>
        </p:grpSpPr>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 y="1691640"/>
              <a:ext cx="5210451" cy="3474720"/>
            </a:xfrm>
            <a:prstGeom prst="rect">
              <a:avLst/>
            </a:prstGeom>
            <a:blipFill>
              <a:blip r:embed="rId4"/>
              <a:stretch>
                <a:fillRect/>
              </a:stretch>
            </a:blipFill>
          </p:spPr>
        </p:pic>
        <p:sp>
          <p:nvSpPr>
            <p:cNvPr id="43" name="矩形 42"/>
            <p:cNvSpPr/>
            <p:nvPr/>
          </p:nvSpPr>
          <p:spPr>
            <a:xfrm>
              <a:off x="4033520" y="345440"/>
              <a:ext cx="3271520" cy="618744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4" name="文本框 43"/>
            <p:cNvSpPr txBox="1"/>
            <p:nvPr/>
          </p:nvSpPr>
          <p:spPr>
            <a:xfrm>
              <a:off x="4186180" y="2736502"/>
              <a:ext cx="2962762" cy="1077218"/>
            </a:xfrm>
            <a:prstGeom prst="rect">
              <a:avLst/>
            </a:prstGeom>
            <a:noFill/>
          </p:spPr>
          <p:txBody>
            <a:bodyPr wrap="square" rtlCol="0">
              <a:spAutoFit/>
            </a:bodyPr>
            <a:lstStyle/>
            <a:p>
              <a:pPr algn="ctr"/>
              <a:r>
                <a:rPr lang="en-US" altLang="zh-CN" sz="32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ADD YOUR TITLE </a:t>
              </a:r>
              <a:endParaRPr lang="zh-CN" altLang="en-US" sz="3200" b="1"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45" name="组合 44"/>
            <p:cNvGrpSpPr/>
            <p:nvPr/>
          </p:nvGrpSpPr>
          <p:grpSpPr>
            <a:xfrm>
              <a:off x="7775787" y="1691640"/>
              <a:ext cx="4040295" cy="3394888"/>
              <a:chOff x="5732780" y="2502671"/>
              <a:chExt cx="4040295" cy="3394888"/>
            </a:xfrm>
          </p:grpSpPr>
          <p:sp>
            <p:nvSpPr>
              <p:cNvPr id="46" name="矩形 45"/>
              <p:cNvSpPr/>
              <p:nvPr/>
            </p:nvSpPr>
            <p:spPr>
              <a:xfrm>
                <a:off x="6328835" y="2502671"/>
                <a:ext cx="3444240"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endParaRPr lang="zh-CN" altLang="en-US" sz="16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7" name="矩形 46"/>
              <p:cNvSpPr/>
              <p:nvPr/>
            </p:nvSpPr>
            <p:spPr>
              <a:xfrm>
                <a:off x="6328834" y="3801113"/>
                <a:ext cx="3444240"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endParaRPr lang="zh-CN" altLang="en-US" sz="16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8" name="矩形 47"/>
              <p:cNvSpPr/>
              <p:nvPr/>
            </p:nvSpPr>
            <p:spPr>
              <a:xfrm>
                <a:off x="6328834" y="5109715"/>
                <a:ext cx="3444240" cy="787844"/>
              </a:xfrm>
              <a:prstGeom prst="rect">
                <a:avLst/>
              </a:prstGeom>
            </p:spPr>
            <p:txBody>
              <a:bodyPr wrap="square">
                <a:spAutoFit/>
              </a:bodyPr>
              <a:lstStyle/>
              <a:p>
                <a:pPr>
                  <a:lnSpc>
                    <a:spcPct val="150000"/>
                  </a:lnSpc>
                </a:pPr>
                <a:r>
                  <a:rPr lang="zh-CN" altLang="en-US" sz="1600" dirty="0">
                    <a:latin typeface="Agency FB" panose="020B0503020202020204" pitchFamily="34" charset="0"/>
                    <a:ea typeface="微软雅黑 Light" panose="020B0502040204020203" pitchFamily="34" charset="-122"/>
                    <a:sym typeface="Agency FB" panose="020B0503020202020204" pitchFamily="34" charset="0"/>
                  </a:rPr>
                  <a:t>点击这里输入您的文字内容，您可以对字体及其格式做一定调整</a:t>
                </a:r>
                <a:r>
                  <a:rPr lang="zh-CN" altLang="en-US" sz="1600" dirty="0" smtClean="0">
                    <a:latin typeface="Agency FB" panose="020B0503020202020204" pitchFamily="34" charset="0"/>
                    <a:ea typeface="微软雅黑 Light" panose="020B0502040204020203" pitchFamily="34" charset="-122"/>
                    <a:sym typeface="Agency FB" panose="020B0503020202020204" pitchFamily="34" charset="0"/>
                  </a:rPr>
                  <a:t>。</a:t>
                </a:r>
                <a:endParaRPr lang="zh-CN" altLang="en-US" sz="16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9" name="矩形 48"/>
              <p:cNvSpPr/>
              <p:nvPr/>
            </p:nvSpPr>
            <p:spPr>
              <a:xfrm>
                <a:off x="5732780" y="2882609"/>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0" name="矩形 49"/>
              <p:cNvSpPr/>
              <p:nvPr/>
            </p:nvSpPr>
            <p:spPr>
              <a:xfrm>
                <a:off x="5732780" y="4181051"/>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51" name="矩形 50"/>
              <p:cNvSpPr/>
              <p:nvPr/>
            </p:nvSpPr>
            <p:spPr>
              <a:xfrm>
                <a:off x="5732780" y="5489653"/>
                <a:ext cx="413173" cy="71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grpSp>
    </p:spTree>
    <p:extLst>
      <p:ext uri="{BB962C8B-B14F-4D97-AF65-F5344CB8AC3E}">
        <p14:creationId xmlns:p14="http://schemas.microsoft.com/office/powerpoint/2010/main" val="113799301"/>
      </p:ext>
    </p:extLst>
  </p:cSld>
  <p:clrMapOvr>
    <a:masterClrMapping/>
  </p:clrMapOvr>
  <mc:AlternateContent xmlns:mc="http://schemas.openxmlformats.org/markup-compatibility/2006">
    <mc:Choice xmlns:p14="http://schemas.microsoft.com/office/powerpoint/2010/main" Requires="p14">
      <p:transition spd="slow" p14:dur="3900" advTm="2000">
        <p14:glitter pattern="hexagon"/>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3" name="直角三角形 2"/>
          <p:cNvSpPr/>
          <p:nvPr/>
        </p:nvSpPr>
        <p:spPr>
          <a:xfrm rot="5400000">
            <a:off x="0" y="0"/>
            <a:ext cx="1971040" cy="1971040"/>
          </a:xfrm>
          <a:prstGeom prst="rtTriangl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4" name="任意多边形 3"/>
          <p:cNvSpPr/>
          <p:nvPr/>
        </p:nvSpPr>
        <p:spPr>
          <a:xfrm flipH="1">
            <a:off x="1554480" y="-6566"/>
            <a:ext cx="10637520" cy="6874728"/>
          </a:xfrm>
          <a:custGeom>
            <a:avLst/>
            <a:gdLst>
              <a:gd name="connsiteX0" fmla="*/ 0 w 2184400"/>
              <a:gd name="connsiteY0" fmla="*/ 0 h 3341624"/>
              <a:gd name="connsiteX1" fmla="*/ 1348994 w 2184400"/>
              <a:gd name="connsiteY1" fmla="*/ 0 h 3341624"/>
              <a:gd name="connsiteX2" fmla="*/ 2184400 w 2184400"/>
              <a:gd name="connsiteY2" fmla="*/ 3341624 h 3341624"/>
              <a:gd name="connsiteX3" fmla="*/ 0 w 2184400"/>
              <a:gd name="connsiteY3" fmla="*/ 3341624 h 3341624"/>
              <a:gd name="connsiteX0" fmla="*/ 0 w 3808137"/>
              <a:gd name="connsiteY0" fmla="*/ 0 h 3346575"/>
              <a:gd name="connsiteX1" fmla="*/ 1348994 w 3808137"/>
              <a:gd name="connsiteY1" fmla="*/ 0 h 3346575"/>
              <a:gd name="connsiteX2" fmla="*/ 3808137 w 3808137"/>
              <a:gd name="connsiteY2" fmla="*/ 3346575 h 3346575"/>
              <a:gd name="connsiteX3" fmla="*/ 0 w 3808137"/>
              <a:gd name="connsiteY3" fmla="*/ 3341624 h 3346575"/>
              <a:gd name="connsiteX4" fmla="*/ 0 w 3808137"/>
              <a:gd name="connsiteY4" fmla="*/ 0 h 334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137" h="3346575">
                <a:moveTo>
                  <a:pt x="0" y="0"/>
                </a:moveTo>
                <a:lnTo>
                  <a:pt x="1348994" y="0"/>
                </a:lnTo>
                <a:lnTo>
                  <a:pt x="3808137" y="3346575"/>
                </a:lnTo>
                <a:lnTo>
                  <a:pt x="0" y="3341624"/>
                </a:lnTo>
                <a:lnTo>
                  <a:pt x="0" y="0"/>
                </a:lnTo>
                <a:close/>
              </a:path>
            </a:pathLst>
          </a:cu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grpSp>
        <p:nvGrpSpPr>
          <p:cNvPr id="5" name="组合 4"/>
          <p:cNvGrpSpPr/>
          <p:nvPr/>
        </p:nvGrpSpPr>
        <p:grpSpPr>
          <a:xfrm>
            <a:off x="1352047" y="-779013"/>
            <a:ext cx="5154666" cy="5541997"/>
            <a:chOff x="1352047" y="-779013"/>
            <a:chExt cx="5154666" cy="5541997"/>
          </a:xfrm>
        </p:grpSpPr>
        <p:sp>
          <p:nvSpPr>
            <p:cNvPr id="6" name="直角三角形 5"/>
            <p:cNvSpPr/>
            <p:nvPr/>
          </p:nvSpPr>
          <p:spPr>
            <a:xfrm rot="-2700000">
              <a:off x="1352047" y="-779013"/>
              <a:ext cx="5154666" cy="5154666"/>
            </a:xfrm>
            <a:prstGeom prst="rtTriangl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7" name="文本框 6"/>
            <p:cNvSpPr txBox="1"/>
            <p:nvPr/>
          </p:nvSpPr>
          <p:spPr>
            <a:xfrm>
              <a:off x="1831340" y="1971040"/>
              <a:ext cx="4196080" cy="923330"/>
            </a:xfrm>
            <a:prstGeom prst="rect">
              <a:avLst/>
            </a:prstGeom>
            <a:noFill/>
          </p:spPr>
          <p:txBody>
            <a:bodyPr wrap="square" rtlCol="0">
              <a:spAutoFit/>
            </a:bodyPr>
            <a:lstStyle/>
            <a:p>
              <a:pPr algn="ctr"/>
              <a:r>
                <a:rPr lang="en-US" altLang="zh-CN" sz="5400" b="1" spc="300" dirty="0" smtClean="0">
                  <a:latin typeface="Agency FB" panose="020B0503020202020204" pitchFamily="34" charset="0"/>
                  <a:ea typeface="微软雅黑 Light" panose="020B0502040204020203" pitchFamily="34" charset="-122"/>
                  <a:sym typeface="Agency FB" panose="020B0503020202020204" pitchFamily="34" charset="0"/>
                </a:rPr>
                <a:t>PART TWO</a:t>
              </a:r>
              <a:endParaRPr lang="zh-CN" altLang="en-US" sz="5400" b="1" spc="300" dirty="0">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8" name="文本框 7"/>
            <p:cNvSpPr txBox="1"/>
            <p:nvPr/>
          </p:nvSpPr>
          <p:spPr>
            <a:xfrm>
              <a:off x="2943860" y="2900936"/>
              <a:ext cx="1971040" cy="1862048"/>
            </a:xfrm>
            <a:prstGeom prst="rect">
              <a:avLst/>
            </a:prstGeom>
            <a:noFill/>
          </p:spPr>
          <p:txBody>
            <a:bodyPr wrap="square" rtlCol="0">
              <a:spAutoFit/>
            </a:bodyPr>
            <a:lstStyle/>
            <a:p>
              <a:pPr algn="ctr"/>
              <a:r>
                <a:rPr lang="en-US" altLang="zh-CN" sz="11500" spc="300" dirty="0" smtClean="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rPr>
                <a:t>02</a:t>
              </a:r>
              <a:endParaRPr lang="zh-CN" altLang="en-US" sz="11500" spc="300" dirty="0">
                <a:solidFill>
                  <a:schemeClr val="bg2">
                    <a:lumMod val="75000"/>
                  </a:schemeClr>
                </a:solidFill>
                <a:latin typeface="Agency FB" panose="020B0503020202020204" pitchFamily="34" charset="0"/>
                <a:ea typeface="微软雅黑 Light" panose="020B0502040204020203" pitchFamily="34" charset="-122"/>
                <a:sym typeface="Agency FB" panose="020B0503020202020204" pitchFamily="34" charset="0"/>
              </a:endParaRPr>
            </a:p>
          </p:txBody>
        </p:sp>
      </p:grpSp>
      <p:sp>
        <p:nvSpPr>
          <p:cNvPr id="9" name="文本框 8"/>
          <p:cNvSpPr txBox="1"/>
          <p:nvPr/>
        </p:nvSpPr>
        <p:spPr>
          <a:xfrm>
            <a:off x="7297420" y="2627638"/>
            <a:ext cx="4429760" cy="1015663"/>
          </a:xfrm>
          <a:prstGeom prst="rect">
            <a:avLst/>
          </a:prstGeom>
          <a:noFill/>
        </p:spPr>
        <p:txBody>
          <a:bodyPr wrap="square" rtlCol="0">
            <a:spAutoFit/>
          </a:bodyPr>
          <a:lstStyle/>
          <a:p>
            <a:pPr algn="r"/>
            <a:r>
              <a:rPr lang="zh-CN" altLang="en-US" sz="6000" b="1" spc="600" dirty="0" smtClean="0">
                <a:solidFill>
                  <a:schemeClr val="bg1"/>
                </a:solidFill>
                <a:latin typeface="Agency FB" panose="020B0503020202020204" pitchFamily="34" charset="0"/>
                <a:ea typeface="微软雅黑 Light" panose="020B0502040204020203" pitchFamily="34" charset="-122"/>
                <a:sym typeface="Agency FB" panose="020B0503020202020204" pitchFamily="34" charset="0"/>
              </a:rPr>
              <a:t>教育经历</a:t>
            </a:r>
            <a:endParaRPr lang="zh-CN" altLang="en-US" sz="6000" b="1" spc="600" dirty="0">
              <a:solidFill>
                <a:schemeClr val="bg1"/>
              </a:solidFill>
              <a:latin typeface="Agency FB" panose="020B0503020202020204" pitchFamily="34" charset="0"/>
              <a:ea typeface="微软雅黑 Light" panose="020B0502040204020203" pitchFamily="34" charset="-122"/>
              <a:sym typeface="Agency FB" panose="020B0503020202020204" pitchFamily="34" charset="0"/>
            </a:endParaRPr>
          </a:p>
        </p:txBody>
      </p:sp>
      <p:sp>
        <p:nvSpPr>
          <p:cNvPr id="10" name="MH_Title"/>
          <p:cNvSpPr txBox="1">
            <a:spLocks noChangeArrowheads="1"/>
          </p:cNvSpPr>
          <p:nvPr>
            <p:custDataLst>
              <p:tags r:id="rId1"/>
            </p:custDataLst>
          </p:nvPr>
        </p:nvSpPr>
        <p:spPr bwMode="auto">
          <a:xfrm>
            <a:off x="5875020" y="3936988"/>
            <a:ext cx="5852160" cy="101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r">
              <a:lnSpc>
                <a:spcPct val="130000"/>
              </a:lnSpc>
            </a:pP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 </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600" dirty="0" smtClean="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600" dirty="0">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点击此处更换文本点击此处更换文本点击此处更换文本点击此处更换文本</a:t>
            </a:r>
          </a:p>
        </p:txBody>
      </p:sp>
    </p:spTree>
    <p:extLst>
      <p:ext uri="{BB962C8B-B14F-4D97-AF65-F5344CB8AC3E}">
        <p14:creationId xmlns:p14="http://schemas.microsoft.com/office/powerpoint/2010/main" val="1150926245"/>
      </p:ext>
    </p:extLst>
  </p:cSld>
  <p:clrMapOvr>
    <a:masterClrMapping/>
  </p:clrMapOvr>
  <mc:AlternateContent xmlns:mc="http://schemas.openxmlformats.org/markup-compatibility/2006">
    <mc:Choice xmlns:p14="http://schemas.microsoft.com/office/powerpoint/2010/main" Requires="p14">
      <p:transition spd="slow" p14:dur="4000" advTm="2000">
        <p14:vortex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750"/>
                                        <p:tgtEl>
                                          <p:spTgt spid="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 name="文本框 2"/>
          <p:cNvSpPr txBox="1"/>
          <p:nvPr/>
        </p:nvSpPr>
        <p:spPr>
          <a:xfrm>
            <a:off x="1191153" y="285073"/>
            <a:ext cx="3626777" cy="523220"/>
          </a:xfrm>
          <a:prstGeom prst="rect">
            <a:avLst/>
          </a:prstGeom>
          <a:noFill/>
        </p:spPr>
        <p:txBody>
          <a:bodyPr wrap="square" rtlCol="0">
            <a:spAutoFit/>
          </a:bodyPr>
          <a:lstStyle/>
          <a:p>
            <a:r>
              <a:rPr lang="zh-CN" altLang="en-US" sz="2800" spc="600" dirty="0" smtClean="0">
                <a:latin typeface="Agency FB" panose="020B0503020202020204" pitchFamily="34" charset="0"/>
                <a:ea typeface="微软雅黑 Light" panose="020B0502040204020203" pitchFamily="34" charset="-122"/>
                <a:cs typeface="+mn-ea"/>
                <a:sym typeface="Agency FB" panose="020B0503020202020204" pitchFamily="34" charset="0"/>
              </a:rPr>
              <a:t>教育经历</a:t>
            </a:r>
            <a:endParaRPr lang="zh-CN" altLang="en-US" sz="2800" spc="6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nvGrpSpPr>
          <p:cNvPr id="4" name="Group 4"/>
          <p:cNvGrpSpPr/>
          <p:nvPr/>
        </p:nvGrpSpPr>
        <p:grpSpPr>
          <a:xfrm>
            <a:off x="3030973" y="1903817"/>
            <a:ext cx="6130055" cy="4188638"/>
            <a:chOff x="3030973" y="1844824"/>
            <a:chExt cx="6130055" cy="4188638"/>
          </a:xfrm>
        </p:grpSpPr>
        <p:cxnSp>
          <p:nvCxnSpPr>
            <p:cNvPr id="5" name="íślíḋè-Straight Connector 5"/>
            <p:cNvCxnSpPr>
              <a:cxnSpLocks/>
            </p:cNvCxnSpPr>
            <p:nvPr/>
          </p:nvCxnSpPr>
          <p:spPr>
            <a:xfrm>
              <a:off x="6096000" y="1844824"/>
              <a:ext cx="0" cy="39604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íślíḋè-Rectangle 13"/>
            <p:cNvSpPr/>
            <p:nvPr/>
          </p:nvSpPr>
          <p:spPr bwMode="auto">
            <a:xfrm>
              <a:off x="3030973" y="1844824"/>
              <a:ext cx="2520280" cy="371568"/>
            </a:xfrm>
            <a:prstGeom prst="rect">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7" name="íślíḋè-Rectangle 14"/>
            <p:cNvSpPr/>
            <p:nvPr/>
          </p:nvSpPr>
          <p:spPr bwMode="auto">
            <a:xfrm>
              <a:off x="6640748" y="1844824"/>
              <a:ext cx="2520280" cy="371568"/>
            </a:xfrm>
            <a:prstGeom prst="rect">
              <a:avLst/>
            </a:prstGeom>
            <a:solidFill>
              <a:schemeClr val="accent4"/>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8" name="íślíḋè-Rectangle 16"/>
            <p:cNvSpPr/>
            <p:nvPr/>
          </p:nvSpPr>
          <p:spPr bwMode="auto">
            <a:xfrm>
              <a:off x="3030973" y="3405234"/>
              <a:ext cx="2520280" cy="371568"/>
            </a:xfrm>
            <a:prstGeom prst="rect">
              <a:avLst/>
            </a:prstGeom>
            <a:solidFill>
              <a:schemeClr val="accent2"/>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9" name="íślíḋè-Rectangle 17"/>
            <p:cNvSpPr/>
            <p:nvPr/>
          </p:nvSpPr>
          <p:spPr bwMode="auto">
            <a:xfrm>
              <a:off x="6640748" y="3405234"/>
              <a:ext cx="2520280" cy="371568"/>
            </a:xfrm>
            <a:prstGeom prst="rect">
              <a:avLst/>
            </a:prstGeom>
            <a:solidFill>
              <a:schemeClr val="accent5"/>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0" name="íślíḋè-Rectangle 18"/>
            <p:cNvSpPr/>
            <p:nvPr/>
          </p:nvSpPr>
          <p:spPr bwMode="auto">
            <a:xfrm>
              <a:off x="3030973" y="4965644"/>
              <a:ext cx="2520280" cy="371568"/>
            </a:xfrm>
            <a:prstGeom prst="rect">
              <a:avLst/>
            </a:prstGeom>
            <a:solidFill>
              <a:schemeClr val="accent3"/>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1" name="íślíḋè-Rectangle 19"/>
            <p:cNvSpPr/>
            <p:nvPr/>
          </p:nvSpPr>
          <p:spPr bwMode="auto">
            <a:xfrm>
              <a:off x="6640748" y="4965644"/>
              <a:ext cx="2520280" cy="371568"/>
            </a:xfrm>
            <a:prstGeom prst="rect">
              <a:avLst/>
            </a:prstGeom>
            <a:solidFill>
              <a:schemeClr val="accent6"/>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latin typeface="Agency FB" panose="020B0503020202020204" pitchFamily="34" charset="0"/>
                  <a:ea typeface="微软雅黑 Light" panose="020B0502040204020203" pitchFamily="34" charset="-122"/>
                  <a:cs typeface="+mn-ea"/>
                  <a:sym typeface="Agency FB" panose="020B0503020202020204" pitchFamily="34" charset="0"/>
                </a:rPr>
                <a:t>标题文本预设</a:t>
              </a:r>
            </a:p>
          </p:txBody>
        </p:sp>
        <p:sp>
          <p:nvSpPr>
            <p:cNvPr id="12" name="íślíḋè-TextBox 20"/>
            <p:cNvSpPr txBox="1">
              <a:spLocks/>
            </p:cNvSpPr>
            <p:nvPr/>
          </p:nvSpPr>
          <p:spPr bwMode="auto">
            <a:xfrm>
              <a:off x="3338110" y="228521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3" name="íślíḋè-TextBox 21"/>
            <p:cNvSpPr txBox="1">
              <a:spLocks/>
            </p:cNvSpPr>
            <p:nvPr/>
          </p:nvSpPr>
          <p:spPr bwMode="auto">
            <a:xfrm>
              <a:off x="3338110" y="384562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 name="íślíḋè-TextBox 22"/>
            <p:cNvSpPr txBox="1">
              <a:spLocks/>
            </p:cNvSpPr>
            <p:nvPr/>
          </p:nvSpPr>
          <p:spPr bwMode="auto">
            <a:xfrm>
              <a:off x="3338110" y="539188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5" name="íślíḋè-TextBox 23"/>
            <p:cNvSpPr txBox="1">
              <a:spLocks/>
            </p:cNvSpPr>
            <p:nvPr/>
          </p:nvSpPr>
          <p:spPr bwMode="auto">
            <a:xfrm>
              <a:off x="6642571" y="228521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6" name="íślíḋè-TextBox 24"/>
            <p:cNvSpPr txBox="1">
              <a:spLocks/>
            </p:cNvSpPr>
            <p:nvPr/>
          </p:nvSpPr>
          <p:spPr bwMode="auto">
            <a:xfrm>
              <a:off x="6642571" y="384562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7" name="íślíḋè-TextBox 25"/>
            <p:cNvSpPr txBox="1">
              <a:spLocks/>
            </p:cNvSpPr>
            <p:nvPr/>
          </p:nvSpPr>
          <p:spPr bwMode="auto">
            <a:xfrm>
              <a:off x="6642571" y="539188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r>
                <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rPr>
                <a:t>点击此处更换</a:t>
              </a:r>
              <a:r>
                <a:rPr lang="zh-CN" altLang="en-US" sz="1400" dirty="0" smtClean="0">
                  <a:latin typeface="Agency FB" panose="020B0503020202020204" pitchFamily="34" charset="0"/>
                  <a:ea typeface="微软雅黑 Light" panose="020B0502040204020203" pitchFamily="34" charset="-122"/>
                  <a:cs typeface="+mn-ea"/>
                  <a:sym typeface="Agency FB" panose="020B0503020202020204" pitchFamily="34" charset="0"/>
                </a:rPr>
                <a:t>文本</a:t>
              </a:r>
              <a:endParaRPr lang="zh-CN" altLang="en-US" sz="1400" dirty="0">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Tree>
    <p:extLst>
      <p:ext uri="{BB962C8B-B14F-4D97-AF65-F5344CB8AC3E}">
        <p14:creationId xmlns:p14="http://schemas.microsoft.com/office/powerpoint/2010/main" val="1693178333"/>
      </p:ext>
    </p:extLst>
  </p:cSld>
  <p:clrMapOvr>
    <a:masterClrMapping/>
  </p:clrMapOvr>
  <mc:AlternateContent xmlns:mc="http://schemas.openxmlformats.org/markup-compatibility/2006">
    <mc:Choice xmlns:p14="http://schemas.microsoft.com/office/powerpoint/2010/main" Requires="p14">
      <p:transition spd="slow" p14:dur="4000" advTm="2000">
        <p14:vortex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5"/>
</p:tagLst>
</file>

<file path=ppt/tags/tag2.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3.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4.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5.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3674B2"/>
      </a:accent1>
      <a:accent2>
        <a:srgbClr val="CFDAE5"/>
      </a:accent2>
      <a:accent3>
        <a:srgbClr val="73797F"/>
      </a:accent3>
      <a:accent4>
        <a:srgbClr val="9AC4ED"/>
      </a:accent4>
      <a:accent5>
        <a:srgbClr val="2E5073"/>
      </a:accent5>
      <a:accent6>
        <a:srgbClr val="41474D"/>
      </a:accent6>
      <a:hlink>
        <a:srgbClr val="3674B2"/>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3674B2"/>
    </a:accent1>
    <a:accent2>
      <a:srgbClr val="CFDAE5"/>
    </a:accent2>
    <a:accent3>
      <a:srgbClr val="73797F"/>
    </a:accent3>
    <a:accent4>
      <a:srgbClr val="9AC4ED"/>
    </a:accent4>
    <a:accent5>
      <a:srgbClr val="2E5073"/>
    </a:accent5>
    <a:accent6>
      <a:srgbClr val="41474D"/>
    </a:accent6>
    <a:hlink>
      <a:srgbClr val="3674B2"/>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3674B2"/>
    </a:accent1>
    <a:accent2>
      <a:srgbClr val="CFDAE5"/>
    </a:accent2>
    <a:accent3>
      <a:srgbClr val="73797F"/>
    </a:accent3>
    <a:accent4>
      <a:srgbClr val="9AC4ED"/>
    </a:accent4>
    <a:accent5>
      <a:srgbClr val="2E5073"/>
    </a:accent5>
    <a:accent6>
      <a:srgbClr val="41474D"/>
    </a:accent6>
    <a:hlink>
      <a:srgbClr val="3674B2"/>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57</TotalTime>
  <Words>1422</Words>
  <Application>Microsoft Office PowerPoint</Application>
  <PresentationFormat>宽屏</PresentationFormat>
  <Paragraphs>267</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vt:lpstr>
      <vt:lpstr>等线 Light</vt:lpstr>
      <vt:lpstr>微软雅黑 Light</vt:lpstr>
      <vt:lpstr>逐浪细阁体</vt:lpstr>
      <vt:lpstr>Agency FB</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dc:title>
  <dc:creator>刘思蜀</dc:creator>
  <cp:lastModifiedBy>刘思蜀</cp:lastModifiedBy>
  <cp:revision>46</cp:revision>
  <dcterms:created xsi:type="dcterms:W3CDTF">2017-11-26T11:24:58Z</dcterms:created>
  <dcterms:modified xsi:type="dcterms:W3CDTF">2018-02-27T02:43:47Z</dcterms:modified>
</cp:coreProperties>
</file>