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5" r:id="rId3"/>
    <p:sldId id="316" r:id="rId5"/>
    <p:sldId id="317" r:id="rId6"/>
    <p:sldId id="264" r:id="rId7"/>
    <p:sldId id="267" r:id="rId8"/>
    <p:sldId id="266" r:id="rId9"/>
    <p:sldId id="265" r:id="rId10"/>
    <p:sldId id="318" r:id="rId11"/>
    <p:sldId id="273" r:id="rId12"/>
    <p:sldId id="272" r:id="rId13"/>
    <p:sldId id="270" r:id="rId14"/>
    <p:sldId id="271" r:id="rId15"/>
    <p:sldId id="319" r:id="rId16"/>
    <p:sldId id="275" r:id="rId17"/>
    <p:sldId id="278" r:id="rId18"/>
    <p:sldId id="277" r:id="rId19"/>
    <p:sldId id="279" r:id="rId20"/>
    <p:sldId id="320" r:id="rId21"/>
    <p:sldId id="282" r:id="rId22"/>
    <p:sldId id="281" r:id="rId23"/>
    <p:sldId id="283" r:id="rId24"/>
    <p:sldId id="285" r:id="rId25"/>
    <p:sldId id="284" r:id="rId26"/>
    <p:sldId id="322" r:id="rId27"/>
    <p:sldId id="34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4445D"/>
    <a:srgbClr val="A5A5A5"/>
    <a:srgbClr val="0F3D4D"/>
    <a:srgbClr val="EFB506"/>
    <a:srgbClr val="1C254E"/>
    <a:srgbClr val="FFE07F"/>
    <a:srgbClr val="FC2E29"/>
    <a:srgbClr val="E6EF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4660"/>
  </p:normalViewPr>
  <p:slideViewPr>
    <p:cSldViewPr snapToGrid="0" showGuides="1">
      <p:cViewPr varScale="1">
        <p:scale>
          <a:sx n="77" d="100"/>
          <a:sy n="77" d="100"/>
        </p:scale>
        <p:origin x="360" y="78"/>
      </p:cViewPr>
      <p:guideLst>
        <p:guide orient="horz" pos="2169"/>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0"/>
          <c:tx>
            <c:strRef>
              <c:f>Sheet1!$C$1</c:f>
              <c:strCache>
                <c:ptCount val="1"/>
                <c:pt idx="0">
                  <c:v>系列 2</c:v>
                </c:pt>
              </c:strCache>
            </c:strRef>
          </c:tx>
          <c:spPr>
            <a:solidFill>
              <a:schemeClr val="bg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1"/>
          <c:tx>
            <c:strRef>
              <c:f>Sheet1!$D$1</c:f>
              <c:strCache>
                <c:ptCount val="1"/>
                <c:pt idx="0">
                  <c:v>系列 3</c:v>
                </c:pt>
              </c:strCache>
            </c:strRef>
          </c:tx>
          <c:spPr>
            <a:solidFill>
              <a:schemeClr val="bg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82"/>
        <c:axId val="1565997680"/>
        <c:axId val="1565994960"/>
      </c:barChart>
      <c:catAx>
        <c:axId val="1565997680"/>
        <c:scaling>
          <c:orientation val="minMax"/>
        </c:scaling>
        <c:delete val="0"/>
        <c:axPos val="l"/>
        <c:numFmt formatCode="General" sourceLinked="1"/>
        <c:majorTickMark val="none"/>
        <c:minorTickMark val="none"/>
        <c:tickLblPos val="nextTo"/>
        <c:spPr>
          <a:solidFill>
            <a:schemeClr val="bg1"/>
          </a:solid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1565994960"/>
        <c:crosses val="autoZero"/>
        <c:auto val="1"/>
        <c:lblAlgn val="ctr"/>
        <c:lblOffset val="100"/>
        <c:noMultiLvlLbl val="0"/>
      </c:catAx>
      <c:valAx>
        <c:axId val="1565994960"/>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156599768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6E63C1-0874-4ECA-9F95-AB9021ACC3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D6163D-2FD6-4054-A0BA-384A60758B8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B1F43-157D-4A76-8B36-592A0D72B1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B1F43-157D-4A76-8B36-592A0D72B1D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B1F43-157D-4A76-8B36-592A0D72B1D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B1F43-157D-4A76-8B36-592A0D72B1D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B1F43-157D-4A76-8B36-592A0D72B1D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20AE76-05A6-4F43-A3F7-15C00685F10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D6163D-2FD6-4054-A0BA-384A60758B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6221" y="137980"/>
            <a:ext cx="816835" cy="603065"/>
          </a:xfrm>
          <a:prstGeom prst="rect">
            <a:avLst/>
          </a:prstGeom>
        </p:spPr>
      </p:pic>
      <p:grpSp>
        <p:nvGrpSpPr>
          <p:cNvPr id="10" name="组合 9"/>
          <p:cNvGrpSpPr/>
          <p:nvPr userDrawn="1"/>
        </p:nvGrpSpPr>
        <p:grpSpPr>
          <a:xfrm>
            <a:off x="10597366" y="187370"/>
            <a:ext cx="1313911" cy="365090"/>
            <a:chOff x="2151063" y="1474788"/>
            <a:chExt cx="3033712" cy="842962"/>
          </a:xfrm>
          <a:solidFill>
            <a:srgbClr val="CE1717"/>
          </a:solidFill>
          <a:effectLst/>
        </p:grpSpPr>
        <p:sp>
          <p:nvSpPr>
            <p:cNvPr id="11" name="Freeform 6"/>
            <p:cNvSpPr>
              <a:spLocks noEditPoints="1"/>
            </p:cNvSpPr>
            <p:nvPr/>
          </p:nvSpPr>
          <p:spPr bwMode="auto">
            <a:xfrm>
              <a:off x="3133725" y="2041525"/>
              <a:ext cx="214312" cy="207962"/>
            </a:xfrm>
            <a:custGeom>
              <a:avLst/>
              <a:gdLst>
                <a:gd name="T0" fmla="*/ 0 w 57"/>
                <a:gd name="T1" fmla="*/ 0 h 55"/>
                <a:gd name="T2" fmla="*/ 41 w 57"/>
                <a:gd name="T3" fmla="*/ 0 h 55"/>
                <a:gd name="T4" fmla="*/ 47 w 57"/>
                <a:gd name="T5" fmla="*/ 1 h 55"/>
                <a:gd name="T6" fmla="*/ 52 w 57"/>
                <a:gd name="T7" fmla="*/ 4 h 55"/>
                <a:gd name="T8" fmla="*/ 56 w 57"/>
                <a:gd name="T9" fmla="*/ 9 h 55"/>
                <a:gd name="T10" fmla="*/ 57 w 57"/>
                <a:gd name="T11" fmla="*/ 15 h 55"/>
                <a:gd name="T12" fmla="*/ 56 w 57"/>
                <a:gd name="T13" fmla="*/ 21 h 55"/>
                <a:gd name="T14" fmla="*/ 52 w 57"/>
                <a:gd name="T15" fmla="*/ 26 h 55"/>
                <a:gd name="T16" fmla="*/ 47 w 57"/>
                <a:gd name="T17" fmla="*/ 30 h 55"/>
                <a:gd name="T18" fmla="*/ 41 w 57"/>
                <a:gd name="T19" fmla="*/ 31 h 55"/>
                <a:gd name="T20" fmla="*/ 41 w 57"/>
                <a:gd name="T21" fmla="*/ 31 h 55"/>
                <a:gd name="T22" fmla="*/ 57 w 57"/>
                <a:gd name="T23" fmla="*/ 55 h 55"/>
                <a:gd name="T24" fmla="*/ 55 w 57"/>
                <a:gd name="T25" fmla="*/ 55 h 55"/>
                <a:gd name="T26" fmla="*/ 38 w 57"/>
                <a:gd name="T27" fmla="*/ 31 h 55"/>
                <a:gd name="T28" fmla="*/ 3 w 57"/>
                <a:gd name="T29" fmla="*/ 31 h 55"/>
                <a:gd name="T30" fmla="*/ 3 w 57"/>
                <a:gd name="T31" fmla="*/ 55 h 55"/>
                <a:gd name="T32" fmla="*/ 0 w 57"/>
                <a:gd name="T33" fmla="*/ 55 h 55"/>
                <a:gd name="T34" fmla="*/ 0 w 57"/>
                <a:gd name="T35" fmla="*/ 0 h 55"/>
                <a:gd name="T36" fmla="*/ 46 w 57"/>
                <a:gd name="T37" fmla="*/ 28 h 55"/>
                <a:gd name="T38" fmla="*/ 51 w 57"/>
                <a:gd name="T39" fmla="*/ 25 h 55"/>
                <a:gd name="T40" fmla="*/ 54 w 57"/>
                <a:gd name="T41" fmla="*/ 21 h 55"/>
                <a:gd name="T42" fmla="*/ 55 w 57"/>
                <a:gd name="T43" fmla="*/ 15 h 55"/>
                <a:gd name="T44" fmla="*/ 54 w 57"/>
                <a:gd name="T45" fmla="*/ 10 h 55"/>
                <a:gd name="T46" fmla="*/ 51 w 57"/>
                <a:gd name="T47" fmla="*/ 6 h 55"/>
                <a:gd name="T48" fmla="*/ 46 w 57"/>
                <a:gd name="T49" fmla="*/ 3 h 55"/>
                <a:gd name="T50" fmla="*/ 41 w 57"/>
                <a:gd name="T51" fmla="*/ 2 h 55"/>
                <a:gd name="T52" fmla="*/ 3 w 57"/>
                <a:gd name="T53" fmla="*/ 2 h 55"/>
                <a:gd name="T54" fmla="*/ 3 w 57"/>
                <a:gd name="T55" fmla="*/ 29 h 55"/>
                <a:gd name="T56" fmla="*/ 41 w 57"/>
                <a:gd name="T57" fmla="*/ 29 h 55"/>
                <a:gd name="T58" fmla="*/ 46 w 57"/>
                <a:gd name="T59"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 h="55">
                  <a:moveTo>
                    <a:pt x="0" y="0"/>
                  </a:moveTo>
                  <a:cubicBezTo>
                    <a:pt x="41" y="0"/>
                    <a:pt x="41" y="0"/>
                    <a:pt x="41" y="0"/>
                  </a:cubicBezTo>
                  <a:cubicBezTo>
                    <a:pt x="43" y="0"/>
                    <a:pt x="45" y="0"/>
                    <a:pt x="47" y="1"/>
                  </a:cubicBezTo>
                  <a:cubicBezTo>
                    <a:pt x="49" y="2"/>
                    <a:pt x="51" y="3"/>
                    <a:pt x="52" y="4"/>
                  </a:cubicBezTo>
                  <a:cubicBezTo>
                    <a:pt x="54" y="6"/>
                    <a:pt x="55" y="7"/>
                    <a:pt x="56" y="9"/>
                  </a:cubicBezTo>
                  <a:cubicBezTo>
                    <a:pt x="57" y="11"/>
                    <a:pt x="57" y="13"/>
                    <a:pt x="57" y="15"/>
                  </a:cubicBezTo>
                  <a:cubicBezTo>
                    <a:pt x="57" y="18"/>
                    <a:pt x="57" y="20"/>
                    <a:pt x="56" y="21"/>
                  </a:cubicBezTo>
                  <a:cubicBezTo>
                    <a:pt x="55" y="23"/>
                    <a:pt x="54" y="25"/>
                    <a:pt x="52" y="26"/>
                  </a:cubicBezTo>
                  <a:cubicBezTo>
                    <a:pt x="51" y="28"/>
                    <a:pt x="49" y="29"/>
                    <a:pt x="47" y="30"/>
                  </a:cubicBezTo>
                  <a:cubicBezTo>
                    <a:pt x="45" y="31"/>
                    <a:pt x="43" y="31"/>
                    <a:pt x="41" y="31"/>
                  </a:cubicBezTo>
                  <a:cubicBezTo>
                    <a:pt x="41" y="31"/>
                    <a:pt x="41" y="31"/>
                    <a:pt x="41" y="31"/>
                  </a:cubicBezTo>
                  <a:cubicBezTo>
                    <a:pt x="57" y="55"/>
                    <a:pt x="57" y="55"/>
                    <a:pt x="57" y="55"/>
                  </a:cubicBezTo>
                  <a:cubicBezTo>
                    <a:pt x="55" y="55"/>
                    <a:pt x="55" y="55"/>
                    <a:pt x="55" y="55"/>
                  </a:cubicBezTo>
                  <a:cubicBezTo>
                    <a:pt x="38" y="31"/>
                    <a:pt x="38" y="31"/>
                    <a:pt x="38" y="31"/>
                  </a:cubicBezTo>
                  <a:cubicBezTo>
                    <a:pt x="3" y="31"/>
                    <a:pt x="3" y="31"/>
                    <a:pt x="3" y="31"/>
                  </a:cubicBezTo>
                  <a:cubicBezTo>
                    <a:pt x="3" y="55"/>
                    <a:pt x="3" y="55"/>
                    <a:pt x="3" y="55"/>
                  </a:cubicBezTo>
                  <a:cubicBezTo>
                    <a:pt x="0" y="55"/>
                    <a:pt x="0" y="55"/>
                    <a:pt x="0" y="55"/>
                  </a:cubicBezTo>
                  <a:cubicBezTo>
                    <a:pt x="0" y="0"/>
                    <a:pt x="0" y="0"/>
                    <a:pt x="0" y="0"/>
                  </a:cubicBezTo>
                  <a:close/>
                  <a:moveTo>
                    <a:pt x="46" y="28"/>
                  </a:moveTo>
                  <a:cubicBezTo>
                    <a:pt x="48" y="27"/>
                    <a:pt x="49" y="26"/>
                    <a:pt x="51" y="25"/>
                  </a:cubicBezTo>
                  <a:cubicBezTo>
                    <a:pt x="52" y="24"/>
                    <a:pt x="53" y="22"/>
                    <a:pt x="54" y="21"/>
                  </a:cubicBezTo>
                  <a:cubicBezTo>
                    <a:pt x="54" y="19"/>
                    <a:pt x="55" y="17"/>
                    <a:pt x="55" y="15"/>
                  </a:cubicBezTo>
                  <a:cubicBezTo>
                    <a:pt x="55" y="13"/>
                    <a:pt x="54" y="12"/>
                    <a:pt x="54" y="10"/>
                  </a:cubicBezTo>
                  <a:cubicBezTo>
                    <a:pt x="53" y="8"/>
                    <a:pt x="52" y="7"/>
                    <a:pt x="51" y="6"/>
                  </a:cubicBezTo>
                  <a:cubicBezTo>
                    <a:pt x="49" y="5"/>
                    <a:pt x="48" y="4"/>
                    <a:pt x="46" y="3"/>
                  </a:cubicBezTo>
                  <a:cubicBezTo>
                    <a:pt x="45" y="2"/>
                    <a:pt x="43" y="2"/>
                    <a:pt x="41" y="2"/>
                  </a:cubicBezTo>
                  <a:cubicBezTo>
                    <a:pt x="3" y="2"/>
                    <a:pt x="3" y="2"/>
                    <a:pt x="3" y="2"/>
                  </a:cubicBezTo>
                  <a:cubicBezTo>
                    <a:pt x="3" y="29"/>
                    <a:pt x="3" y="29"/>
                    <a:pt x="3" y="29"/>
                  </a:cubicBezTo>
                  <a:cubicBezTo>
                    <a:pt x="41" y="29"/>
                    <a:pt x="41" y="29"/>
                    <a:pt x="41" y="29"/>
                  </a:cubicBezTo>
                  <a:cubicBezTo>
                    <a:pt x="43" y="29"/>
                    <a:pt x="45" y="28"/>
                    <a:pt x="46" y="28"/>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a:spLocks noEditPoints="1"/>
            </p:cNvSpPr>
            <p:nvPr/>
          </p:nvSpPr>
          <p:spPr bwMode="auto">
            <a:xfrm>
              <a:off x="3359150" y="2041525"/>
              <a:ext cx="211137" cy="207962"/>
            </a:xfrm>
            <a:custGeom>
              <a:avLst/>
              <a:gdLst>
                <a:gd name="T0" fmla="*/ 133 w 133"/>
                <a:gd name="T1" fmla="*/ 131 h 131"/>
                <a:gd name="T2" fmla="*/ 128 w 133"/>
                <a:gd name="T3" fmla="*/ 131 h 131"/>
                <a:gd name="T4" fmla="*/ 123 w 133"/>
                <a:gd name="T5" fmla="*/ 122 h 131"/>
                <a:gd name="T6" fmla="*/ 9 w 133"/>
                <a:gd name="T7" fmla="*/ 122 h 131"/>
                <a:gd name="T8" fmla="*/ 5 w 133"/>
                <a:gd name="T9" fmla="*/ 131 h 131"/>
                <a:gd name="T10" fmla="*/ 0 w 133"/>
                <a:gd name="T11" fmla="*/ 131 h 131"/>
                <a:gd name="T12" fmla="*/ 62 w 133"/>
                <a:gd name="T13" fmla="*/ 0 h 131"/>
                <a:gd name="T14" fmla="*/ 69 w 133"/>
                <a:gd name="T15" fmla="*/ 0 h 131"/>
                <a:gd name="T16" fmla="*/ 133 w 133"/>
                <a:gd name="T17" fmla="*/ 131 h 131"/>
                <a:gd name="T18" fmla="*/ 133 w 133"/>
                <a:gd name="T19" fmla="*/ 131 h 131"/>
                <a:gd name="T20" fmla="*/ 12 w 133"/>
                <a:gd name="T21" fmla="*/ 117 h 131"/>
                <a:gd name="T22" fmla="*/ 118 w 133"/>
                <a:gd name="T23" fmla="*/ 117 h 131"/>
                <a:gd name="T24" fmla="*/ 66 w 133"/>
                <a:gd name="T25" fmla="*/ 7 h 131"/>
                <a:gd name="T26" fmla="*/ 12 w 133"/>
                <a:gd name="T27" fmla="*/ 117 h 131"/>
                <a:gd name="T28" fmla="*/ 12 w 133"/>
                <a:gd name="T29" fmla="*/ 11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31">
                  <a:moveTo>
                    <a:pt x="133" y="131"/>
                  </a:moveTo>
                  <a:lnTo>
                    <a:pt x="128" y="131"/>
                  </a:lnTo>
                  <a:lnTo>
                    <a:pt x="123" y="122"/>
                  </a:lnTo>
                  <a:lnTo>
                    <a:pt x="9" y="122"/>
                  </a:lnTo>
                  <a:lnTo>
                    <a:pt x="5" y="131"/>
                  </a:lnTo>
                  <a:lnTo>
                    <a:pt x="0" y="131"/>
                  </a:lnTo>
                  <a:lnTo>
                    <a:pt x="62" y="0"/>
                  </a:lnTo>
                  <a:lnTo>
                    <a:pt x="69" y="0"/>
                  </a:lnTo>
                  <a:lnTo>
                    <a:pt x="133" y="131"/>
                  </a:lnTo>
                  <a:lnTo>
                    <a:pt x="133" y="131"/>
                  </a:lnTo>
                  <a:close/>
                  <a:moveTo>
                    <a:pt x="12" y="117"/>
                  </a:moveTo>
                  <a:lnTo>
                    <a:pt x="118" y="117"/>
                  </a:lnTo>
                  <a:lnTo>
                    <a:pt x="66" y="7"/>
                  </a:lnTo>
                  <a:lnTo>
                    <a:pt x="12" y="117"/>
                  </a:lnTo>
                  <a:lnTo>
                    <a:pt x="12" y="117"/>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a:spLocks noEditPoints="1"/>
            </p:cNvSpPr>
            <p:nvPr/>
          </p:nvSpPr>
          <p:spPr bwMode="auto">
            <a:xfrm>
              <a:off x="3581400" y="2041525"/>
              <a:ext cx="214312" cy="207962"/>
            </a:xfrm>
            <a:custGeom>
              <a:avLst/>
              <a:gdLst>
                <a:gd name="T0" fmla="*/ 0 w 57"/>
                <a:gd name="T1" fmla="*/ 0 h 55"/>
                <a:gd name="T2" fmla="*/ 41 w 57"/>
                <a:gd name="T3" fmla="*/ 0 h 55"/>
                <a:gd name="T4" fmla="*/ 47 w 57"/>
                <a:gd name="T5" fmla="*/ 1 h 55"/>
                <a:gd name="T6" fmla="*/ 52 w 57"/>
                <a:gd name="T7" fmla="*/ 4 h 55"/>
                <a:gd name="T8" fmla="*/ 55 w 57"/>
                <a:gd name="T9" fmla="*/ 9 h 55"/>
                <a:gd name="T10" fmla="*/ 57 w 57"/>
                <a:gd name="T11" fmla="*/ 15 h 55"/>
                <a:gd name="T12" fmla="*/ 55 w 57"/>
                <a:gd name="T13" fmla="*/ 21 h 55"/>
                <a:gd name="T14" fmla="*/ 52 w 57"/>
                <a:gd name="T15" fmla="*/ 26 h 55"/>
                <a:gd name="T16" fmla="*/ 47 w 57"/>
                <a:gd name="T17" fmla="*/ 30 h 55"/>
                <a:gd name="T18" fmla="*/ 41 w 57"/>
                <a:gd name="T19" fmla="*/ 31 h 55"/>
                <a:gd name="T20" fmla="*/ 2 w 57"/>
                <a:gd name="T21" fmla="*/ 31 h 55"/>
                <a:gd name="T22" fmla="*/ 2 w 57"/>
                <a:gd name="T23" fmla="*/ 55 h 55"/>
                <a:gd name="T24" fmla="*/ 0 w 57"/>
                <a:gd name="T25" fmla="*/ 55 h 55"/>
                <a:gd name="T26" fmla="*/ 0 w 57"/>
                <a:gd name="T27" fmla="*/ 0 h 55"/>
                <a:gd name="T28" fmla="*/ 41 w 57"/>
                <a:gd name="T29" fmla="*/ 29 h 55"/>
                <a:gd name="T30" fmla="*/ 46 w 57"/>
                <a:gd name="T31" fmla="*/ 28 h 55"/>
                <a:gd name="T32" fmla="*/ 50 w 57"/>
                <a:gd name="T33" fmla="*/ 25 h 55"/>
                <a:gd name="T34" fmla="*/ 53 w 57"/>
                <a:gd name="T35" fmla="*/ 21 h 55"/>
                <a:gd name="T36" fmla="*/ 54 w 57"/>
                <a:gd name="T37" fmla="*/ 15 h 55"/>
                <a:gd name="T38" fmla="*/ 53 w 57"/>
                <a:gd name="T39" fmla="*/ 10 h 55"/>
                <a:gd name="T40" fmla="*/ 50 w 57"/>
                <a:gd name="T41" fmla="*/ 6 h 55"/>
                <a:gd name="T42" fmla="*/ 46 w 57"/>
                <a:gd name="T43" fmla="*/ 3 h 55"/>
                <a:gd name="T44" fmla="*/ 41 w 57"/>
                <a:gd name="T45" fmla="*/ 2 h 55"/>
                <a:gd name="T46" fmla="*/ 2 w 57"/>
                <a:gd name="T47" fmla="*/ 2 h 55"/>
                <a:gd name="T48" fmla="*/ 2 w 57"/>
                <a:gd name="T49" fmla="*/ 29 h 55"/>
                <a:gd name="T50" fmla="*/ 41 w 57"/>
                <a:gd name="T51"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55">
                  <a:moveTo>
                    <a:pt x="0" y="0"/>
                  </a:moveTo>
                  <a:cubicBezTo>
                    <a:pt x="41" y="0"/>
                    <a:pt x="41" y="0"/>
                    <a:pt x="41" y="0"/>
                  </a:cubicBezTo>
                  <a:cubicBezTo>
                    <a:pt x="43" y="0"/>
                    <a:pt x="45" y="0"/>
                    <a:pt x="47" y="1"/>
                  </a:cubicBezTo>
                  <a:cubicBezTo>
                    <a:pt x="49" y="2"/>
                    <a:pt x="51" y="3"/>
                    <a:pt x="52" y="4"/>
                  </a:cubicBezTo>
                  <a:cubicBezTo>
                    <a:pt x="53" y="6"/>
                    <a:pt x="55" y="7"/>
                    <a:pt x="55" y="9"/>
                  </a:cubicBezTo>
                  <a:cubicBezTo>
                    <a:pt x="56" y="11"/>
                    <a:pt x="57" y="13"/>
                    <a:pt x="57" y="15"/>
                  </a:cubicBezTo>
                  <a:cubicBezTo>
                    <a:pt x="57" y="18"/>
                    <a:pt x="56" y="20"/>
                    <a:pt x="55" y="21"/>
                  </a:cubicBezTo>
                  <a:cubicBezTo>
                    <a:pt x="55" y="23"/>
                    <a:pt x="53" y="25"/>
                    <a:pt x="52" y="26"/>
                  </a:cubicBezTo>
                  <a:cubicBezTo>
                    <a:pt x="51" y="28"/>
                    <a:pt x="49" y="29"/>
                    <a:pt x="47" y="30"/>
                  </a:cubicBezTo>
                  <a:cubicBezTo>
                    <a:pt x="45" y="31"/>
                    <a:pt x="43" y="31"/>
                    <a:pt x="41" y="31"/>
                  </a:cubicBezTo>
                  <a:cubicBezTo>
                    <a:pt x="2" y="31"/>
                    <a:pt x="2" y="31"/>
                    <a:pt x="2" y="31"/>
                  </a:cubicBezTo>
                  <a:cubicBezTo>
                    <a:pt x="2" y="55"/>
                    <a:pt x="2" y="55"/>
                    <a:pt x="2" y="55"/>
                  </a:cubicBezTo>
                  <a:cubicBezTo>
                    <a:pt x="0" y="55"/>
                    <a:pt x="0" y="55"/>
                    <a:pt x="0" y="55"/>
                  </a:cubicBezTo>
                  <a:cubicBezTo>
                    <a:pt x="0" y="0"/>
                    <a:pt x="0" y="0"/>
                    <a:pt x="0" y="0"/>
                  </a:cubicBezTo>
                  <a:close/>
                  <a:moveTo>
                    <a:pt x="41" y="29"/>
                  </a:moveTo>
                  <a:cubicBezTo>
                    <a:pt x="43" y="29"/>
                    <a:pt x="44" y="28"/>
                    <a:pt x="46" y="28"/>
                  </a:cubicBezTo>
                  <a:cubicBezTo>
                    <a:pt x="48" y="27"/>
                    <a:pt x="49" y="26"/>
                    <a:pt x="50" y="25"/>
                  </a:cubicBezTo>
                  <a:cubicBezTo>
                    <a:pt x="52" y="24"/>
                    <a:pt x="53" y="22"/>
                    <a:pt x="53" y="21"/>
                  </a:cubicBezTo>
                  <a:cubicBezTo>
                    <a:pt x="54" y="19"/>
                    <a:pt x="54" y="17"/>
                    <a:pt x="54" y="15"/>
                  </a:cubicBezTo>
                  <a:cubicBezTo>
                    <a:pt x="54" y="13"/>
                    <a:pt x="54" y="12"/>
                    <a:pt x="53" y="10"/>
                  </a:cubicBezTo>
                  <a:cubicBezTo>
                    <a:pt x="53" y="8"/>
                    <a:pt x="52" y="7"/>
                    <a:pt x="50" y="6"/>
                  </a:cubicBezTo>
                  <a:cubicBezTo>
                    <a:pt x="49" y="5"/>
                    <a:pt x="48" y="4"/>
                    <a:pt x="46" y="3"/>
                  </a:cubicBezTo>
                  <a:cubicBezTo>
                    <a:pt x="44" y="2"/>
                    <a:pt x="43" y="2"/>
                    <a:pt x="41" y="2"/>
                  </a:cubicBezTo>
                  <a:cubicBezTo>
                    <a:pt x="2" y="2"/>
                    <a:pt x="2" y="2"/>
                    <a:pt x="2" y="2"/>
                  </a:cubicBezTo>
                  <a:cubicBezTo>
                    <a:pt x="2" y="29"/>
                    <a:pt x="2" y="29"/>
                    <a:pt x="2" y="29"/>
                  </a:cubicBezTo>
                  <a:cubicBezTo>
                    <a:pt x="41" y="29"/>
                    <a:pt x="41" y="29"/>
                    <a:pt x="41" y="29"/>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03650" y="2041525"/>
              <a:ext cx="6350" cy="207962"/>
            </a:xfrm>
            <a:custGeom>
              <a:avLst/>
              <a:gdLst>
                <a:gd name="T0" fmla="*/ 0 w 4"/>
                <a:gd name="T1" fmla="*/ 0 h 131"/>
                <a:gd name="T2" fmla="*/ 0 w 4"/>
                <a:gd name="T3" fmla="*/ 131 h 131"/>
                <a:gd name="T4" fmla="*/ 4 w 4"/>
                <a:gd name="T5" fmla="*/ 131 h 131"/>
                <a:gd name="T6" fmla="*/ 4 w 4"/>
                <a:gd name="T7" fmla="*/ 0 h 131"/>
                <a:gd name="T8" fmla="*/ 0 w 4"/>
                <a:gd name="T9" fmla="*/ 0 h 131"/>
                <a:gd name="T10" fmla="*/ 0 w 4"/>
                <a:gd name="T11" fmla="*/ 0 h 131"/>
              </a:gdLst>
              <a:ahLst/>
              <a:cxnLst>
                <a:cxn ang="0">
                  <a:pos x="T0" y="T1"/>
                </a:cxn>
                <a:cxn ang="0">
                  <a:pos x="T2" y="T3"/>
                </a:cxn>
                <a:cxn ang="0">
                  <a:pos x="T4" y="T5"/>
                </a:cxn>
                <a:cxn ang="0">
                  <a:pos x="T6" y="T7"/>
                </a:cxn>
                <a:cxn ang="0">
                  <a:pos x="T8" y="T9"/>
                </a:cxn>
                <a:cxn ang="0">
                  <a:pos x="T10" y="T11"/>
                </a:cxn>
              </a:cxnLst>
              <a:rect l="0" t="0" r="r" b="b"/>
              <a:pathLst>
                <a:path w="4" h="131">
                  <a:moveTo>
                    <a:pt x="0" y="0"/>
                  </a:moveTo>
                  <a:lnTo>
                    <a:pt x="0" y="131"/>
                  </a:lnTo>
                  <a:lnTo>
                    <a:pt x="4" y="131"/>
                  </a:lnTo>
                  <a:lnTo>
                    <a:pt x="4"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a:spLocks noEditPoints="1"/>
            </p:cNvSpPr>
            <p:nvPr/>
          </p:nvSpPr>
          <p:spPr bwMode="auto">
            <a:xfrm>
              <a:off x="3829050" y="2041525"/>
              <a:ext cx="214312" cy="207962"/>
            </a:xfrm>
            <a:custGeom>
              <a:avLst/>
              <a:gdLst>
                <a:gd name="T0" fmla="*/ 0 w 57"/>
                <a:gd name="T1" fmla="*/ 0 h 55"/>
                <a:gd name="T2" fmla="*/ 29 w 57"/>
                <a:gd name="T3" fmla="*/ 0 h 55"/>
                <a:gd name="T4" fmla="*/ 40 w 57"/>
                <a:gd name="T5" fmla="*/ 2 h 55"/>
                <a:gd name="T6" fmla="*/ 49 w 57"/>
                <a:gd name="T7" fmla="*/ 8 h 55"/>
                <a:gd name="T8" fmla="*/ 55 w 57"/>
                <a:gd name="T9" fmla="*/ 17 h 55"/>
                <a:gd name="T10" fmla="*/ 57 w 57"/>
                <a:gd name="T11" fmla="*/ 28 h 55"/>
                <a:gd name="T12" fmla="*/ 55 w 57"/>
                <a:gd name="T13" fmla="*/ 38 h 55"/>
                <a:gd name="T14" fmla="*/ 49 w 57"/>
                <a:gd name="T15" fmla="*/ 47 h 55"/>
                <a:gd name="T16" fmla="*/ 40 w 57"/>
                <a:gd name="T17" fmla="*/ 53 h 55"/>
                <a:gd name="T18" fmla="*/ 29 w 57"/>
                <a:gd name="T19" fmla="*/ 55 h 55"/>
                <a:gd name="T20" fmla="*/ 0 w 57"/>
                <a:gd name="T21" fmla="*/ 55 h 55"/>
                <a:gd name="T22" fmla="*/ 0 w 57"/>
                <a:gd name="T23" fmla="*/ 0 h 55"/>
                <a:gd name="T24" fmla="*/ 29 w 57"/>
                <a:gd name="T25" fmla="*/ 53 h 55"/>
                <a:gd name="T26" fmla="*/ 39 w 57"/>
                <a:gd name="T27" fmla="*/ 51 h 55"/>
                <a:gd name="T28" fmla="*/ 47 w 57"/>
                <a:gd name="T29" fmla="*/ 46 h 55"/>
                <a:gd name="T30" fmla="*/ 53 w 57"/>
                <a:gd name="T31" fmla="*/ 38 h 55"/>
                <a:gd name="T32" fmla="*/ 55 w 57"/>
                <a:gd name="T33" fmla="*/ 28 h 55"/>
                <a:gd name="T34" fmla="*/ 53 w 57"/>
                <a:gd name="T35" fmla="*/ 18 h 55"/>
                <a:gd name="T36" fmla="*/ 47 w 57"/>
                <a:gd name="T37" fmla="*/ 9 h 55"/>
                <a:gd name="T38" fmla="*/ 39 w 57"/>
                <a:gd name="T39" fmla="*/ 4 h 55"/>
                <a:gd name="T40" fmla="*/ 29 w 57"/>
                <a:gd name="T41" fmla="*/ 2 h 55"/>
                <a:gd name="T42" fmla="*/ 3 w 57"/>
                <a:gd name="T43" fmla="*/ 2 h 55"/>
                <a:gd name="T44" fmla="*/ 3 w 57"/>
                <a:gd name="T45" fmla="*/ 53 h 55"/>
                <a:gd name="T46" fmla="*/ 29 w 57"/>
                <a:gd name="T47"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5">
                  <a:moveTo>
                    <a:pt x="0" y="0"/>
                  </a:moveTo>
                  <a:cubicBezTo>
                    <a:pt x="29" y="0"/>
                    <a:pt x="29" y="0"/>
                    <a:pt x="29" y="0"/>
                  </a:cubicBezTo>
                  <a:cubicBezTo>
                    <a:pt x="33" y="0"/>
                    <a:pt x="36" y="0"/>
                    <a:pt x="40" y="2"/>
                  </a:cubicBezTo>
                  <a:cubicBezTo>
                    <a:pt x="43" y="3"/>
                    <a:pt x="46" y="5"/>
                    <a:pt x="49" y="8"/>
                  </a:cubicBezTo>
                  <a:cubicBezTo>
                    <a:pt x="51" y="10"/>
                    <a:pt x="53" y="13"/>
                    <a:pt x="55" y="17"/>
                  </a:cubicBezTo>
                  <a:cubicBezTo>
                    <a:pt x="56" y="20"/>
                    <a:pt x="57" y="24"/>
                    <a:pt x="57" y="28"/>
                  </a:cubicBezTo>
                  <a:cubicBezTo>
                    <a:pt x="57" y="31"/>
                    <a:pt x="56" y="35"/>
                    <a:pt x="55" y="38"/>
                  </a:cubicBezTo>
                  <a:cubicBezTo>
                    <a:pt x="53" y="42"/>
                    <a:pt x="51" y="45"/>
                    <a:pt x="49" y="47"/>
                  </a:cubicBezTo>
                  <a:cubicBezTo>
                    <a:pt x="46" y="50"/>
                    <a:pt x="43" y="52"/>
                    <a:pt x="40" y="53"/>
                  </a:cubicBezTo>
                  <a:cubicBezTo>
                    <a:pt x="36" y="55"/>
                    <a:pt x="33" y="55"/>
                    <a:pt x="29" y="55"/>
                  </a:cubicBezTo>
                  <a:cubicBezTo>
                    <a:pt x="0" y="55"/>
                    <a:pt x="0" y="55"/>
                    <a:pt x="0" y="55"/>
                  </a:cubicBezTo>
                  <a:cubicBezTo>
                    <a:pt x="0" y="0"/>
                    <a:pt x="0" y="0"/>
                    <a:pt x="0" y="0"/>
                  </a:cubicBezTo>
                  <a:close/>
                  <a:moveTo>
                    <a:pt x="29" y="53"/>
                  </a:moveTo>
                  <a:cubicBezTo>
                    <a:pt x="32" y="53"/>
                    <a:pt x="36" y="52"/>
                    <a:pt x="39" y="51"/>
                  </a:cubicBezTo>
                  <a:cubicBezTo>
                    <a:pt x="42" y="50"/>
                    <a:pt x="45" y="48"/>
                    <a:pt x="47" y="46"/>
                  </a:cubicBezTo>
                  <a:cubicBezTo>
                    <a:pt x="49" y="43"/>
                    <a:pt x="51" y="41"/>
                    <a:pt x="53" y="38"/>
                  </a:cubicBezTo>
                  <a:cubicBezTo>
                    <a:pt x="54" y="34"/>
                    <a:pt x="55" y="31"/>
                    <a:pt x="55" y="28"/>
                  </a:cubicBezTo>
                  <a:cubicBezTo>
                    <a:pt x="55" y="24"/>
                    <a:pt x="54" y="21"/>
                    <a:pt x="53" y="18"/>
                  </a:cubicBezTo>
                  <a:cubicBezTo>
                    <a:pt x="51" y="14"/>
                    <a:pt x="49" y="12"/>
                    <a:pt x="47" y="9"/>
                  </a:cubicBezTo>
                  <a:cubicBezTo>
                    <a:pt x="45" y="7"/>
                    <a:pt x="42" y="5"/>
                    <a:pt x="39" y="4"/>
                  </a:cubicBezTo>
                  <a:cubicBezTo>
                    <a:pt x="36" y="3"/>
                    <a:pt x="32" y="2"/>
                    <a:pt x="29" y="2"/>
                  </a:cubicBezTo>
                  <a:cubicBezTo>
                    <a:pt x="3" y="2"/>
                    <a:pt x="3" y="2"/>
                    <a:pt x="3" y="2"/>
                  </a:cubicBezTo>
                  <a:cubicBezTo>
                    <a:pt x="3" y="53"/>
                    <a:pt x="3" y="53"/>
                    <a:pt x="3" y="53"/>
                  </a:cubicBezTo>
                  <a:cubicBezTo>
                    <a:pt x="29" y="53"/>
                    <a:pt x="29" y="53"/>
                    <a:pt x="29" y="53"/>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4054475" y="2041525"/>
              <a:ext cx="215900" cy="207962"/>
            </a:xfrm>
            <a:custGeom>
              <a:avLst/>
              <a:gdLst>
                <a:gd name="T0" fmla="*/ 0 w 136"/>
                <a:gd name="T1" fmla="*/ 0 h 131"/>
                <a:gd name="T2" fmla="*/ 136 w 136"/>
                <a:gd name="T3" fmla="*/ 0 h 131"/>
                <a:gd name="T4" fmla="*/ 136 w 136"/>
                <a:gd name="T5" fmla="*/ 5 h 131"/>
                <a:gd name="T6" fmla="*/ 8 w 136"/>
                <a:gd name="T7" fmla="*/ 5 h 131"/>
                <a:gd name="T8" fmla="*/ 8 w 136"/>
                <a:gd name="T9" fmla="*/ 64 h 131"/>
                <a:gd name="T10" fmla="*/ 133 w 136"/>
                <a:gd name="T11" fmla="*/ 64 h 131"/>
                <a:gd name="T12" fmla="*/ 133 w 136"/>
                <a:gd name="T13" fmla="*/ 69 h 131"/>
                <a:gd name="T14" fmla="*/ 8 w 136"/>
                <a:gd name="T15" fmla="*/ 69 h 131"/>
                <a:gd name="T16" fmla="*/ 8 w 136"/>
                <a:gd name="T17" fmla="*/ 127 h 131"/>
                <a:gd name="T18" fmla="*/ 136 w 136"/>
                <a:gd name="T19" fmla="*/ 127 h 131"/>
                <a:gd name="T20" fmla="*/ 136 w 136"/>
                <a:gd name="T21" fmla="*/ 131 h 131"/>
                <a:gd name="T22" fmla="*/ 0 w 136"/>
                <a:gd name="T23" fmla="*/ 131 h 131"/>
                <a:gd name="T24" fmla="*/ 0 w 136"/>
                <a:gd name="T25" fmla="*/ 0 h 131"/>
                <a:gd name="T26" fmla="*/ 0 w 136"/>
                <a:gd name="T2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31">
                  <a:moveTo>
                    <a:pt x="0" y="0"/>
                  </a:moveTo>
                  <a:lnTo>
                    <a:pt x="136" y="0"/>
                  </a:lnTo>
                  <a:lnTo>
                    <a:pt x="136" y="5"/>
                  </a:lnTo>
                  <a:lnTo>
                    <a:pt x="8" y="5"/>
                  </a:lnTo>
                  <a:lnTo>
                    <a:pt x="8" y="64"/>
                  </a:lnTo>
                  <a:lnTo>
                    <a:pt x="133" y="64"/>
                  </a:lnTo>
                  <a:lnTo>
                    <a:pt x="133" y="69"/>
                  </a:lnTo>
                  <a:lnTo>
                    <a:pt x="8" y="69"/>
                  </a:lnTo>
                  <a:lnTo>
                    <a:pt x="8" y="127"/>
                  </a:lnTo>
                  <a:lnTo>
                    <a:pt x="136" y="127"/>
                  </a:lnTo>
                  <a:lnTo>
                    <a:pt x="136" y="131"/>
                  </a:lnTo>
                  <a:lnTo>
                    <a:pt x="0" y="131"/>
                  </a:lnTo>
                  <a:lnTo>
                    <a:pt x="0" y="0"/>
                  </a:lnTo>
                  <a:lnTo>
                    <a:pt x="0" y="0"/>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4276725" y="2036763"/>
              <a:ext cx="414337" cy="212725"/>
            </a:xfrm>
            <a:custGeom>
              <a:avLst/>
              <a:gdLst>
                <a:gd name="T0" fmla="*/ 108 w 110"/>
                <a:gd name="T1" fmla="*/ 28 h 56"/>
                <a:gd name="T2" fmla="*/ 106 w 110"/>
                <a:gd name="T3" fmla="*/ 18 h 56"/>
                <a:gd name="T4" fmla="*/ 101 w 110"/>
                <a:gd name="T5" fmla="*/ 10 h 56"/>
                <a:gd name="T6" fmla="*/ 92 w 110"/>
                <a:gd name="T7" fmla="*/ 4 h 56"/>
                <a:gd name="T8" fmla="*/ 82 w 110"/>
                <a:gd name="T9" fmla="*/ 2 h 56"/>
                <a:gd name="T10" fmla="*/ 73 w 110"/>
                <a:gd name="T11" fmla="*/ 4 h 56"/>
                <a:gd name="T12" fmla="*/ 66 w 110"/>
                <a:gd name="T13" fmla="*/ 9 h 56"/>
                <a:gd name="T14" fmla="*/ 60 w 110"/>
                <a:gd name="T15" fmla="*/ 17 h 56"/>
                <a:gd name="T16" fmla="*/ 57 w 110"/>
                <a:gd name="T17" fmla="*/ 28 h 56"/>
                <a:gd name="T18" fmla="*/ 53 w 110"/>
                <a:gd name="T19" fmla="*/ 40 h 56"/>
                <a:gd name="T20" fmla="*/ 47 w 110"/>
                <a:gd name="T21" fmla="*/ 49 h 56"/>
                <a:gd name="T22" fmla="*/ 39 w 110"/>
                <a:gd name="T23" fmla="*/ 55 h 56"/>
                <a:gd name="T24" fmla="*/ 28 w 110"/>
                <a:gd name="T25" fmla="*/ 56 h 56"/>
                <a:gd name="T26" fmla="*/ 17 w 110"/>
                <a:gd name="T27" fmla="*/ 54 h 56"/>
                <a:gd name="T28" fmla="*/ 8 w 110"/>
                <a:gd name="T29" fmla="*/ 48 h 56"/>
                <a:gd name="T30" fmla="*/ 2 w 110"/>
                <a:gd name="T31" fmla="*/ 39 h 56"/>
                <a:gd name="T32" fmla="*/ 0 w 110"/>
                <a:gd name="T33" fmla="*/ 28 h 56"/>
                <a:gd name="T34" fmla="*/ 2 w 110"/>
                <a:gd name="T35" fmla="*/ 17 h 56"/>
                <a:gd name="T36" fmla="*/ 8 w 110"/>
                <a:gd name="T37" fmla="*/ 8 h 56"/>
                <a:gd name="T38" fmla="*/ 17 w 110"/>
                <a:gd name="T39" fmla="*/ 2 h 56"/>
                <a:gd name="T40" fmla="*/ 28 w 110"/>
                <a:gd name="T41" fmla="*/ 0 h 56"/>
                <a:gd name="T42" fmla="*/ 28 w 110"/>
                <a:gd name="T43" fmla="*/ 2 h 56"/>
                <a:gd name="T44" fmla="*/ 18 w 110"/>
                <a:gd name="T45" fmla="*/ 4 h 56"/>
                <a:gd name="T46" fmla="*/ 10 w 110"/>
                <a:gd name="T47" fmla="*/ 10 h 56"/>
                <a:gd name="T48" fmla="*/ 4 w 110"/>
                <a:gd name="T49" fmla="*/ 18 h 56"/>
                <a:gd name="T50" fmla="*/ 2 w 110"/>
                <a:gd name="T51" fmla="*/ 28 h 56"/>
                <a:gd name="T52" fmla="*/ 4 w 110"/>
                <a:gd name="T53" fmla="*/ 38 h 56"/>
                <a:gd name="T54" fmla="*/ 10 w 110"/>
                <a:gd name="T55" fmla="*/ 47 h 56"/>
                <a:gd name="T56" fmla="*/ 18 w 110"/>
                <a:gd name="T57" fmla="*/ 52 h 56"/>
                <a:gd name="T58" fmla="*/ 28 w 110"/>
                <a:gd name="T59" fmla="*/ 54 h 56"/>
                <a:gd name="T60" fmla="*/ 38 w 110"/>
                <a:gd name="T61" fmla="*/ 52 h 56"/>
                <a:gd name="T62" fmla="*/ 46 w 110"/>
                <a:gd name="T63" fmla="*/ 47 h 56"/>
                <a:gd name="T64" fmla="*/ 51 w 110"/>
                <a:gd name="T65" fmla="*/ 39 h 56"/>
                <a:gd name="T66" fmla="*/ 54 w 110"/>
                <a:gd name="T67" fmla="*/ 28 h 56"/>
                <a:gd name="T68" fmla="*/ 57 w 110"/>
                <a:gd name="T69" fmla="*/ 17 h 56"/>
                <a:gd name="T70" fmla="*/ 63 w 110"/>
                <a:gd name="T71" fmla="*/ 8 h 56"/>
                <a:gd name="T72" fmla="*/ 72 w 110"/>
                <a:gd name="T73" fmla="*/ 2 h 56"/>
                <a:gd name="T74" fmla="*/ 82 w 110"/>
                <a:gd name="T75" fmla="*/ 0 h 56"/>
                <a:gd name="T76" fmla="*/ 93 w 110"/>
                <a:gd name="T77" fmla="*/ 2 h 56"/>
                <a:gd name="T78" fmla="*/ 102 w 110"/>
                <a:gd name="T79" fmla="*/ 8 h 56"/>
                <a:gd name="T80" fmla="*/ 108 w 110"/>
                <a:gd name="T81" fmla="*/ 17 h 56"/>
                <a:gd name="T82" fmla="*/ 110 w 110"/>
                <a:gd name="T83" fmla="*/ 28 h 56"/>
                <a:gd name="T84" fmla="*/ 109 w 110"/>
                <a:gd name="T85" fmla="*/ 36 h 56"/>
                <a:gd name="T86" fmla="*/ 106 w 110"/>
                <a:gd name="T87" fmla="*/ 44 h 56"/>
                <a:gd name="T88" fmla="*/ 101 w 110"/>
                <a:gd name="T89" fmla="*/ 50 h 56"/>
                <a:gd name="T90" fmla="*/ 94 w 110"/>
                <a:gd name="T91" fmla="*/ 54 h 56"/>
                <a:gd name="T92" fmla="*/ 94 w 110"/>
                <a:gd name="T93" fmla="*/ 52 h 56"/>
                <a:gd name="T94" fmla="*/ 100 w 110"/>
                <a:gd name="T95" fmla="*/ 48 h 56"/>
                <a:gd name="T96" fmla="*/ 104 w 110"/>
                <a:gd name="T97" fmla="*/ 42 h 56"/>
                <a:gd name="T98" fmla="*/ 107 w 110"/>
                <a:gd name="T99" fmla="*/ 36 h 56"/>
                <a:gd name="T100" fmla="*/ 108 w 110"/>
                <a:gd name="T101"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0" h="56">
                  <a:moveTo>
                    <a:pt x="108" y="28"/>
                  </a:moveTo>
                  <a:cubicBezTo>
                    <a:pt x="108" y="25"/>
                    <a:pt x="107" y="21"/>
                    <a:pt x="106" y="18"/>
                  </a:cubicBezTo>
                  <a:cubicBezTo>
                    <a:pt x="105" y="15"/>
                    <a:pt x="103" y="12"/>
                    <a:pt x="101" y="10"/>
                  </a:cubicBezTo>
                  <a:cubicBezTo>
                    <a:pt x="98" y="8"/>
                    <a:pt x="95" y="6"/>
                    <a:pt x="92" y="4"/>
                  </a:cubicBezTo>
                  <a:cubicBezTo>
                    <a:pt x="89" y="3"/>
                    <a:pt x="86" y="2"/>
                    <a:pt x="82" y="2"/>
                  </a:cubicBezTo>
                  <a:cubicBezTo>
                    <a:pt x="79" y="2"/>
                    <a:pt x="76" y="3"/>
                    <a:pt x="73" y="4"/>
                  </a:cubicBezTo>
                  <a:cubicBezTo>
                    <a:pt x="70" y="5"/>
                    <a:pt x="68" y="7"/>
                    <a:pt x="66" y="9"/>
                  </a:cubicBezTo>
                  <a:cubicBezTo>
                    <a:pt x="63" y="11"/>
                    <a:pt x="61" y="14"/>
                    <a:pt x="60" y="17"/>
                  </a:cubicBezTo>
                  <a:cubicBezTo>
                    <a:pt x="58" y="20"/>
                    <a:pt x="57" y="24"/>
                    <a:pt x="57" y="28"/>
                  </a:cubicBezTo>
                  <a:cubicBezTo>
                    <a:pt x="56" y="33"/>
                    <a:pt x="55" y="37"/>
                    <a:pt x="53" y="40"/>
                  </a:cubicBezTo>
                  <a:cubicBezTo>
                    <a:pt x="52" y="44"/>
                    <a:pt x="50" y="47"/>
                    <a:pt x="47" y="49"/>
                  </a:cubicBezTo>
                  <a:cubicBezTo>
                    <a:pt x="45" y="51"/>
                    <a:pt x="42" y="53"/>
                    <a:pt x="39" y="55"/>
                  </a:cubicBezTo>
                  <a:cubicBezTo>
                    <a:pt x="35" y="56"/>
                    <a:pt x="32" y="56"/>
                    <a:pt x="28" y="56"/>
                  </a:cubicBezTo>
                  <a:cubicBezTo>
                    <a:pt x="24" y="56"/>
                    <a:pt x="20" y="56"/>
                    <a:pt x="17" y="54"/>
                  </a:cubicBezTo>
                  <a:cubicBezTo>
                    <a:pt x="14" y="53"/>
                    <a:pt x="11" y="51"/>
                    <a:pt x="8" y="48"/>
                  </a:cubicBezTo>
                  <a:cubicBezTo>
                    <a:pt x="5" y="46"/>
                    <a:pt x="3" y="43"/>
                    <a:pt x="2" y="39"/>
                  </a:cubicBezTo>
                  <a:cubicBezTo>
                    <a:pt x="1" y="36"/>
                    <a:pt x="0" y="32"/>
                    <a:pt x="0" y="28"/>
                  </a:cubicBezTo>
                  <a:cubicBezTo>
                    <a:pt x="0" y="24"/>
                    <a:pt x="1" y="21"/>
                    <a:pt x="2" y="17"/>
                  </a:cubicBezTo>
                  <a:cubicBezTo>
                    <a:pt x="3" y="14"/>
                    <a:pt x="5" y="11"/>
                    <a:pt x="8" y="8"/>
                  </a:cubicBezTo>
                  <a:cubicBezTo>
                    <a:pt x="11" y="6"/>
                    <a:pt x="14" y="4"/>
                    <a:pt x="17" y="2"/>
                  </a:cubicBezTo>
                  <a:cubicBezTo>
                    <a:pt x="20" y="1"/>
                    <a:pt x="24" y="0"/>
                    <a:pt x="28" y="0"/>
                  </a:cubicBezTo>
                  <a:cubicBezTo>
                    <a:pt x="28" y="2"/>
                    <a:pt x="28" y="2"/>
                    <a:pt x="28" y="2"/>
                  </a:cubicBezTo>
                  <a:cubicBezTo>
                    <a:pt x="24" y="2"/>
                    <a:pt x="21" y="3"/>
                    <a:pt x="18" y="4"/>
                  </a:cubicBezTo>
                  <a:cubicBezTo>
                    <a:pt x="15" y="6"/>
                    <a:pt x="12" y="7"/>
                    <a:pt x="10" y="10"/>
                  </a:cubicBezTo>
                  <a:cubicBezTo>
                    <a:pt x="7" y="12"/>
                    <a:pt x="5" y="15"/>
                    <a:pt x="4" y="18"/>
                  </a:cubicBezTo>
                  <a:cubicBezTo>
                    <a:pt x="3" y="21"/>
                    <a:pt x="2" y="25"/>
                    <a:pt x="2" y="28"/>
                  </a:cubicBezTo>
                  <a:cubicBezTo>
                    <a:pt x="2" y="32"/>
                    <a:pt x="3" y="35"/>
                    <a:pt x="4" y="38"/>
                  </a:cubicBezTo>
                  <a:cubicBezTo>
                    <a:pt x="5" y="41"/>
                    <a:pt x="7" y="44"/>
                    <a:pt x="10" y="47"/>
                  </a:cubicBezTo>
                  <a:cubicBezTo>
                    <a:pt x="12" y="49"/>
                    <a:pt x="15" y="51"/>
                    <a:pt x="18" y="52"/>
                  </a:cubicBezTo>
                  <a:cubicBezTo>
                    <a:pt x="21" y="53"/>
                    <a:pt x="24" y="54"/>
                    <a:pt x="28" y="54"/>
                  </a:cubicBezTo>
                  <a:cubicBezTo>
                    <a:pt x="32" y="54"/>
                    <a:pt x="35" y="54"/>
                    <a:pt x="38" y="52"/>
                  </a:cubicBezTo>
                  <a:cubicBezTo>
                    <a:pt x="41" y="51"/>
                    <a:pt x="43" y="50"/>
                    <a:pt x="46" y="47"/>
                  </a:cubicBezTo>
                  <a:cubicBezTo>
                    <a:pt x="48" y="45"/>
                    <a:pt x="50" y="42"/>
                    <a:pt x="51" y="39"/>
                  </a:cubicBezTo>
                  <a:cubicBezTo>
                    <a:pt x="52" y="36"/>
                    <a:pt x="53" y="32"/>
                    <a:pt x="54" y="28"/>
                  </a:cubicBezTo>
                  <a:cubicBezTo>
                    <a:pt x="55" y="24"/>
                    <a:pt x="56" y="20"/>
                    <a:pt x="57" y="17"/>
                  </a:cubicBezTo>
                  <a:cubicBezTo>
                    <a:pt x="59" y="13"/>
                    <a:pt x="61" y="10"/>
                    <a:pt x="63" y="8"/>
                  </a:cubicBezTo>
                  <a:cubicBezTo>
                    <a:pt x="66" y="5"/>
                    <a:pt x="68" y="3"/>
                    <a:pt x="72" y="2"/>
                  </a:cubicBezTo>
                  <a:cubicBezTo>
                    <a:pt x="75" y="1"/>
                    <a:pt x="78" y="0"/>
                    <a:pt x="82" y="0"/>
                  </a:cubicBezTo>
                  <a:cubicBezTo>
                    <a:pt x="86" y="0"/>
                    <a:pt x="90" y="1"/>
                    <a:pt x="93" y="2"/>
                  </a:cubicBezTo>
                  <a:cubicBezTo>
                    <a:pt x="97" y="4"/>
                    <a:pt x="100" y="6"/>
                    <a:pt x="102" y="8"/>
                  </a:cubicBezTo>
                  <a:cubicBezTo>
                    <a:pt x="105" y="11"/>
                    <a:pt x="107" y="14"/>
                    <a:pt x="108" y="17"/>
                  </a:cubicBezTo>
                  <a:cubicBezTo>
                    <a:pt x="110" y="21"/>
                    <a:pt x="110" y="24"/>
                    <a:pt x="110" y="28"/>
                  </a:cubicBezTo>
                  <a:cubicBezTo>
                    <a:pt x="110" y="31"/>
                    <a:pt x="110" y="34"/>
                    <a:pt x="109" y="36"/>
                  </a:cubicBezTo>
                  <a:cubicBezTo>
                    <a:pt x="108" y="39"/>
                    <a:pt x="107" y="41"/>
                    <a:pt x="106" y="44"/>
                  </a:cubicBezTo>
                  <a:cubicBezTo>
                    <a:pt x="104" y="46"/>
                    <a:pt x="103" y="48"/>
                    <a:pt x="101" y="50"/>
                  </a:cubicBezTo>
                  <a:cubicBezTo>
                    <a:pt x="99" y="51"/>
                    <a:pt x="97" y="53"/>
                    <a:pt x="94" y="54"/>
                  </a:cubicBezTo>
                  <a:cubicBezTo>
                    <a:pt x="94" y="52"/>
                    <a:pt x="94" y="52"/>
                    <a:pt x="94" y="52"/>
                  </a:cubicBezTo>
                  <a:cubicBezTo>
                    <a:pt x="96" y="50"/>
                    <a:pt x="98" y="49"/>
                    <a:pt x="100" y="48"/>
                  </a:cubicBezTo>
                  <a:cubicBezTo>
                    <a:pt x="102" y="46"/>
                    <a:pt x="103" y="44"/>
                    <a:pt x="104" y="42"/>
                  </a:cubicBezTo>
                  <a:cubicBezTo>
                    <a:pt x="105" y="40"/>
                    <a:pt x="106" y="38"/>
                    <a:pt x="107" y="36"/>
                  </a:cubicBezTo>
                  <a:cubicBezTo>
                    <a:pt x="108" y="33"/>
                    <a:pt x="108" y="31"/>
                    <a:pt x="108" y="28"/>
                  </a:cubicBezTo>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4706938" y="2041525"/>
              <a:ext cx="11112" cy="207962"/>
            </a:xfrm>
            <a:custGeom>
              <a:avLst/>
              <a:gdLst>
                <a:gd name="T0" fmla="*/ 0 w 7"/>
                <a:gd name="T1" fmla="*/ 0 h 131"/>
                <a:gd name="T2" fmla="*/ 0 w 7"/>
                <a:gd name="T3" fmla="*/ 131 h 131"/>
                <a:gd name="T4" fmla="*/ 7 w 7"/>
                <a:gd name="T5" fmla="*/ 131 h 131"/>
                <a:gd name="T6" fmla="*/ 7 w 7"/>
                <a:gd name="T7" fmla="*/ 0 h 131"/>
                <a:gd name="T8" fmla="*/ 0 w 7"/>
                <a:gd name="T9" fmla="*/ 0 h 131"/>
                <a:gd name="T10" fmla="*/ 0 w 7"/>
                <a:gd name="T11" fmla="*/ 0 h 131"/>
              </a:gdLst>
              <a:ahLst/>
              <a:cxnLst>
                <a:cxn ang="0">
                  <a:pos x="T0" y="T1"/>
                </a:cxn>
                <a:cxn ang="0">
                  <a:pos x="T2" y="T3"/>
                </a:cxn>
                <a:cxn ang="0">
                  <a:pos x="T4" y="T5"/>
                </a:cxn>
                <a:cxn ang="0">
                  <a:pos x="T6" y="T7"/>
                </a:cxn>
                <a:cxn ang="0">
                  <a:pos x="T8" y="T9"/>
                </a:cxn>
                <a:cxn ang="0">
                  <a:pos x="T10" y="T11"/>
                </a:cxn>
              </a:cxnLst>
              <a:rect l="0" t="0" r="r" b="b"/>
              <a:pathLst>
                <a:path w="7" h="131">
                  <a:moveTo>
                    <a:pt x="0" y="0"/>
                  </a:moveTo>
                  <a:lnTo>
                    <a:pt x="0" y="131"/>
                  </a:lnTo>
                  <a:lnTo>
                    <a:pt x="7" y="131"/>
                  </a:lnTo>
                  <a:lnTo>
                    <a:pt x="7"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19" name="Freeform 14"/>
            <p:cNvSpPr/>
            <p:nvPr/>
          </p:nvSpPr>
          <p:spPr bwMode="auto">
            <a:xfrm>
              <a:off x="4732338" y="2036763"/>
              <a:ext cx="214312" cy="212725"/>
            </a:xfrm>
            <a:custGeom>
              <a:avLst/>
              <a:gdLst>
                <a:gd name="T0" fmla="*/ 4 w 57"/>
                <a:gd name="T1" fmla="*/ 38 h 56"/>
                <a:gd name="T2" fmla="*/ 10 w 57"/>
                <a:gd name="T3" fmla="*/ 47 h 56"/>
                <a:gd name="T4" fmla="*/ 18 w 57"/>
                <a:gd name="T5" fmla="*/ 52 h 56"/>
                <a:gd name="T6" fmla="*/ 28 w 57"/>
                <a:gd name="T7" fmla="*/ 54 h 56"/>
                <a:gd name="T8" fmla="*/ 38 w 57"/>
                <a:gd name="T9" fmla="*/ 52 h 56"/>
                <a:gd name="T10" fmla="*/ 47 w 57"/>
                <a:gd name="T11" fmla="*/ 47 h 56"/>
                <a:gd name="T12" fmla="*/ 52 w 57"/>
                <a:gd name="T13" fmla="*/ 38 h 56"/>
                <a:gd name="T14" fmla="*/ 54 w 57"/>
                <a:gd name="T15" fmla="*/ 28 h 56"/>
                <a:gd name="T16" fmla="*/ 54 w 57"/>
                <a:gd name="T17" fmla="*/ 28 h 56"/>
                <a:gd name="T18" fmla="*/ 31 w 57"/>
                <a:gd name="T19" fmla="*/ 28 h 56"/>
                <a:gd name="T20" fmla="*/ 31 w 57"/>
                <a:gd name="T21" fmla="*/ 26 h 56"/>
                <a:gd name="T22" fmla="*/ 57 w 57"/>
                <a:gd name="T23" fmla="*/ 26 h 56"/>
                <a:gd name="T24" fmla="*/ 57 w 57"/>
                <a:gd name="T25" fmla="*/ 28 h 56"/>
                <a:gd name="T26" fmla="*/ 54 w 57"/>
                <a:gd name="T27" fmla="*/ 39 h 56"/>
                <a:gd name="T28" fmla="*/ 48 w 57"/>
                <a:gd name="T29" fmla="*/ 48 h 56"/>
                <a:gd name="T30" fmla="*/ 39 w 57"/>
                <a:gd name="T31" fmla="*/ 54 h 56"/>
                <a:gd name="T32" fmla="*/ 28 w 57"/>
                <a:gd name="T33" fmla="*/ 56 h 56"/>
                <a:gd name="T34" fmla="*/ 17 w 57"/>
                <a:gd name="T35" fmla="*/ 54 h 56"/>
                <a:gd name="T36" fmla="*/ 8 w 57"/>
                <a:gd name="T37" fmla="*/ 48 h 56"/>
                <a:gd name="T38" fmla="*/ 2 w 57"/>
                <a:gd name="T39" fmla="*/ 39 h 56"/>
                <a:gd name="T40" fmla="*/ 0 w 57"/>
                <a:gd name="T41" fmla="*/ 28 h 56"/>
                <a:gd name="T42" fmla="*/ 0 w 57"/>
                <a:gd name="T43" fmla="*/ 28 h 56"/>
                <a:gd name="T44" fmla="*/ 2 w 57"/>
                <a:gd name="T45" fmla="*/ 17 h 56"/>
                <a:gd name="T46" fmla="*/ 8 w 57"/>
                <a:gd name="T47" fmla="*/ 8 h 56"/>
                <a:gd name="T48" fmla="*/ 17 w 57"/>
                <a:gd name="T49" fmla="*/ 2 h 56"/>
                <a:gd name="T50" fmla="*/ 28 w 57"/>
                <a:gd name="T51" fmla="*/ 0 h 56"/>
                <a:gd name="T52" fmla="*/ 37 w 57"/>
                <a:gd name="T53" fmla="*/ 1 h 56"/>
                <a:gd name="T54" fmla="*/ 44 w 57"/>
                <a:gd name="T55" fmla="*/ 5 h 56"/>
                <a:gd name="T56" fmla="*/ 39 w 57"/>
                <a:gd name="T57" fmla="*/ 5 h 56"/>
                <a:gd name="T58" fmla="*/ 34 w 57"/>
                <a:gd name="T59" fmla="*/ 3 h 56"/>
                <a:gd name="T60" fmla="*/ 28 w 57"/>
                <a:gd name="T61" fmla="*/ 2 h 56"/>
                <a:gd name="T62" fmla="*/ 18 w 57"/>
                <a:gd name="T63" fmla="*/ 4 h 56"/>
                <a:gd name="T64" fmla="*/ 10 w 57"/>
                <a:gd name="T65" fmla="*/ 10 h 56"/>
                <a:gd name="T66" fmla="*/ 4 w 57"/>
                <a:gd name="T67" fmla="*/ 18 h 56"/>
                <a:gd name="T68" fmla="*/ 2 w 57"/>
                <a:gd name="T69" fmla="*/ 28 h 56"/>
                <a:gd name="T70" fmla="*/ 4 w 57"/>
                <a:gd name="T7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56">
                  <a:moveTo>
                    <a:pt x="4" y="38"/>
                  </a:moveTo>
                  <a:cubicBezTo>
                    <a:pt x="6" y="41"/>
                    <a:pt x="8" y="44"/>
                    <a:pt x="10" y="47"/>
                  </a:cubicBezTo>
                  <a:cubicBezTo>
                    <a:pt x="12" y="49"/>
                    <a:pt x="15" y="51"/>
                    <a:pt x="18" y="52"/>
                  </a:cubicBezTo>
                  <a:cubicBezTo>
                    <a:pt x="21" y="53"/>
                    <a:pt x="25" y="54"/>
                    <a:pt x="28" y="54"/>
                  </a:cubicBezTo>
                  <a:cubicBezTo>
                    <a:pt x="32" y="54"/>
                    <a:pt x="35" y="53"/>
                    <a:pt x="38" y="52"/>
                  </a:cubicBezTo>
                  <a:cubicBezTo>
                    <a:pt x="42" y="51"/>
                    <a:pt x="44" y="49"/>
                    <a:pt x="47" y="47"/>
                  </a:cubicBezTo>
                  <a:cubicBezTo>
                    <a:pt x="49" y="44"/>
                    <a:pt x="51" y="41"/>
                    <a:pt x="52" y="38"/>
                  </a:cubicBezTo>
                  <a:cubicBezTo>
                    <a:pt x="54" y="35"/>
                    <a:pt x="54" y="32"/>
                    <a:pt x="54" y="28"/>
                  </a:cubicBezTo>
                  <a:cubicBezTo>
                    <a:pt x="54" y="28"/>
                    <a:pt x="54" y="28"/>
                    <a:pt x="54" y="28"/>
                  </a:cubicBezTo>
                  <a:cubicBezTo>
                    <a:pt x="31" y="28"/>
                    <a:pt x="31" y="28"/>
                    <a:pt x="31" y="28"/>
                  </a:cubicBezTo>
                  <a:cubicBezTo>
                    <a:pt x="31" y="26"/>
                    <a:pt x="31" y="26"/>
                    <a:pt x="31" y="26"/>
                  </a:cubicBezTo>
                  <a:cubicBezTo>
                    <a:pt x="57" y="26"/>
                    <a:pt x="57" y="26"/>
                    <a:pt x="57" y="26"/>
                  </a:cubicBezTo>
                  <a:cubicBezTo>
                    <a:pt x="57" y="28"/>
                    <a:pt x="57" y="28"/>
                    <a:pt x="57" y="28"/>
                  </a:cubicBezTo>
                  <a:cubicBezTo>
                    <a:pt x="57" y="32"/>
                    <a:pt x="56" y="36"/>
                    <a:pt x="54" y="39"/>
                  </a:cubicBezTo>
                  <a:cubicBezTo>
                    <a:pt x="53" y="43"/>
                    <a:pt x="51" y="46"/>
                    <a:pt x="48" y="48"/>
                  </a:cubicBezTo>
                  <a:cubicBezTo>
                    <a:pt x="46" y="51"/>
                    <a:pt x="43" y="53"/>
                    <a:pt x="39" y="54"/>
                  </a:cubicBezTo>
                  <a:cubicBezTo>
                    <a:pt x="36" y="56"/>
                    <a:pt x="32" y="56"/>
                    <a:pt x="28" y="56"/>
                  </a:cubicBezTo>
                  <a:cubicBezTo>
                    <a:pt x="24" y="56"/>
                    <a:pt x="21" y="56"/>
                    <a:pt x="17" y="54"/>
                  </a:cubicBezTo>
                  <a:cubicBezTo>
                    <a:pt x="14" y="53"/>
                    <a:pt x="11" y="51"/>
                    <a:pt x="8" y="48"/>
                  </a:cubicBezTo>
                  <a:cubicBezTo>
                    <a:pt x="6" y="46"/>
                    <a:pt x="4" y="43"/>
                    <a:pt x="2" y="39"/>
                  </a:cubicBezTo>
                  <a:cubicBezTo>
                    <a:pt x="1" y="36"/>
                    <a:pt x="0" y="32"/>
                    <a:pt x="0" y="28"/>
                  </a:cubicBezTo>
                  <a:cubicBezTo>
                    <a:pt x="0" y="28"/>
                    <a:pt x="0" y="28"/>
                    <a:pt x="0" y="28"/>
                  </a:cubicBezTo>
                  <a:cubicBezTo>
                    <a:pt x="0" y="24"/>
                    <a:pt x="1" y="20"/>
                    <a:pt x="2" y="17"/>
                  </a:cubicBezTo>
                  <a:cubicBezTo>
                    <a:pt x="4" y="14"/>
                    <a:pt x="6" y="11"/>
                    <a:pt x="8" y="8"/>
                  </a:cubicBezTo>
                  <a:cubicBezTo>
                    <a:pt x="11" y="6"/>
                    <a:pt x="14" y="4"/>
                    <a:pt x="17" y="2"/>
                  </a:cubicBezTo>
                  <a:cubicBezTo>
                    <a:pt x="21" y="1"/>
                    <a:pt x="24" y="0"/>
                    <a:pt x="28" y="0"/>
                  </a:cubicBezTo>
                  <a:cubicBezTo>
                    <a:pt x="31" y="0"/>
                    <a:pt x="34" y="0"/>
                    <a:pt x="37" y="1"/>
                  </a:cubicBezTo>
                  <a:cubicBezTo>
                    <a:pt x="39" y="2"/>
                    <a:pt x="42" y="3"/>
                    <a:pt x="44" y="5"/>
                  </a:cubicBezTo>
                  <a:cubicBezTo>
                    <a:pt x="39" y="5"/>
                    <a:pt x="39" y="5"/>
                    <a:pt x="39" y="5"/>
                  </a:cubicBezTo>
                  <a:cubicBezTo>
                    <a:pt x="37" y="4"/>
                    <a:pt x="36" y="3"/>
                    <a:pt x="34" y="3"/>
                  </a:cubicBezTo>
                  <a:cubicBezTo>
                    <a:pt x="32" y="2"/>
                    <a:pt x="30" y="2"/>
                    <a:pt x="28" y="2"/>
                  </a:cubicBezTo>
                  <a:cubicBezTo>
                    <a:pt x="25" y="2"/>
                    <a:pt x="21" y="3"/>
                    <a:pt x="18" y="4"/>
                  </a:cubicBezTo>
                  <a:cubicBezTo>
                    <a:pt x="15" y="6"/>
                    <a:pt x="12" y="7"/>
                    <a:pt x="10" y="10"/>
                  </a:cubicBezTo>
                  <a:cubicBezTo>
                    <a:pt x="8" y="12"/>
                    <a:pt x="6" y="15"/>
                    <a:pt x="4" y="18"/>
                  </a:cubicBezTo>
                  <a:cubicBezTo>
                    <a:pt x="3" y="21"/>
                    <a:pt x="2" y="25"/>
                    <a:pt x="2" y="28"/>
                  </a:cubicBezTo>
                  <a:cubicBezTo>
                    <a:pt x="2" y="32"/>
                    <a:pt x="3" y="35"/>
                    <a:pt x="4" y="38"/>
                  </a:cubicBezTo>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20" name="Freeform 15"/>
            <p:cNvSpPr/>
            <p:nvPr/>
          </p:nvSpPr>
          <p:spPr bwMode="auto">
            <a:xfrm>
              <a:off x="4954588" y="2041525"/>
              <a:ext cx="214312" cy="207962"/>
            </a:xfrm>
            <a:custGeom>
              <a:avLst/>
              <a:gdLst>
                <a:gd name="T0" fmla="*/ 130 w 135"/>
                <a:gd name="T1" fmla="*/ 0 h 131"/>
                <a:gd name="T2" fmla="*/ 135 w 135"/>
                <a:gd name="T3" fmla="*/ 0 h 131"/>
                <a:gd name="T4" fmla="*/ 135 w 135"/>
                <a:gd name="T5" fmla="*/ 131 h 131"/>
                <a:gd name="T6" fmla="*/ 130 w 135"/>
                <a:gd name="T7" fmla="*/ 131 h 131"/>
                <a:gd name="T8" fmla="*/ 7 w 135"/>
                <a:gd name="T9" fmla="*/ 7 h 131"/>
                <a:gd name="T10" fmla="*/ 7 w 135"/>
                <a:gd name="T11" fmla="*/ 131 h 131"/>
                <a:gd name="T12" fmla="*/ 0 w 135"/>
                <a:gd name="T13" fmla="*/ 131 h 131"/>
                <a:gd name="T14" fmla="*/ 0 w 135"/>
                <a:gd name="T15" fmla="*/ 0 h 131"/>
                <a:gd name="T16" fmla="*/ 7 w 135"/>
                <a:gd name="T17" fmla="*/ 0 h 131"/>
                <a:gd name="T18" fmla="*/ 130 w 135"/>
                <a:gd name="T19" fmla="*/ 124 h 131"/>
                <a:gd name="T20" fmla="*/ 130 w 135"/>
                <a:gd name="T21" fmla="*/ 0 h 131"/>
                <a:gd name="T22" fmla="*/ 130 w 135"/>
                <a:gd name="T2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 h="131">
                  <a:moveTo>
                    <a:pt x="130" y="0"/>
                  </a:moveTo>
                  <a:lnTo>
                    <a:pt x="135" y="0"/>
                  </a:lnTo>
                  <a:lnTo>
                    <a:pt x="135" y="131"/>
                  </a:lnTo>
                  <a:lnTo>
                    <a:pt x="130" y="131"/>
                  </a:lnTo>
                  <a:lnTo>
                    <a:pt x="7" y="7"/>
                  </a:lnTo>
                  <a:lnTo>
                    <a:pt x="7" y="131"/>
                  </a:lnTo>
                  <a:lnTo>
                    <a:pt x="0" y="131"/>
                  </a:lnTo>
                  <a:lnTo>
                    <a:pt x="0" y="0"/>
                  </a:lnTo>
                  <a:lnTo>
                    <a:pt x="7" y="0"/>
                  </a:lnTo>
                  <a:lnTo>
                    <a:pt x="130" y="124"/>
                  </a:lnTo>
                  <a:lnTo>
                    <a:pt x="130" y="0"/>
                  </a:lnTo>
                  <a:lnTo>
                    <a:pt x="130" y="0"/>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21" name="Freeform 16"/>
            <p:cNvSpPr>
              <a:spLocks noEditPoints="1"/>
            </p:cNvSpPr>
            <p:nvPr/>
          </p:nvSpPr>
          <p:spPr bwMode="auto">
            <a:xfrm>
              <a:off x="3140075" y="1487488"/>
              <a:ext cx="520700" cy="512762"/>
            </a:xfrm>
            <a:custGeom>
              <a:avLst/>
              <a:gdLst>
                <a:gd name="T0" fmla="*/ 38 w 138"/>
                <a:gd name="T1" fmla="*/ 5 h 135"/>
                <a:gd name="T2" fmla="*/ 38 w 138"/>
                <a:gd name="T3" fmla="*/ 8 h 135"/>
                <a:gd name="T4" fmla="*/ 32 w 138"/>
                <a:gd name="T5" fmla="*/ 15 h 135"/>
                <a:gd name="T6" fmla="*/ 45 w 138"/>
                <a:gd name="T7" fmla="*/ 23 h 135"/>
                <a:gd name="T8" fmla="*/ 57 w 138"/>
                <a:gd name="T9" fmla="*/ 31 h 135"/>
                <a:gd name="T10" fmla="*/ 23 w 138"/>
                <a:gd name="T11" fmla="*/ 30 h 135"/>
                <a:gd name="T12" fmla="*/ 10 w 138"/>
                <a:gd name="T13" fmla="*/ 49 h 135"/>
                <a:gd name="T14" fmla="*/ 29 w 138"/>
                <a:gd name="T15" fmla="*/ 1 h 135"/>
                <a:gd name="T16" fmla="*/ 27 w 138"/>
                <a:gd name="T17" fmla="*/ 76 h 135"/>
                <a:gd name="T18" fmla="*/ 23 w 138"/>
                <a:gd name="T19" fmla="*/ 56 h 135"/>
                <a:gd name="T20" fmla="*/ 12 w 138"/>
                <a:gd name="T21" fmla="*/ 48 h 135"/>
                <a:gd name="T22" fmla="*/ 23 w 138"/>
                <a:gd name="T23" fmla="*/ 49 h 135"/>
                <a:gd name="T24" fmla="*/ 49 w 138"/>
                <a:gd name="T25" fmla="*/ 48 h 135"/>
                <a:gd name="T26" fmla="*/ 51 w 138"/>
                <a:gd name="T27" fmla="*/ 57 h 135"/>
                <a:gd name="T28" fmla="*/ 35 w 138"/>
                <a:gd name="T29" fmla="*/ 56 h 135"/>
                <a:gd name="T30" fmla="*/ 46 w 138"/>
                <a:gd name="T31" fmla="*/ 76 h 135"/>
                <a:gd name="T32" fmla="*/ 58 w 138"/>
                <a:gd name="T33" fmla="*/ 84 h 135"/>
                <a:gd name="T34" fmla="*/ 35 w 138"/>
                <a:gd name="T35" fmla="*/ 83 h 135"/>
                <a:gd name="T36" fmla="*/ 41 w 138"/>
                <a:gd name="T37" fmla="*/ 110 h 135"/>
                <a:gd name="T38" fmla="*/ 56 w 138"/>
                <a:gd name="T39" fmla="*/ 108 h 135"/>
                <a:gd name="T40" fmla="*/ 29 w 138"/>
                <a:gd name="T41" fmla="*/ 128 h 135"/>
                <a:gd name="T42" fmla="*/ 27 w 138"/>
                <a:gd name="T43" fmla="*/ 112 h 135"/>
                <a:gd name="T44" fmla="*/ 17 w 138"/>
                <a:gd name="T45" fmla="*/ 83 h 135"/>
                <a:gd name="T46" fmla="*/ 6 w 138"/>
                <a:gd name="T47" fmla="*/ 75 h 135"/>
                <a:gd name="T48" fmla="*/ 77 w 138"/>
                <a:gd name="T49" fmla="*/ 78 h 135"/>
                <a:gd name="T50" fmla="*/ 63 w 138"/>
                <a:gd name="T51" fmla="*/ 79 h 135"/>
                <a:gd name="T52" fmla="*/ 64 w 138"/>
                <a:gd name="T53" fmla="*/ 67 h 135"/>
                <a:gd name="T54" fmla="*/ 63 w 138"/>
                <a:gd name="T55" fmla="*/ 33 h 135"/>
                <a:gd name="T56" fmla="*/ 97 w 138"/>
                <a:gd name="T57" fmla="*/ 33 h 135"/>
                <a:gd name="T58" fmla="*/ 111 w 138"/>
                <a:gd name="T59" fmla="*/ 0 h 135"/>
                <a:gd name="T60" fmla="*/ 123 w 138"/>
                <a:gd name="T61" fmla="*/ 5 h 135"/>
                <a:gd name="T62" fmla="*/ 116 w 138"/>
                <a:gd name="T63" fmla="*/ 12 h 135"/>
                <a:gd name="T64" fmla="*/ 112 w 138"/>
                <a:gd name="T65" fmla="*/ 33 h 135"/>
                <a:gd name="T66" fmla="*/ 123 w 138"/>
                <a:gd name="T67" fmla="*/ 44 h 135"/>
                <a:gd name="T68" fmla="*/ 124 w 138"/>
                <a:gd name="T69" fmla="*/ 79 h 135"/>
                <a:gd name="T70" fmla="*/ 112 w 138"/>
                <a:gd name="T71" fmla="*/ 78 h 135"/>
                <a:gd name="T72" fmla="*/ 108 w 138"/>
                <a:gd name="T73" fmla="*/ 118 h 135"/>
                <a:gd name="T74" fmla="*/ 118 w 138"/>
                <a:gd name="T75" fmla="*/ 124 h 135"/>
                <a:gd name="T76" fmla="*/ 138 w 138"/>
                <a:gd name="T77" fmla="*/ 115 h 135"/>
                <a:gd name="T78" fmla="*/ 111 w 138"/>
                <a:gd name="T79" fmla="*/ 132 h 135"/>
                <a:gd name="T80" fmla="*/ 100 w 138"/>
                <a:gd name="T81" fmla="*/ 78 h 135"/>
                <a:gd name="T82" fmla="*/ 79 w 138"/>
                <a:gd name="T83" fmla="*/ 113 h 135"/>
                <a:gd name="T84" fmla="*/ 41 w 138"/>
                <a:gd name="T85" fmla="*/ 127 h 135"/>
                <a:gd name="T86" fmla="*/ 77 w 138"/>
                <a:gd name="T87" fmla="*/ 78 h 135"/>
                <a:gd name="T88" fmla="*/ 87 w 138"/>
                <a:gd name="T89" fmla="*/ 24 h 135"/>
                <a:gd name="T90" fmla="*/ 64 w 138"/>
                <a:gd name="T91" fmla="*/ 7 h 135"/>
                <a:gd name="T92" fmla="*/ 72 w 138"/>
                <a:gd name="T93" fmla="*/ 41 h 135"/>
                <a:gd name="T94" fmla="*/ 115 w 138"/>
                <a:gd name="T95" fmla="*/ 71 h 135"/>
                <a:gd name="T96" fmla="*/ 72 w 138"/>
                <a:gd name="T97" fmla="*/ 4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135">
                  <a:moveTo>
                    <a:pt x="29" y="1"/>
                  </a:moveTo>
                  <a:cubicBezTo>
                    <a:pt x="38" y="5"/>
                    <a:pt x="38" y="5"/>
                    <a:pt x="38" y="5"/>
                  </a:cubicBezTo>
                  <a:cubicBezTo>
                    <a:pt x="40" y="7"/>
                    <a:pt x="40" y="7"/>
                    <a:pt x="40" y="7"/>
                  </a:cubicBezTo>
                  <a:cubicBezTo>
                    <a:pt x="40" y="7"/>
                    <a:pt x="39" y="7"/>
                    <a:pt x="38" y="8"/>
                  </a:cubicBezTo>
                  <a:cubicBezTo>
                    <a:pt x="36" y="9"/>
                    <a:pt x="35" y="10"/>
                    <a:pt x="34" y="12"/>
                  </a:cubicBezTo>
                  <a:cubicBezTo>
                    <a:pt x="33" y="12"/>
                    <a:pt x="33" y="14"/>
                    <a:pt x="32" y="15"/>
                  </a:cubicBezTo>
                  <a:cubicBezTo>
                    <a:pt x="31" y="18"/>
                    <a:pt x="29" y="21"/>
                    <a:pt x="27" y="23"/>
                  </a:cubicBezTo>
                  <a:cubicBezTo>
                    <a:pt x="45" y="23"/>
                    <a:pt x="45" y="23"/>
                    <a:pt x="45" y="23"/>
                  </a:cubicBezTo>
                  <a:cubicBezTo>
                    <a:pt x="49" y="23"/>
                    <a:pt x="53" y="22"/>
                    <a:pt x="57" y="22"/>
                  </a:cubicBezTo>
                  <a:cubicBezTo>
                    <a:pt x="57" y="31"/>
                    <a:pt x="57" y="31"/>
                    <a:pt x="57" y="31"/>
                  </a:cubicBezTo>
                  <a:cubicBezTo>
                    <a:pt x="53" y="30"/>
                    <a:pt x="49" y="30"/>
                    <a:pt x="45" y="30"/>
                  </a:cubicBezTo>
                  <a:cubicBezTo>
                    <a:pt x="23" y="30"/>
                    <a:pt x="23" y="30"/>
                    <a:pt x="23" y="30"/>
                  </a:cubicBezTo>
                  <a:cubicBezTo>
                    <a:pt x="23" y="31"/>
                    <a:pt x="22" y="32"/>
                    <a:pt x="21" y="33"/>
                  </a:cubicBezTo>
                  <a:cubicBezTo>
                    <a:pt x="17" y="40"/>
                    <a:pt x="13" y="45"/>
                    <a:pt x="10" y="49"/>
                  </a:cubicBezTo>
                  <a:cubicBezTo>
                    <a:pt x="7" y="47"/>
                    <a:pt x="4" y="45"/>
                    <a:pt x="0" y="44"/>
                  </a:cubicBezTo>
                  <a:cubicBezTo>
                    <a:pt x="12" y="34"/>
                    <a:pt x="22" y="20"/>
                    <a:pt x="29" y="1"/>
                  </a:cubicBezTo>
                  <a:close/>
                  <a:moveTo>
                    <a:pt x="17" y="76"/>
                  </a:moveTo>
                  <a:cubicBezTo>
                    <a:pt x="27" y="76"/>
                    <a:pt x="27" y="76"/>
                    <a:pt x="27" y="76"/>
                  </a:cubicBezTo>
                  <a:cubicBezTo>
                    <a:pt x="27" y="56"/>
                    <a:pt x="27" y="56"/>
                    <a:pt x="27" y="56"/>
                  </a:cubicBezTo>
                  <a:cubicBezTo>
                    <a:pt x="23" y="56"/>
                    <a:pt x="23" y="56"/>
                    <a:pt x="23" y="56"/>
                  </a:cubicBezTo>
                  <a:cubicBezTo>
                    <a:pt x="20" y="56"/>
                    <a:pt x="16" y="56"/>
                    <a:pt x="12" y="57"/>
                  </a:cubicBezTo>
                  <a:cubicBezTo>
                    <a:pt x="12" y="48"/>
                    <a:pt x="12" y="48"/>
                    <a:pt x="12" y="48"/>
                  </a:cubicBezTo>
                  <a:cubicBezTo>
                    <a:pt x="12" y="48"/>
                    <a:pt x="13" y="48"/>
                    <a:pt x="14" y="48"/>
                  </a:cubicBezTo>
                  <a:cubicBezTo>
                    <a:pt x="18" y="49"/>
                    <a:pt x="21" y="49"/>
                    <a:pt x="23" y="49"/>
                  </a:cubicBezTo>
                  <a:cubicBezTo>
                    <a:pt x="39" y="49"/>
                    <a:pt x="39" y="49"/>
                    <a:pt x="39" y="49"/>
                  </a:cubicBezTo>
                  <a:cubicBezTo>
                    <a:pt x="42" y="49"/>
                    <a:pt x="45" y="49"/>
                    <a:pt x="49" y="48"/>
                  </a:cubicBezTo>
                  <a:cubicBezTo>
                    <a:pt x="50" y="48"/>
                    <a:pt x="51" y="48"/>
                    <a:pt x="51" y="48"/>
                  </a:cubicBezTo>
                  <a:cubicBezTo>
                    <a:pt x="51" y="57"/>
                    <a:pt x="51" y="57"/>
                    <a:pt x="51" y="57"/>
                  </a:cubicBezTo>
                  <a:cubicBezTo>
                    <a:pt x="48" y="56"/>
                    <a:pt x="44" y="56"/>
                    <a:pt x="39" y="56"/>
                  </a:cubicBezTo>
                  <a:cubicBezTo>
                    <a:pt x="35" y="56"/>
                    <a:pt x="35" y="56"/>
                    <a:pt x="35" y="56"/>
                  </a:cubicBezTo>
                  <a:cubicBezTo>
                    <a:pt x="35" y="76"/>
                    <a:pt x="35" y="76"/>
                    <a:pt x="35" y="76"/>
                  </a:cubicBezTo>
                  <a:cubicBezTo>
                    <a:pt x="46" y="76"/>
                    <a:pt x="46" y="76"/>
                    <a:pt x="46" y="76"/>
                  </a:cubicBezTo>
                  <a:cubicBezTo>
                    <a:pt x="48" y="76"/>
                    <a:pt x="51" y="76"/>
                    <a:pt x="58" y="75"/>
                  </a:cubicBezTo>
                  <a:cubicBezTo>
                    <a:pt x="58" y="84"/>
                    <a:pt x="58" y="84"/>
                    <a:pt x="58" y="84"/>
                  </a:cubicBezTo>
                  <a:cubicBezTo>
                    <a:pt x="54" y="84"/>
                    <a:pt x="50" y="83"/>
                    <a:pt x="46" y="83"/>
                  </a:cubicBezTo>
                  <a:cubicBezTo>
                    <a:pt x="35" y="83"/>
                    <a:pt x="35" y="83"/>
                    <a:pt x="35" y="83"/>
                  </a:cubicBezTo>
                  <a:cubicBezTo>
                    <a:pt x="35" y="114"/>
                    <a:pt x="35" y="114"/>
                    <a:pt x="35" y="114"/>
                  </a:cubicBezTo>
                  <a:cubicBezTo>
                    <a:pt x="37" y="113"/>
                    <a:pt x="38" y="111"/>
                    <a:pt x="41" y="110"/>
                  </a:cubicBezTo>
                  <a:cubicBezTo>
                    <a:pt x="44" y="108"/>
                    <a:pt x="48" y="104"/>
                    <a:pt x="55" y="99"/>
                  </a:cubicBezTo>
                  <a:cubicBezTo>
                    <a:pt x="55" y="102"/>
                    <a:pt x="55" y="105"/>
                    <a:pt x="56" y="108"/>
                  </a:cubicBezTo>
                  <a:cubicBezTo>
                    <a:pt x="56" y="109"/>
                    <a:pt x="55" y="110"/>
                    <a:pt x="53" y="111"/>
                  </a:cubicBezTo>
                  <a:cubicBezTo>
                    <a:pt x="42" y="118"/>
                    <a:pt x="33" y="123"/>
                    <a:pt x="29" y="128"/>
                  </a:cubicBezTo>
                  <a:cubicBezTo>
                    <a:pt x="27" y="124"/>
                    <a:pt x="25" y="121"/>
                    <a:pt x="23" y="119"/>
                  </a:cubicBezTo>
                  <a:cubicBezTo>
                    <a:pt x="26" y="118"/>
                    <a:pt x="27" y="116"/>
                    <a:pt x="27" y="112"/>
                  </a:cubicBezTo>
                  <a:cubicBezTo>
                    <a:pt x="27" y="83"/>
                    <a:pt x="27" y="83"/>
                    <a:pt x="27" y="83"/>
                  </a:cubicBezTo>
                  <a:cubicBezTo>
                    <a:pt x="17" y="83"/>
                    <a:pt x="17" y="83"/>
                    <a:pt x="17" y="83"/>
                  </a:cubicBezTo>
                  <a:cubicBezTo>
                    <a:pt x="14" y="83"/>
                    <a:pt x="10" y="84"/>
                    <a:pt x="6" y="84"/>
                  </a:cubicBezTo>
                  <a:cubicBezTo>
                    <a:pt x="6" y="75"/>
                    <a:pt x="6" y="75"/>
                    <a:pt x="6" y="75"/>
                  </a:cubicBezTo>
                  <a:cubicBezTo>
                    <a:pt x="10" y="76"/>
                    <a:pt x="14" y="76"/>
                    <a:pt x="17" y="76"/>
                  </a:cubicBezTo>
                  <a:close/>
                  <a:moveTo>
                    <a:pt x="77" y="78"/>
                  </a:moveTo>
                  <a:cubicBezTo>
                    <a:pt x="75" y="78"/>
                    <a:pt x="75" y="78"/>
                    <a:pt x="75" y="78"/>
                  </a:cubicBezTo>
                  <a:cubicBezTo>
                    <a:pt x="72" y="78"/>
                    <a:pt x="68" y="79"/>
                    <a:pt x="63" y="79"/>
                  </a:cubicBezTo>
                  <a:cubicBezTo>
                    <a:pt x="63" y="79"/>
                    <a:pt x="63" y="79"/>
                    <a:pt x="63" y="78"/>
                  </a:cubicBezTo>
                  <a:cubicBezTo>
                    <a:pt x="64" y="74"/>
                    <a:pt x="64" y="71"/>
                    <a:pt x="64" y="67"/>
                  </a:cubicBezTo>
                  <a:cubicBezTo>
                    <a:pt x="64" y="45"/>
                    <a:pt x="64" y="45"/>
                    <a:pt x="64" y="45"/>
                  </a:cubicBezTo>
                  <a:cubicBezTo>
                    <a:pt x="65" y="41"/>
                    <a:pt x="64" y="37"/>
                    <a:pt x="63" y="33"/>
                  </a:cubicBezTo>
                  <a:cubicBezTo>
                    <a:pt x="67" y="33"/>
                    <a:pt x="71" y="33"/>
                    <a:pt x="75" y="33"/>
                  </a:cubicBezTo>
                  <a:cubicBezTo>
                    <a:pt x="97" y="33"/>
                    <a:pt x="97" y="33"/>
                    <a:pt x="97" y="33"/>
                  </a:cubicBezTo>
                  <a:cubicBezTo>
                    <a:pt x="97" y="33"/>
                    <a:pt x="98" y="32"/>
                    <a:pt x="98" y="32"/>
                  </a:cubicBezTo>
                  <a:cubicBezTo>
                    <a:pt x="106" y="17"/>
                    <a:pt x="111" y="6"/>
                    <a:pt x="111" y="0"/>
                  </a:cubicBezTo>
                  <a:cubicBezTo>
                    <a:pt x="121" y="4"/>
                    <a:pt x="121" y="4"/>
                    <a:pt x="121" y="4"/>
                  </a:cubicBezTo>
                  <a:cubicBezTo>
                    <a:pt x="123" y="5"/>
                    <a:pt x="123" y="5"/>
                    <a:pt x="123" y="5"/>
                  </a:cubicBezTo>
                  <a:cubicBezTo>
                    <a:pt x="123" y="6"/>
                    <a:pt x="123" y="6"/>
                    <a:pt x="121" y="7"/>
                  </a:cubicBezTo>
                  <a:cubicBezTo>
                    <a:pt x="119" y="8"/>
                    <a:pt x="117" y="10"/>
                    <a:pt x="116" y="12"/>
                  </a:cubicBezTo>
                  <a:cubicBezTo>
                    <a:pt x="113" y="19"/>
                    <a:pt x="109" y="27"/>
                    <a:pt x="105" y="33"/>
                  </a:cubicBezTo>
                  <a:cubicBezTo>
                    <a:pt x="112" y="33"/>
                    <a:pt x="112" y="33"/>
                    <a:pt x="112" y="33"/>
                  </a:cubicBezTo>
                  <a:cubicBezTo>
                    <a:pt x="115" y="33"/>
                    <a:pt x="119" y="33"/>
                    <a:pt x="124" y="33"/>
                  </a:cubicBezTo>
                  <a:cubicBezTo>
                    <a:pt x="123" y="37"/>
                    <a:pt x="123" y="41"/>
                    <a:pt x="123" y="44"/>
                  </a:cubicBezTo>
                  <a:cubicBezTo>
                    <a:pt x="123" y="67"/>
                    <a:pt x="123" y="67"/>
                    <a:pt x="123" y="67"/>
                  </a:cubicBezTo>
                  <a:cubicBezTo>
                    <a:pt x="123" y="71"/>
                    <a:pt x="123" y="75"/>
                    <a:pt x="124" y="79"/>
                  </a:cubicBezTo>
                  <a:cubicBezTo>
                    <a:pt x="123" y="79"/>
                    <a:pt x="122" y="79"/>
                    <a:pt x="122" y="79"/>
                  </a:cubicBezTo>
                  <a:cubicBezTo>
                    <a:pt x="118" y="79"/>
                    <a:pt x="114" y="78"/>
                    <a:pt x="112" y="78"/>
                  </a:cubicBezTo>
                  <a:cubicBezTo>
                    <a:pt x="108" y="78"/>
                    <a:pt x="108" y="78"/>
                    <a:pt x="108" y="78"/>
                  </a:cubicBezTo>
                  <a:cubicBezTo>
                    <a:pt x="108" y="118"/>
                    <a:pt x="108" y="118"/>
                    <a:pt x="108" y="118"/>
                  </a:cubicBezTo>
                  <a:cubicBezTo>
                    <a:pt x="107" y="123"/>
                    <a:pt x="109" y="125"/>
                    <a:pt x="114" y="124"/>
                  </a:cubicBezTo>
                  <a:cubicBezTo>
                    <a:pt x="118" y="124"/>
                    <a:pt x="118" y="124"/>
                    <a:pt x="118" y="124"/>
                  </a:cubicBezTo>
                  <a:cubicBezTo>
                    <a:pt x="125" y="126"/>
                    <a:pt x="128" y="121"/>
                    <a:pt x="128" y="110"/>
                  </a:cubicBezTo>
                  <a:cubicBezTo>
                    <a:pt x="131" y="113"/>
                    <a:pt x="134" y="115"/>
                    <a:pt x="138" y="115"/>
                  </a:cubicBezTo>
                  <a:cubicBezTo>
                    <a:pt x="137" y="128"/>
                    <a:pt x="131" y="133"/>
                    <a:pt x="119" y="132"/>
                  </a:cubicBezTo>
                  <a:cubicBezTo>
                    <a:pt x="111" y="132"/>
                    <a:pt x="111" y="132"/>
                    <a:pt x="111" y="132"/>
                  </a:cubicBezTo>
                  <a:cubicBezTo>
                    <a:pt x="103" y="133"/>
                    <a:pt x="99" y="129"/>
                    <a:pt x="100" y="122"/>
                  </a:cubicBezTo>
                  <a:cubicBezTo>
                    <a:pt x="100" y="78"/>
                    <a:pt x="100" y="78"/>
                    <a:pt x="100" y="78"/>
                  </a:cubicBezTo>
                  <a:cubicBezTo>
                    <a:pt x="85" y="78"/>
                    <a:pt x="85" y="78"/>
                    <a:pt x="85" y="78"/>
                  </a:cubicBezTo>
                  <a:cubicBezTo>
                    <a:pt x="86" y="94"/>
                    <a:pt x="83" y="105"/>
                    <a:pt x="79" y="113"/>
                  </a:cubicBezTo>
                  <a:cubicBezTo>
                    <a:pt x="74" y="120"/>
                    <a:pt x="65" y="128"/>
                    <a:pt x="50" y="135"/>
                  </a:cubicBezTo>
                  <a:cubicBezTo>
                    <a:pt x="47" y="131"/>
                    <a:pt x="45" y="128"/>
                    <a:pt x="41" y="127"/>
                  </a:cubicBezTo>
                  <a:cubicBezTo>
                    <a:pt x="57" y="122"/>
                    <a:pt x="67" y="117"/>
                    <a:pt x="70" y="111"/>
                  </a:cubicBezTo>
                  <a:cubicBezTo>
                    <a:pt x="75" y="106"/>
                    <a:pt x="77" y="95"/>
                    <a:pt x="77" y="78"/>
                  </a:cubicBezTo>
                  <a:close/>
                  <a:moveTo>
                    <a:pt x="71" y="2"/>
                  </a:moveTo>
                  <a:cubicBezTo>
                    <a:pt x="78" y="9"/>
                    <a:pt x="83" y="17"/>
                    <a:pt x="87" y="24"/>
                  </a:cubicBezTo>
                  <a:cubicBezTo>
                    <a:pt x="80" y="29"/>
                    <a:pt x="80" y="29"/>
                    <a:pt x="80" y="29"/>
                  </a:cubicBezTo>
                  <a:cubicBezTo>
                    <a:pt x="74" y="20"/>
                    <a:pt x="69" y="12"/>
                    <a:pt x="64" y="7"/>
                  </a:cubicBezTo>
                  <a:cubicBezTo>
                    <a:pt x="71" y="2"/>
                    <a:pt x="71" y="2"/>
                    <a:pt x="71" y="2"/>
                  </a:cubicBezTo>
                  <a:close/>
                  <a:moveTo>
                    <a:pt x="72" y="41"/>
                  </a:moveTo>
                  <a:cubicBezTo>
                    <a:pt x="72" y="71"/>
                    <a:pt x="72" y="71"/>
                    <a:pt x="72" y="71"/>
                  </a:cubicBezTo>
                  <a:cubicBezTo>
                    <a:pt x="115" y="71"/>
                    <a:pt x="115" y="71"/>
                    <a:pt x="115" y="71"/>
                  </a:cubicBezTo>
                  <a:cubicBezTo>
                    <a:pt x="115" y="41"/>
                    <a:pt x="115" y="41"/>
                    <a:pt x="115" y="41"/>
                  </a:cubicBezTo>
                  <a:cubicBezTo>
                    <a:pt x="72" y="41"/>
                    <a:pt x="72" y="41"/>
                    <a:pt x="72" y="41"/>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22" name="Freeform 17"/>
            <p:cNvSpPr>
              <a:spLocks noEditPoints="1"/>
            </p:cNvSpPr>
            <p:nvPr/>
          </p:nvSpPr>
          <p:spPr bwMode="auto">
            <a:xfrm>
              <a:off x="3708400" y="1487488"/>
              <a:ext cx="482600" cy="500062"/>
            </a:xfrm>
            <a:custGeom>
              <a:avLst/>
              <a:gdLst>
                <a:gd name="T0" fmla="*/ 48 w 128"/>
                <a:gd name="T1" fmla="*/ 62 h 132"/>
                <a:gd name="T2" fmla="*/ 17 w 128"/>
                <a:gd name="T3" fmla="*/ 28 h 132"/>
                <a:gd name="T4" fmla="*/ 8 w 128"/>
                <a:gd name="T5" fmla="*/ 20 h 132"/>
                <a:gd name="T6" fmla="*/ 43 w 128"/>
                <a:gd name="T7" fmla="*/ 21 h 132"/>
                <a:gd name="T8" fmla="*/ 34 w 128"/>
                <a:gd name="T9" fmla="*/ 1 h 132"/>
                <a:gd name="T10" fmla="*/ 44 w 128"/>
                <a:gd name="T11" fmla="*/ 21 h 132"/>
                <a:gd name="T12" fmla="*/ 86 w 128"/>
                <a:gd name="T13" fmla="*/ 0 h 132"/>
                <a:gd name="T14" fmla="*/ 98 w 128"/>
                <a:gd name="T15" fmla="*/ 7 h 132"/>
                <a:gd name="T16" fmla="*/ 91 w 128"/>
                <a:gd name="T17" fmla="*/ 11 h 132"/>
                <a:gd name="T18" fmla="*/ 84 w 128"/>
                <a:gd name="T19" fmla="*/ 21 h 132"/>
                <a:gd name="T20" fmla="*/ 120 w 128"/>
                <a:gd name="T21" fmla="*/ 20 h 132"/>
                <a:gd name="T22" fmla="*/ 111 w 128"/>
                <a:gd name="T23" fmla="*/ 28 h 132"/>
                <a:gd name="T24" fmla="*/ 81 w 128"/>
                <a:gd name="T25" fmla="*/ 62 h 132"/>
                <a:gd name="T26" fmla="*/ 128 w 128"/>
                <a:gd name="T27" fmla="*/ 61 h 132"/>
                <a:gd name="T28" fmla="*/ 119 w 128"/>
                <a:gd name="T29" fmla="*/ 68 h 132"/>
                <a:gd name="T30" fmla="*/ 0 w 128"/>
                <a:gd name="T31" fmla="*/ 69 h 132"/>
                <a:gd name="T32" fmla="*/ 8 w 128"/>
                <a:gd name="T33" fmla="*/ 62 h 132"/>
                <a:gd name="T34" fmla="*/ 23 w 128"/>
                <a:gd name="T35" fmla="*/ 32 h 132"/>
                <a:gd name="T36" fmla="*/ 38 w 128"/>
                <a:gd name="T37" fmla="*/ 51 h 132"/>
                <a:gd name="T38" fmla="*/ 16 w 128"/>
                <a:gd name="T39" fmla="*/ 37 h 132"/>
                <a:gd name="T40" fmla="*/ 24 w 128"/>
                <a:gd name="T41" fmla="*/ 132 h 132"/>
                <a:gd name="T42" fmla="*/ 25 w 128"/>
                <a:gd name="T43" fmla="*/ 123 h 132"/>
                <a:gd name="T44" fmla="*/ 24 w 128"/>
                <a:gd name="T45" fmla="*/ 83 h 132"/>
                <a:gd name="T46" fmla="*/ 34 w 128"/>
                <a:gd name="T47" fmla="*/ 79 h 132"/>
                <a:gd name="T48" fmla="*/ 105 w 128"/>
                <a:gd name="T49" fmla="*/ 79 h 132"/>
                <a:gd name="T50" fmla="*/ 104 w 128"/>
                <a:gd name="T51" fmla="*/ 122 h 132"/>
                <a:gd name="T52" fmla="*/ 95 w 128"/>
                <a:gd name="T53" fmla="*/ 132 h 132"/>
                <a:gd name="T54" fmla="*/ 32 w 128"/>
                <a:gd name="T55" fmla="*/ 125 h 132"/>
                <a:gd name="T56" fmla="*/ 33 w 128"/>
                <a:gd name="T57" fmla="*/ 132 h 132"/>
                <a:gd name="T58" fmla="*/ 33 w 128"/>
                <a:gd name="T59" fmla="*/ 100 h 132"/>
                <a:gd name="T60" fmla="*/ 96 w 128"/>
                <a:gd name="T61" fmla="*/ 86 h 132"/>
                <a:gd name="T62" fmla="*/ 33 w 128"/>
                <a:gd name="T63" fmla="*/ 106 h 132"/>
                <a:gd name="T64" fmla="*/ 96 w 128"/>
                <a:gd name="T65" fmla="*/ 119 h 132"/>
                <a:gd name="T66" fmla="*/ 33 w 128"/>
                <a:gd name="T67" fmla="*/ 106 h 132"/>
                <a:gd name="T68" fmla="*/ 55 w 128"/>
                <a:gd name="T69" fmla="*/ 62 h 132"/>
                <a:gd name="T70" fmla="*/ 73 w 128"/>
                <a:gd name="T71" fmla="*/ 28 h 132"/>
                <a:gd name="T72" fmla="*/ 89 w 128"/>
                <a:gd name="T73" fmla="*/ 53 h 132"/>
                <a:gd name="T74" fmla="*/ 112 w 128"/>
                <a:gd name="T75" fmla="*/ 37 h 132"/>
                <a:gd name="T76" fmla="*/ 111 w 128"/>
                <a:gd name="T77" fmla="*/ 39 h 132"/>
                <a:gd name="T78" fmla="*/ 96 w 128"/>
                <a:gd name="T79" fmla="*/ 5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32">
                  <a:moveTo>
                    <a:pt x="8" y="62"/>
                  </a:moveTo>
                  <a:cubicBezTo>
                    <a:pt x="48" y="62"/>
                    <a:pt x="48" y="62"/>
                    <a:pt x="48" y="62"/>
                  </a:cubicBezTo>
                  <a:cubicBezTo>
                    <a:pt x="48" y="28"/>
                    <a:pt x="48" y="28"/>
                    <a:pt x="48" y="28"/>
                  </a:cubicBezTo>
                  <a:cubicBezTo>
                    <a:pt x="17" y="28"/>
                    <a:pt x="17" y="28"/>
                    <a:pt x="17" y="28"/>
                  </a:cubicBezTo>
                  <a:cubicBezTo>
                    <a:pt x="14" y="28"/>
                    <a:pt x="11" y="28"/>
                    <a:pt x="8" y="29"/>
                  </a:cubicBezTo>
                  <a:cubicBezTo>
                    <a:pt x="8" y="20"/>
                    <a:pt x="8" y="20"/>
                    <a:pt x="8" y="20"/>
                  </a:cubicBezTo>
                  <a:cubicBezTo>
                    <a:pt x="10" y="21"/>
                    <a:pt x="13" y="21"/>
                    <a:pt x="16" y="21"/>
                  </a:cubicBezTo>
                  <a:cubicBezTo>
                    <a:pt x="43" y="21"/>
                    <a:pt x="43" y="21"/>
                    <a:pt x="43" y="21"/>
                  </a:cubicBezTo>
                  <a:cubicBezTo>
                    <a:pt x="37" y="15"/>
                    <a:pt x="32" y="10"/>
                    <a:pt x="28" y="7"/>
                  </a:cubicBezTo>
                  <a:cubicBezTo>
                    <a:pt x="34" y="1"/>
                    <a:pt x="34" y="1"/>
                    <a:pt x="34" y="1"/>
                  </a:cubicBezTo>
                  <a:cubicBezTo>
                    <a:pt x="39" y="4"/>
                    <a:pt x="44" y="9"/>
                    <a:pt x="50" y="16"/>
                  </a:cubicBezTo>
                  <a:cubicBezTo>
                    <a:pt x="44" y="21"/>
                    <a:pt x="44" y="21"/>
                    <a:pt x="44" y="21"/>
                  </a:cubicBezTo>
                  <a:cubicBezTo>
                    <a:pt x="75" y="21"/>
                    <a:pt x="75" y="21"/>
                    <a:pt x="75" y="21"/>
                  </a:cubicBezTo>
                  <a:cubicBezTo>
                    <a:pt x="81" y="12"/>
                    <a:pt x="84" y="5"/>
                    <a:pt x="86" y="0"/>
                  </a:cubicBezTo>
                  <a:cubicBezTo>
                    <a:pt x="96" y="6"/>
                    <a:pt x="96" y="6"/>
                    <a:pt x="96" y="6"/>
                  </a:cubicBezTo>
                  <a:cubicBezTo>
                    <a:pt x="98" y="6"/>
                    <a:pt x="98" y="7"/>
                    <a:pt x="98" y="7"/>
                  </a:cubicBezTo>
                  <a:cubicBezTo>
                    <a:pt x="98" y="8"/>
                    <a:pt x="97" y="8"/>
                    <a:pt x="95" y="8"/>
                  </a:cubicBezTo>
                  <a:cubicBezTo>
                    <a:pt x="93" y="9"/>
                    <a:pt x="92" y="10"/>
                    <a:pt x="91" y="11"/>
                  </a:cubicBezTo>
                  <a:cubicBezTo>
                    <a:pt x="90" y="12"/>
                    <a:pt x="89" y="13"/>
                    <a:pt x="87" y="16"/>
                  </a:cubicBezTo>
                  <a:cubicBezTo>
                    <a:pt x="86" y="18"/>
                    <a:pt x="85" y="20"/>
                    <a:pt x="84" y="21"/>
                  </a:cubicBezTo>
                  <a:cubicBezTo>
                    <a:pt x="111" y="21"/>
                    <a:pt x="111" y="21"/>
                    <a:pt x="111" y="21"/>
                  </a:cubicBezTo>
                  <a:cubicBezTo>
                    <a:pt x="114" y="21"/>
                    <a:pt x="117" y="21"/>
                    <a:pt x="120" y="20"/>
                  </a:cubicBezTo>
                  <a:cubicBezTo>
                    <a:pt x="120" y="29"/>
                    <a:pt x="120" y="29"/>
                    <a:pt x="120" y="29"/>
                  </a:cubicBezTo>
                  <a:cubicBezTo>
                    <a:pt x="117" y="28"/>
                    <a:pt x="114" y="28"/>
                    <a:pt x="111" y="28"/>
                  </a:cubicBezTo>
                  <a:cubicBezTo>
                    <a:pt x="81" y="28"/>
                    <a:pt x="81" y="28"/>
                    <a:pt x="81" y="28"/>
                  </a:cubicBezTo>
                  <a:cubicBezTo>
                    <a:pt x="81" y="62"/>
                    <a:pt x="81" y="62"/>
                    <a:pt x="81" y="62"/>
                  </a:cubicBezTo>
                  <a:cubicBezTo>
                    <a:pt x="119" y="62"/>
                    <a:pt x="119" y="62"/>
                    <a:pt x="119" y="62"/>
                  </a:cubicBezTo>
                  <a:cubicBezTo>
                    <a:pt x="122" y="62"/>
                    <a:pt x="124" y="61"/>
                    <a:pt x="128" y="61"/>
                  </a:cubicBezTo>
                  <a:cubicBezTo>
                    <a:pt x="128" y="69"/>
                    <a:pt x="128" y="69"/>
                    <a:pt x="128" y="69"/>
                  </a:cubicBezTo>
                  <a:cubicBezTo>
                    <a:pt x="125" y="69"/>
                    <a:pt x="122" y="68"/>
                    <a:pt x="119" y="68"/>
                  </a:cubicBezTo>
                  <a:cubicBezTo>
                    <a:pt x="9" y="68"/>
                    <a:pt x="9" y="68"/>
                    <a:pt x="9" y="68"/>
                  </a:cubicBezTo>
                  <a:cubicBezTo>
                    <a:pt x="6" y="68"/>
                    <a:pt x="3" y="69"/>
                    <a:pt x="0" y="69"/>
                  </a:cubicBezTo>
                  <a:cubicBezTo>
                    <a:pt x="0" y="61"/>
                    <a:pt x="0" y="61"/>
                    <a:pt x="0" y="61"/>
                  </a:cubicBezTo>
                  <a:cubicBezTo>
                    <a:pt x="2" y="61"/>
                    <a:pt x="5" y="62"/>
                    <a:pt x="8" y="62"/>
                  </a:cubicBezTo>
                  <a:close/>
                  <a:moveTo>
                    <a:pt x="16" y="37"/>
                  </a:moveTo>
                  <a:cubicBezTo>
                    <a:pt x="23" y="32"/>
                    <a:pt x="23" y="32"/>
                    <a:pt x="23" y="32"/>
                  </a:cubicBezTo>
                  <a:cubicBezTo>
                    <a:pt x="23" y="32"/>
                    <a:pt x="24" y="33"/>
                    <a:pt x="24" y="34"/>
                  </a:cubicBezTo>
                  <a:cubicBezTo>
                    <a:pt x="29" y="40"/>
                    <a:pt x="34" y="46"/>
                    <a:pt x="38" y="51"/>
                  </a:cubicBezTo>
                  <a:cubicBezTo>
                    <a:pt x="30" y="56"/>
                    <a:pt x="30" y="56"/>
                    <a:pt x="30" y="56"/>
                  </a:cubicBezTo>
                  <a:cubicBezTo>
                    <a:pt x="27" y="50"/>
                    <a:pt x="22" y="43"/>
                    <a:pt x="16" y="37"/>
                  </a:cubicBezTo>
                  <a:close/>
                  <a:moveTo>
                    <a:pt x="33" y="132"/>
                  </a:moveTo>
                  <a:cubicBezTo>
                    <a:pt x="24" y="132"/>
                    <a:pt x="24" y="132"/>
                    <a:pt x="24" y="132"/>
                  </a:cubicBezTo>
                  <a:cubicBezTo>
                    <a:pt x="24" y="132"/>
                    <a:pt x="24" y="131"/>
                    <a:pt x="24" y="130"/>
                  </a:cubicBezTo>
                  <a:cubicBezTo>
                    <a:pt x="25" y="127"/>
                    <a:pt x="25" y="125"/>
                    <a:pt x="25" y="123"/>
                  </a:cubicBezTo>
                  <a:cubicBezTo>
                    <a:pt x="25" y="89"/>
                    <a:pt x="25" y="89"/>
                    <a:pt x="25" y="89"/>
                  </a:cubicBezTo>
                  <a:cubicBezTo>
                    <a:pt x="25" y="87"/>
                    <a:pt x="25" y="85"/>
                    <a:pt x="24" y="83"/>
                  </a:cubicBezTo>
                  <a:cubicBezTo>
                    <a:pt x="24" y="81"/>
                    <a:pt x="24" y="80"/>
                    <a:pt x="24" y="79"/>
                  </a:cubicBezTo>
                  <a:cubicBezTo>
                    <a:pt x="26" y="79"/>
                    <a:pt x="30" y="79"/>
                    <a:pt x="34" y="79"/>
                  </a:cubicBezTo>
                  <a:cubicBezTo>
                    <a:pt x="95" y="79"/>
                    <a:pt x="95" y="79"/>
                    <a:pt x="95" y="79"/>
                  </a:cubicBezTo>
                  <a:cubicBezTo>
                    <a:pt x="98" y="79"/>
                    <a:pt x="101" y="79"/>
                    <a:pt x="105" y="79"/>
                  </a:cubicBezTo>
                  <a:cubicBezTo>
                    <a:pt x="104" y="81"/>
                    <a:pt x="104" y="85"/>
                    <a:pt x="104" y="88"/>
                  </a:cubicBezTo>
                  <a:cubicBezTo>
                    <a:pt x="104" y="122"/>
                    <a:pt x="104" y="122"/>
                    <a:pt x="104" y="122"/>
                  </a:cubicBezTo>
                  <a:cubicBezTo>
                    <a:pt x="104" y="126"/>
                    <a:pt x="104" y="129"/>
                    <a:pt x="105" y="132"/>
                  </a:cubicBezTo>
                  <a:cubicBezTo>
                    <a:pt x="95" y="132"/>
                    <a:pt x="95" y="132"/>
                    <a:pt x="95" y="132"/>
                  </a:cubicBezTo>
                  <a:cubicBezTo>
                    <a:pt x="96" y="130"/>
                    <a:pt x="96" y="128"/>
                    <a:pt x="96" y="125"/>
                  </a:cubicBezTo>
                  <a:cubicBezTo>
                    <a:pt x="32" y="125"/>
                    <a:pt x="32" y="125"/>
                    <a:pt x="32" y="125"/>
                  </a:cubicBezTo>
                  <a:cubicBezTo>
                    <a:pt x="32" y="126"/>
                    <a:pt x="32" y="128"/>
                    <a:pt x="33" y="130"/>
                  </a:cubicBezTo>
                  <a:cubicBezTo>
                    <a:pt x="33" y="131"/>
                    <a:pt x="33" y="132"/>
                    <a:pt x="33" y="132"/>
                  </a:cubicBezTo>
                  <a:close/>
                  <a:moveTo>
                    <a:pt x="33" y="86"/>
                  </a:moveTo>
                  <a:cubicBezTo>
                    <a:pt x="33" y="100"/>
                    <a:pt x="33" y="100"/>
                    <a:pt x="33" y="100"/>
                  </a:cubicBezTo>
                  <a:cubicBezTo>
                    <a:pt x="96" y="100"/>
                    <a:pt x="96" y="100"/>
                    <a:pt x="96" y="100"/>
                  </a:cubicBezTo>
                  <a:cubicBezTo>
                    <a:pt x="96" y="86"/>
                    <a:pt x="96" y="86"/>
                    <a:pt x="96" y="86"/>
                  </a:cubicBezTo>
                  <a:cubicBezTo>
                    <a:pt x="33" y="86"/>
                    <a:pt x="33" y="86"/>
                    <a:pt x="33" y="86"/>
                  </a:cubicBezTo>
                  <a:close/>
                  <a:moveTo>
                    <a:pt x="33" y="106"/>
                  </a:moveTo>
                  <a:cubicBezTo>
                    <a:pt x="33" y="119"/>
                    <a:pt x="33" y="119"/>
                    <a:pt x="33" y="119"/>
                  </a:cubicBezTo>
                  <a:cubicBezTo>
                    <a:pt x="96" y="119"/>
                    <a:pt x="96" y="119"/>
                    <a:pt x="96" y="119"/>
                  </a:cubicBezTo>
                  <a:cubicBezTo>
                    <a:pt x="96" y="106"/>
                    <a:pt x="96" y="106"/>
                    <a:pt x="96" y="106"/>
                  </a:cubicBezTo>
                  <a:cubicBezTo>
                    <a:pt x="33" y="106"/>
                    <a:pt x="33" y="106"/>
                    <a:pt x="33" y="106"/>
                  </a:cubicBezTo>
                  <a:close/>
                  <a:moveTo>
                    <a:pt x="55" y="28"/>
                  </a:moveTo>
                  <a:cubicBezTo>
                    <a:pt x="55" y="62"/>
                    <a:pt x="55" y="62"/>
                    <a:pt x="55" y="62"/>
                  </a:cubicBezTo>
                  <a:cubicBezTo>
                    <a:pt x="73" y="62"/>
                    <a:pt x="73" y="62"/>
                    <a:pt x="73" y="62"/>
                  </a:cubicBezTo>
                  <a:cubicBezTo>
                    <a:pt x="73" y="28"/>
                    <a:pt x="73" y="28"/>
                    <a:pt x="73" y="28"/>
                  </a:cubicBezTo>
                  <a:cubicBezTo>
                    <a:pt x="55" y="28"/>
                    <a:pt x="55" y="28"/>
                    <a:pt x="55" y="28"/>
                  </a:cubicBezTo>
                  <a:close/>
                  <a:moveTo>
                    <a:pt x="89" y="53"/>
                  </a:moveTo>
                  <a:cubicBezTo>
                    <a:pt x="97" y="44"/>
                    <a:pt x="102" y="37"/>
                    <a:pt x="104" y="31"/>
                  </a:cubicBezTo>
                  <a:cubicBezTo>
                    <a:pt x="112" y="37"/>
                    <a:pt x="112" y="37"/>
                    <a:pt x="112" y="37"/>
                  </a:cubicBezTo>
                  <a:cubicBezTo>
                    <a:pt x="114" y="38"/>
                    <a:pt x="114" y="38"/>
                    <a:pt x="114" y="38"/>
                  </a:cubicBezTo>
                  <a:cubicBezTo>
                    <a:pt x="111" y="39"/>
                    <a:pt x="111" y="39"/>
                    <a:pt x="111" y="39"/>
                  </a:cubicBezTo>
                  <a:cubicBezTo>
                    <a:pt x="110" y="40"/>
                    <a:pt x="108" y="41"/>
                    <a:pt x="107" y="42"/>
                  </a:cubicBezTo>
                  <a:cubicBezTo>
                    <a:pt x="104" y="47"/>
                    <a:pt x="100" y="52"/>
                    <a:pt x="96" y="58"/>
                  </a:cubicBezTo>
                  <a:cubicBezTo>
                    <a:pt x="89" y="53"/>
                    <a:pt x="89" y="53"/>
                    <a:pt x="89" y="53"/>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23" name="Freeform 18"/>
            <p:cNvSpPr>
              <a:spLocks noEditPoints="1"/>
            </p:cNvSpPr>
            <p:nvPr/>
          </p:nvSpPr>
          <p:spPr bwMode="auto">
            <a:xfrm>
              <a:off x="4262438" y="1539875"/>
              <a:ext cx="274637" cy="398462"/>
            </a:xfrm>
            <a:custGeom>
              <a:avLst/>
              <a:gdLst>
                <a:gd name="T0" fmla="*/ 10 w 73"/>
                <a:gd name="T1" fmla="*/ 105 h 105"/>
                <a:gd name="T2" fmla="*/ 0 w 73"/>
                <a:gd name="T3" fmla="*/ 105 h 105"/>
                <a:gd name="T4" fmla="*/ 0 w 73"/>
                <a:gd name="T5" fmla="*/ 0 h 105"/>
                <a:gd name="T6" fmla="*/ 38 w 73"/>
                <a:gd name="T7" fmla="*/ 0 h 105"/>
                <a:gd name="T8" fmla="*/ 72 w 73"/>
                <a:gd name="T9" fmla="*/ 29 h 105"/>
                <a:gd name="T10" fmla="*/ 33 w 73"/>
                <a:gd name="T11" fmla="*/ 59 h 105"/>
                <a:gd name="T12" fmla="*/ 10 w 73"/>
                <a:gd name="T13" fmla="*/ 59 h 105"/>
                <a:gd name="T14" fmla="*/ 10 w 73"/>
                <a:gd name="T15" fmla="*/ 105 h 105"/>
                <a:gd name="T16" fmla="*/ 10 w 73"/>
                <a:gd name="T17" fmla="*/ 50 h 105"/>
                <a:gd name="T18" fmla="*/ 33 w 73"/>
                <a:gd name="T19" fmla="*/ 50 h 105"/>
                <a:gd name="T20" fmla="*/ 63 w 73"/>
                <a:gd name="T21" fmla="*/ 29 h 105"/>
                <a:gd name="T22" fmla="*/ 36 w 73"/>
                <a:gd name="T23" fmla="*/ 9 h 105"/>
                <a:gd name="T24" fmla="*/ 10 w 73"/>
                <a:gd name="T25" fmla="*/ 9 h 105"/>
                <a:gd name="T26" fmla="*/ 10 w 73"/>
                <a:gd name="T27"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105">
                  <a:moveTo>
                    <a:pt x="10" y="105"/>
                  </a:moveTo>
                  <a:cubicBezTo>
                    <a:pt x="0" y="105"/>
                    <a:pt x="0" y="105"/>
                    <a:pt x="0" y="105"/>
                  </a:cubicBezTo>
                  <a:cubicBezTo>
                    <a:pt x="0" y="0"/>
                    <a:pt x="0" y="0"/>
                    <a:pt x="0" y="0"/>
                  </a:cubicBezTo>
                  <a:cubicBezTo>
                    <a:pt x="38" y="0"/>
                    <a:pt x="38" y="0"/>
                    <a:pt x="38" y="0"/>
                  </a:cubicBezTo>
                  <a:cubicBezTo>
                    <a:pt x="62" y="0"/>
                    <a:pt x="73" y="10"/>
                    <a:pt x="72" y="29"/>
                  </a:cubicBezTo>
                  <a:cubicBezTo>
                    <a:pt x="72" y="49"/>
                    <a:pt x="59" y="59"/>
                    <a:pt x="33" y="59"/>
                  </a:cubicBezTo>
                  <a:cubicBezTo>
                    <a:pt x="10" y="59"/>
                    <a:pt x="10" y="59"/>
                    <a:pt x="10" y="59"/>
                  </a:cubicBezTo>
                  <a:cubicBezTo>
                    <a:pt x="10" y="105"/>
                    <a:pt x="10" y="105"/>
                    <a:pt x="10" y="105"/>
                  </a:cubicBezTo>
                  <a:close/>
                  <a:moveTo>
                    <a:pt x="10" y="50"/>
                  </a:moveTo>
                  <a:cubicBezTo>
                    <a:pt x="33" y="50"/>
                    <a:pt x="33" y="50"/>
                    <a:pt x="33" y="50"/>
                  </a:cubicBezTo>
                  <a:cubicBezTo>
                    <a:pt x="53" y="51"/>
                    <a:pt x="64" y="44"/>
                    <a:pt x="63" y="29"/>
                  </a:cubicBezTo>
                  <a:cubicBezTo>
                    <a:pt x="63" y="15"/>
                    <a:pt x="54" y="9"/>
                    <a:pt x="36" y="9"/>
                  </a:cubicBezTo>
                  <a:cubicBezTo>
                    <a:pt x="10" y="9"/>
                    <a:pt x="10" y="9"/>
                    <a:pt x="10" y="9"/>
                  </a:cubicBezTo>
                  <a:cubicBezTo>
                    <a:pt x="10" y="50"/>
                    <a:pt x="10" y="50"/>
                    <a:pt x="10" y="50"/>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24" name="Freeform 19"/>
            <p:cNvSpPr>
              <a:spLocks noEditPoints="1"/>
            </p:cNvSpPr>
            <p:nvPr/>
          </p:nvSpPr>
          <p:spPr bwMode="auto">
            <a:xfrm>
              <a:off x="4600575" y="1539875"/>
              <a:ext cx="271462" cy="398462"/>
            </a:xfrm>
            <a:custGeom>
              <a:avLst/>
              <a:gdLst>
                <a:gd name="T0" fmla="*/ 9 w 72"/>
                <a:gd name="T1" fmla="*/ 105 h 105"/>
                <a:gd name="T2" fmla="*/ 0 w 72"/>
                <a:gd name="T3" fmla="*/ 105 h 105"/>
                <a:gd name="T4" fmla="*/ 0 w 72"/>
                <a:gd name="T5" fmla="*/ 0 h 105"/>
                <a:gd name="T6" fmla="*/ 38 w 72"/>
                <a:gd name="T7" fmla="*/ 0 h 105"/>
                <a:gd name="T8" fmla="*/ 72 w 72"/>
                <a:gd name="T9" fmla="*/ 29 h 105"/>
                <a:gd name="T10" fmla="*/ 32 w 72"/>
                <a:gd name="T11" fmla="*/ 59 h 105"/>
                <a:gd name="T12" fmla="*/ 9 w 72"/>
                <a:gd name="T13" fmla="*/ 59 h 105"/>
                <a:gd name="T14" fmla="*/ 9 w 72"/>
                <a:gd name="T15" fmla="*/ 105 h 105"/>
                <a:gd name="T16" fmla="*/ 9 w 72"/>
                <a:gd name="T17" fmla="*/ 50 h 105"/>
                <a:gd name="T18" fmla="*/ 32 w 72"/>
                <a:gd name="T19" fmla="*/ 50 h 105"/>
                <a:gd name="T20" fmla="*/ 62 w 72"/>
                <a:gd name="T21" fmla="*/ 29 h 105"/>
                <a:gd name="T22" fmla="*/ 35 w 72"/>
                <a:gd name="T23" fmla="*/ 9 h 105"/>
                <a:gd name="T24" fmla="*/ 9 w 72"/>
                <a:gd name="T25" fmla="*/ 9 h 105"/>
                <a:gd name="T26" fmla="*/ 9 w 72"/>
                <a:gd name="T27"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105">
                  <a:moveTo>
                    <a:pt x="9" y="105"/>
                  </a:moveTo>
                  <a:cubicBezTo>
                    <a:pt x="0" y="105"/>
                    <a:pt x="0" y="105"/>
                    <a:pt x="0" y="105"/>
                  </a:cubicBezTo>
                  <a:cubicBezTo>
                    <a:pt x="0" y="0"/>
                    <a:pt x="0" y="0"/>
                    <a:pt x="0" y="0"/>
                  </a:cubicBezTo>
                  <a:cubicBezTo>
                    <a:pt x="38" y="0"/>
                    <a:pt x="38" y="0"/>
                    <a:pt x="38" y="0"/>
                  </a:cubicBezTo>
                  <a:cubicBezTo>
                    <a:pt x="61" y="0"/>
                    <a:pt x="72" y="10"/>
                    <a:pt x="72" y="29"/>
                  </a:cubicBezTo>
                  <a:cubicBezTo>
                    <a:pt x="71" y="49"/>
                    <a:pt x="58" y="59"/>
                    <a:pt x="32" y="59"/>
                  </a:cubicBezTo>
                  <a:cubicBezTo>
                    <a:pt x="9" y="59"/>
                    <a:pt x="9" y="59"/>
                    <a:pt x="9" y="59"/>
                  </a:cubicBezTo>
                  <a:cubicBezTo>
                    <a:pt x="9" y="105"/>
                    <a:pt x="9" y="105"/>
                    <a:pt x="9" y="105"/>
                  </a:cubicBezTo>
                  <a:close/>
                  <a:moveTo>
                    <a:pt x="9" y="50"/>
                  </a:moveTo>
                  <a:cubicBezTo>
                    <a:pt x="32" y="50"/>
                    <a:pt x="32" y="50"/>
                    <a:pt x="32" y="50"/>
                  </a:cubicBezTo>
                  <a:cubicBezTo>
                    <a:pt x="53" y="51"/>
                    <a:pt x="63" y="44"/>
                    <a:pt x="62" y="29"/>
                  </a:cubicBezTo>
                  <a:cubicBezTo>
                    <a:pt x="62" y="15"/>
                    <a:pt x="53" y="9"/>
                    <a:pt x="35" y="9"/>
                  </a:cubicBezTo>
                  <a:cubicBezTo>
                    <a:pt x="9" y="9"/>
                    <a:pt x="9" y="9"/>
                    <a:pt x="9" y="9"/>
                  </a:cubicBezTo>
                  <a:cubicBezTo>
                    <a:pt x="9" y="50"/>
                    <a:pt x="9" y="50"/>
                    <a:pt x="9" y="50"/>
                  </a:cubicBez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25" name="Freeform 20"/>
            <p:cNvSpPr/>
            <p:nvPr/>
          </p:nvSpPr>
          <p:spPr bwMode="auto">
            <a:xfrm>
              <a:off x="4897438" y="1539875"/>
              <a:ext cx="287337" cy="398462"/>
            </a:xfrm>
            <a:custGeom>
              <a:avLst/>
              <a:gdLst>
                <a:gd name="T0" fmla="*/ 0 w 181"/>
                <a:gd name="T1" fmla="*/ 22 h 251"/>
                <a:gd name="T2" fmla="*/ 0 w 181"/>
                <a:gd name="T3" fmla="*/ 0 h 251"/>
                <a:gd name="T4" fmla="*/ 181 w 181"/>
                <a:gd name="T5" fmla="*/ 0 h 251"/>
                <a:gd name="T6" fmla="*/ 181 w 181"/>
                <a:gd name="T7" fmla="*/ 22 h 251"/>
                <a:gd name="T8" fmla="*/ 102 w 181"/>
                <a:gd name="T9" fmla="*/ 22 h 251"/>
                <a:gd name="T10" fmla="*/ 102 w 181"/>
                <a:gd name="T11" fmla="*/ 251 h 251"/>
                <a:gd name="T12" fmla="*/ 79 w 181"/>
                <a:gd name="T13" fmla="*/ 251 h 251"/>
                <a:gd name="T14" fmla="*/ 79 w 181"/>
                <a:gd name="T15" fmla="*/ 22 h 251"/>
                <a:gd name="T16" fmla="*/ 0 w 181"/>
                <a:gd name="T17" fmla="*/ 22 h 251"/>
                <a:gd name="T18" fmla="*/ 0 w 181"/>
                <a:gd name="T19" fmla="*/ 2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251">
                  <a:moveTo>
                    <a:pt x="0" y="22"/>
                  </a:moveTo>
                  <a:lnTo>
                    <a:pt x="0" y="0"/>
                  </a:lnTo>
                  <a:lnTo>
                    <a:pt x="181" y="0"/>
                  </a:lnTo>
                  <a:lnTo>
                    <a:pt x="181" y="22"/>
                  </a:lnTo>
                  <a:lnTo>
                    <a:pt x="102" y="22"/>
                  </a:lnTo>
                  <a:lnTo>
                    <a:pt x="102" y="251"/>
                  </a:lnTo>
                  <a:lnTo>
                    <a:pt x="79" y="251"/>
                  </a:lnTo>
                  <a:lnTo>
                    <a:pt x="79" y="22"/>
                  </a:lnTo>
                  <a:lnTo>
                    <a:pt x="0" y="22"/>
                  </a:lnTo>
                  <a:lnTo>
                    <a:pt x="0" y="22"/>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26" name="Freeform 21"/>
            <p:cNvSpPr/>
            <p:nvPr/>
          </p:nvSpPr>
          <p:spPr bwMode="auto">
            <a:xfrm>
              <a:off x="2151063" y="1474788"/>
              <a:ext cx="455612" cy="842962"/>
            </a:xfrm>
            <a:custGeom>
              <a:avLst/>
              <a:gdLst>
                <a:gd name="T0" fmla="*/ 0 w 287"/>
                <a:gd name="T1" fmla="*/ 0 h 531"/>
                <a:gd name="T2" fmla="*/ 0 w 287"/>
                <a:gd name="T3" fmla="*/ 531 h 531"/>
                <a:gd name="T4" fmla="*/ 287 w 287"/>
                <a:gd name="T5" fmla="*/ 0 h 531"/>
                <a:gd name="T6" fmla="*/ 0 w 287"/>
                <a:gd name="T7" fmla="*/ 0 h 531"/>
                <a:gd name="T8" fmla="*/ 0 w 287"/>
                <a:gd name="T9" fmla="*/ 0 h 531"/>
              </a:gdLst>
              <a:ahLst/>
              <a:cxnLst>
                <a:cxn ang="0">
                  <a:pos x="T0" y="T1"/>
                </a:cxn>
                <a:cxn ang="0">
                  <a:pos x="T2" y="T3"/>
                </a:cxn>
                <a:cxn ang="0">
                  <a:pos x="T4" y="T5"/>
                </a:cxn>
                <a:cxn ang="0">
                  <a:pos x="T6" y="T7"/>
                </a:cxn>
                <a:cxn ang="0">
                  <a:pos x="T8" y="T9"/>
                </a:cxn>
              </a:cxnLst>
              <a:rect l="0" t="0" r="r" b="b"/>
              <a:pathLst>
                <a:path w="287" h="531">
                  <a:moveTo>
                    <a:pt x="0" y="0"/>
                  </a:moveTo>
                  <a:lnTo>
                    <a:pt x="0" y="531"/>
                  </a:lnTo>
                  <a:lnTo>
                    <a:pt x="287" y="0"/>
                  </a:lnTo>
                  <a:lnTo>
                    <a:pt x="0" y="0"/>
                  </a:lnTo>
                  <a:lnTo>
                    <a:pt x="0" y="0"/>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sp>
          <p:nvSpPr>
            <p:cNvPr id="27" name="Freeform 22"/>
            <p:cNvSpPr/>
            <p:nvPr/>
          </p:nvSpPr>
          <p:spPr bwMode="auto">
            <a:xfrm>
              <a:off x="2354263" y="1536700"/>
              <a:ext cx="650875" cy="781050"/>
            </a:xfrm>
            <a:custGeom>
              <a:avLst/>
              <a:gdLst>
                <a:gd name="T0" fmla="*/ 239 w 410"/>
                <a:gd name="T1" fmla="*/ 0 h 492"/>
                <a:gd name="T2" fmla="*/ 159 w 410"/>
                <a:gd name="T3" fmla="*/ 143 h 492"/>
                <a:gd name="T4" fmla="*/ 223 w 410"/>
                <a:gd name="T5" fmla="*/ 234 h 492"/>
                <a:gd name="T6" fmla="*/ 92 w 410"/>
                <a:gd name="T7" fmla="*/ 272 h 492"/>
                <a:gd name="T8" fmla="*/ 0 w 410"/>
                <a:gd name="T9" fmla="*/ 440 h 492"/>
                <a:gd name="T10" fmla="*/ 180 w 410"/>
                <a:gd name="T11" fmla="*/ 373 h 492"/>
                <a:gd name="T12" fmla="*/ 263 w 410"/>
                <a:gd name="T13" fmla="*/ 492 h 492"/>
                <a:gd name="T14" fmla="*/ 249 w 410"/>
                <a:gd name="T15" fmla="*/ 351 h 492"/>
                <a:gd name="T16" fmla="*/ 410 w 410"/>
                <a:gd name="T17" fmla="*/ 296 h 492"/>
                <a:gd name="T18" fmla="*/ 239 w 410"/>
                <a:gd name="T19" fmla="*/ 0 h 492"/>
                <a:gd name="T20" fmla="*/ 239 w 410"/>
                <a:gd name="T21"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0" h="492">
                  <a:moveTo>
                    <a:pt x="239" y="0"/>
                  </a:moveTo>
                  <a:lnTo>
                    <a:pt x="159" y="143"/>
                  </a:lnTo>
                  <a:lnTo>
                    <a:pt x="223" y="234"/>
                  </a:lnTo>
                  <a:lnTo>
                    <a:pt x="92" y="272"/>
                  </a:lnTo>
                  <a:lnTo>
                    <a:pt x="0" y="440"/>
                  </a:lnTo>
                  <a:lnTo>
                    <a:pt x="180" y="373"/>
                  </a:lnTo>
                  <a:lnTo>
                    <a:pt x="263" y="492"/>
                  </a:lnTo>
                  <a:lnTo>
                    <a:pt x="249" y="351"/>
                  </a:lnTo>
                  <a:lnTo>
                    <a:pt x="410" y="296"/>
                  </a:lnTo>
                  <a:lnTo>
                    <a:pt x="239" y="0"/>
                  </a:lnTo>
                  <a:lnTo>
                    <a:pt x="239" y="0"/>
                  </a:lnTo>
                  <a:close/>
                </a:path>
              </a:pathLst>
            </a:custGeom>
            <a:grpFill/>
            <a:ln>
              <a:noFill/>
            </a:ln>
          </p:spPr>
          <p:txBody>
            <a:bodyPr vert="horz" wrap="square" lIns="91440" tIns="45720" rIns="91440" bIns="45720" numCol="1" anchor="t" anchorCtr="0" compatLnSpc="1"/>
            <a:lstStyle/>
            <a:p>
              <a:endParaRPr lang="zh-CN" altLang="en-US">
                <a:solidFill>
                  <a:prstClr val="black"/>
                </a:solidFill>
              </a:endParaRPr>
            </a:p>
          </p:txBody>
        </p:sp>
      </p:grpSp>
      <p:cxnSp>
        <p:nvCxnSpPr>
          <p:cNvPr id="28" name="直接连接符 27"/>
          <p:cNvCxnSpPr/>
          <p:nvPr userDrawn="1"/>
        </p:nvCxnSpPr>
        <p:spPr>
          <a:xfrm>
            <a:off x="-20946" y="728173"/>
            <a:ext cx="12212946" cy="0"/>
          </a:xfrm>
          <a:prstGeom prst="line">
            <a:avLst/>
          </a:prstGeom>
          <a:ln w="28575">
            <a:solidFill>
              <a:srgbClr val="3D2823"/>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4_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p:cNvSpPr>
            <a:spLocks noGrp="1"/>
          </p:cNvSpPr>
          <p:nvPr>
            <p:ph type="pic" sz="quarter" idx="11" hasCustomPrompt="1"/>
          </p:nvPr>
        </p:nvSpPr>
        <p:spPr>
          <a:xfrm>
            <a:off x="5577842" y="1"/>
            <a:ext cx="6614159" cy="6614159"/>
          </a:xfrm>
          <a:custGeom>
            <a:avLst/>
            <a:gdLst>
              <a:gd name="connsiteX0" fmla="*/ 0 w 6614159"/>
              <a:gd name="connsiteY0" fmla="*/ 0 h 6614159"/>
              <a:gd name="connsiteX1" fmla="*/ 3418064 w 6614159"/>
              <a:gd name="connsiteY1" fmla="*/ 0 h 6614159"/>
              <a:gd name="connsiteX2" fmla="*/ 6614159 w 6614159"/>
              <a:gd name="connsiteY2" fmla="*/ 3196094 h 6614159"/>
              <a:gd name="connsiteX3" fmla="*/ 6614159 w 6614159"/>
              <a:gd name="connsiteY3" fmla="*/ 6614159 h 6614159"/>
              <a:gd name="connsiteX4" fmla="*/ 0 w 6614159"/>
              <a:gd name="connsiteY4" fmla="*/ 0 h 6614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4159" h="6614159">
                <a:moveTo>
                  <a:pt x="0" y="0"/>
                </a:moveTo>
                <a:lnTo>
                  <a:pt x="3418064" y="0"/>
                </a:lnTo>
                <a:cubicBezTo>
                  <a:pt x="3418064" y="1765154"/>
                  <a:pt x="4849004" y="3196094"/>
                  <a:pt x="6614159" y="3196094"/>
                </a:cubicBezTo>
                <a:lnTo>
                  <a:pt x="6614159" y="6614159"/>
                </a:lnTo>
                <a:cubicBezTo>
                  <a:pt x="2961259" y="6614159"/>
                  <a:pt x="0" y="3652899"/>
                  <a:pt x="0" y="0"/>
                </a:cubicBezTo>
                <a:close/>
              </a:path>
            </a:pathLst>
          </a:custGeom>
          <a:pattFill prst="pct5">
            <a:fgClr>
              <a:schemeClr val="tx1"/>
            </a:fgClr>
            <a:bgClr>
              <a:schemeClr val="bg1">
                <a:lumMod val="85000"/>
              </a:schemeClr>
            </a:bgClr>
          </a:pattFill>
          <a:effectLst>
            <a:outerShdw blurRad="50800" dist="25400" dir="5400000" algn="t" rotWithShape="0">
              <a:prstClr val="black">
                <a:alpha val="15000"/>
              </a:prstClr>
            </a:outerShdw>
          </a:effectLst>
        </p:spPr>
        <p:txBody>
          <a:bodyPr wrap="square" anchor="ctr">
            <a:noAutofit/>
          </a:bodyP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dirty="0"/>
              <a:t>Drag &amp; Drop Image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6_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p:cNvSpPr txBox="1"/>
          <p:nvPr userDrawn="1"/>
        </p:nvSpPr>
        <p:spPr>
          <a:xfrm>
            <a:off x="4343563" y="356006"/>
            <a:ext cx="3504874" cy="1364728"/>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3800" b="0" i="0" smtClean="0">
                <a:solidFill>
                  <a:schemeClr val="bg1"/>
                </a:solidFill>
                <a:latin typeface="Roboto Medium" charset="0"/>
                <a:ea typeface="Roboto Medium" charset="0"/>
                <a:cs typeface="Roboto Medium" charset="0"/>
              </a:rPr>
            </a:fld>
            <a:endParaRPr lang="en-US" sz="13800" b="0" i="0" dirty="0">
              <a:solidFill>
                <a:schemeClr val="bg1"/>
              </a:solidFill>
              <a:latin typeface="Roboto Medium" charset="0"/>
              <a:ea typeface="Roboto Medium" charset="0"/>
              <a:cs typeface="Roboto Medium" charset="0"/>
            </a:endParaRPr>
          </a:p>
        </p:txBody>
      </p:sp>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Black" panose="02000000000000000000" pitchFamily="2" charset="0"/>
                <a:ea typeface="Roboto Black" panose="02000000000000000000" pitchFamily="2" charset="0"/>
                <a:cs typeface="Roboto Black" panose="02000000000000000000" pitchFamily="2" charset="0"/>
              </a:defRPr>
            </a:lvl1pPr>
          </a:lstStyle>
          <a:p>
            <a:r>
              <a:rPr lang="en-US" dirty="0"/>
              <a:t>Click to edit Master title style</a:t>
            </a:r>
            <a:endParaRPr lang="en-US" dirty="0"/>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dirty="0"/>
              <a:t>Click to edit Master </a:t>
            </a:r>
            <a:r>
              <a:rPr lang="en-US"/>
              <a:t>text styles</a:t>
            </a:r>
            <a:endParaRPr lang="en-US" dirty="0"/>
          </a:p>
        </p:txBody>
      </p:sp>
      <p:sp>
        <p:nvSpPr>
          <p:cNvPr id="6" name="Picture Placeholder 2"/>
          <p:cNvSpPr>
            <a:spLocks noGrp="1"/>
          </p:cNvSpPr>
          <p:nvPr>
            <p:ph type="pic" sz="quarter" idx="11" hasCustomPrompt="1"/>
          </p:nvPr>
        </p:nvSpPr>
        <p:spPr>
          <a:xfrm>
            <a:off x="1433247" y="2159870"/>
            <a:ext cx="4385662" cy="3359781"/>
          </a:xfrm>
          <a:prstGeom prst="roundRect">
            <a:avLst>
              <a:gd name="adj" fmla="val 1185"/>
            </a:avLst>
          </a:pr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10" name="Picture Placeholder 2"/>
          <p:cNvSpPr>
            <a:spLocks noGrp="1"/>
          </p:cNvSpPr>
          <p:nvPr>
            <p:ph type="pic" sz="quarter" idx="12" hasCustomPrompt="1"/>
          </p:nvPr>
        </p:nvSpPr>
        <p:spPr>
          <a:xfrm>
            <a:off x="6303817" y="2159870"/>
            <a:ext cx="4385662" cy="3359781"/>
          </a:xfrm>
          <a:prstGeom prst="roundRect">
            <a:avLst>
              <a:gd name="adj" fmla="val 1185"/>
            </a:avLst>
          </a:pr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53AF17-E688-4D2D-AD8D-3C5FD7E2AE58}" type="slidenum">
              <a:rPr lang="zh-CN" altLang="en-US" smtClean="0"/>
            </a:fld>
            <a:endParaRPr lang="zh-CN" altLang="en-US"/>
          </a:p>
        </p:txBody>
      </p:sp>
      <p:pic>
        <p:nvPicPr>
          <p:cNvPr id="9" name="图片 8" descr="9c50704c4ccb3d17497d5f2ef7c4bfa3"/>
          <p:cNvPicPr>
            <a:picLocks noChangeAspect="1"/>
          </p:cNvPicPr>
          <p:nvPr userDrawn="1"/>
        </p:nvPicPr>
        <p:blipFill>
          <a:blip r:embed="rId2"/>
          <a:srcRect b="45096"/>
          <a:stretch>
            <a:fillRect/>
          </a:stretch>
        </p:blipFill>
        <p:spPr>
          <a:xfrm>
            <a:off x="3275330" y="-106680"/>
            <a:ext cx="1793875" cy="1016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53AF17-E688-4D2D-AD8D-3C5FD7E2AE58}" type="slidenum">
              <a:rPr lang="zh-CN" altLang="en-US" smtClean="0"/>
            </a:fld>
            <a:endParaRPr lang="zh-CN" altLang="en-US"/>
          </a:p>
        </p:txBody>
      </p:sp>
      <p:pic>
        <p:nvPicPr>
          <p:cNvPr id="16" name="图片 15" descr="9c50704c4ccb3d17497d5f2ef7c4bfa3"/>
          <p:cNvPicPr>
            <a:picLocks noChangeAspect="1"/>
          </p:cNvPicPr>
          <p:nvPr userDrawn="1"/>
        </p:nvPicPr>
        <p:blipFill>
          <a:blip r:embed="rId2"/>
          <a:srcRect b="45096"/>
          <a:stretch>
            <a:fillRect/>
          </a:stretch>
        </p:blipFill>
        <p:spPr>
          <a:xfrm>
            <a:off x="3275330" y="-106680"/>
            <a:ext cx="1793875" cy="1016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53AF17-E688-4D2D-AD8D-3C5FD7E2AE58}" type="slidenum">
              <a:rPr lang="zh-CN" altLang="en-US" smtClean="0"/>
            </a:fld>
            <a:endParaRPr lang="zh-CN" altLang="en-US"/>
          </a:p>
        </p:txBody>
      </p:sp>
      <p:pic>
        <p:nvPicPr>
          <p:cNvPr id="16" name="图片 15" descr="9c50704c4ccb3d17497d5f2ef7c4bfa3"/>
          <p:cNvPicPr>
            <a:picLocks noChangeAspect="1"/>
          </p:cNvPicPr>
          <p:nvPr userDrawn="1"/>
        </p:nvPicPr>
        <p:blipFill>
          <a:blip r:embed="rId2"/>
          <a:srcRect b="45096"/>
          <a:stretch>
            <a:fillRect/>
          </a:stretch>
        </p:blipFill>
        <p:spPr>
          <a:xfrm>
            <a:off x="3275330" y="-106680"/>
            <a:ext cx="1793875" cy="1016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B53AF17-E688-4D2D-AD8D-3C5FD7E2AE58}" type="slidenum">
              <a:rPr lang="zh-CN" altLang="en-US" smtClean="0"/>
            </a:fld>
            <a:endParaRPr lang="zh-CN" altLang="en-US"/>
          </a:p>
        </p:txBody>
      </p:sp>
      <p:pic>
        <p:nvPicPr>
          <p:cNvPr id="16" name="图片 15" descr="9c50704c4ccb3d17497d5f2ef7c4bfa3"/>
          <p:cNvPicPr>
            <a:picLocks noChangeAspect="1"/>
          </p:cNvPicPr>
          <p:nvPr userDrawn="1"/>
        </p:nvPicPr>
        <p:blipFill>
          <a:blip r:embed="rId2"/>
          <a:srcRect b="45096"/>
          <a:stretch>
            <a:fillRect/>
          </a:stretch>
        </p:blipFill>
        <p:spPr>
          <a:xfrm>
            <a:off x="3275330" y="-106680"/>
            <a:ext cx="1793875" cy="1016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392912-BFF0-487B-9413-EFBEE46BFF6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B53AF17-E688-4D2D-AD8D-3C5FD7E2AE5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4445D"/>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392912-BFF0-487B-9413-EFBEE46BFF6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3AF17-E688-4D2D-AD8D-3C5FD7E2AE5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xml"/><Relationship Id="rId8" Type="http://schemas.openxmlformats.org/officeDocument/2006/relationships/tags" Target="../tags/tag2.xml"/><Relationship Id="rId7"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5" Type="http://schemas.openxmlformats.org/officeDocument/2006/relationships/notesSlide" Target="../notesSlides/notesSlide1.xml"/><Relationship Id="rId14" Type="http://schemas.openxmlformats.org/officeDocument/2006/relationships/slideLayout" Target="../slideLayouts/slideLayout1.xml"/><Relationship Id="rId13" Type="http://schemas.openxmlformats.org/officeDocument/2006/relationships/image" Target="../media/image9.png"/><Relationship Id="rId12" Type="http://schemas.microsoft.com/office/2007/relationships/media" Target="../media/media1.mp3"/><Relationship Id="rId11" Type="http://schemas.openxmlformats.org/officeDocument/2006/relationships/audio" Target="../media/media1.mp3"/><Relationship Id="rId10" Type="http://schemas.openxmlformats.org/officeDocument/2006/relationships/image" Target="../media/image8.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6.xml"/><Relationship Id="rId2" Type="http://schemas.openxmlformats.org/officeDocument/2006/relationships/image" Target="../media/image17.jpeg"/><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4" Type="http://schemas.openxmlformats.org/officeDocument/2006/relationships/notesSlide" Target="../notesSlides/notesSlide11.xml"/><Relationship Id="rId23" Type="http://schemas.openxmlformats.org/officeDocument/2006/relationships/slideLayout" Target="../slideLayouts/slideLayout6.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image" Target="../media/image12.png"/><Relationship Id="rId4" Type="http://schemas.openxmlformats.org/officeDocument/2006/relationships/tags" Target="../tags/tag28.xml"/><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image" Target="../media/image12.png"/><Relationship Id="rId4" Type="http://schemas.openxmlformats.org/officeDocument/2006/relationships/tags" Target="../tags/tag29.xml"/><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image" Target="../media/image7.png"/><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8.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image" Target="../media/image8.png"/><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3.jpeg"/><Relationship Id="rId2" Type="http://schemas.openxmlformats.org/officeDocument/2006/relationships/image" Target="../media/image5.png"/><Relationship Id="rId11" Type="http://schemas.openxmlformats.org/officeDocument/2006/relationships/notesSlide" Target="../notesSlides/notesSlide25.xml"/><Relationship Id="rId10"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image" Target="../media/image12.png"/><Relationship Id="rId4" Type="http://schemas.openxmlformats.org/officeDocument/2006/relationships/tags" Target="../tags/tag4.xml"/><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14.jpeg"/><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image" Target="../media/image12.png"/><Relationship Id="rId4" Type="http://schemas.openxmlformats.org/officeDocument/2006/relationships/tags" Target="../tags/tag5.xml"/><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0" y="1433195"/>
            <a:ext cx="11084560" cy="3991610"/>
            <a:chOff x="0" y="3706"/>
            <a:chExt cx="9410" cy="3388"/>
          </a:xfrm>
        </p:grpSpPr>
        <p:sp>
          <p:nvSpPr>
            <p:cNvPr id="2" name="矩形 1"/>
            <p:cNvSpPr/>
            <p:nvPr/>
          </p:nvSpPr>
          <p:spPr>
            <a:xfrm>
              <a:off x="0" y="3706"/>
              <a:ext cx="9411" cy="3388"/>
            </a:xfrm>
            <a:prstGeom prst="rect">
              <a:avLst/>
            </a:prstGeom>
            <a:solidFill>
              <a:schemeClr val="bg1"/>
            </a:solidFill>
            <a:ln w="28575" cmpd="sng">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57107b9d6d8a5"/>
            <p:cNvPicPr>
              <a:picLocks noChangeAspect="1"/>
            </p:cNvPicPr>
            <p:nvPr/>
          </p:nvPicPr>
          <p:blipFill>
            <a:blip r:embed="rId1">
              <a:grayscl/>
              <a:lum bright="-6000" contrast="-6000"/>
            </a:blip>
            <a:srcRect l="-309"/>
            <a:stretch>
              <a:fillRect/>
            </a:stretch>
          </p:blipFill>
          <p:spPr>
            <a:xfrm>
              <a:off x="0" y="3870"/>
              <a:ext cx="9240" cy="3065"/>
            </a:xfrm>
            <a:prstGeom prst="rect">
              <a:avLst/>
            </a:prstGeom>
          </p:spPr>
        </p:pic>
      </p:grpSp>
      <p:pic>
        <p:nvPicPr>
          <p:cNvPr id="4" name="图片 3" descr="9c50704c4ccb3d17497d5f2ef7c4bfa3"/>
          <p:cNvPicPr>
            <a:picLocks noChangeAspect="1"/>
          </p:cNvPicPr>
          <p:nvPr/>
        </p:nvPicPr>
        <p:blipFill>
          <a:blip r:embed="rId2"/>
          <a:stretch>
            <a:fillRect/>
          </a:stretch>
        </p:blipFill>
        <p:spPr>
          <a:xfrm flipH="1">
            <a:off x="171450" y="3595370"/>
            <a:ext cx="2554605" cy="2554605"/>
          </a:xfrm>
          <a:prstGeom prst="rect">
            <a:avLst/>
          </a:prstGeom>
        </p:spPr>
      </p:pic>
      <p:pic>
        <p:nvPicPr>
          <p:cNvPr id="15" name="图片 14" descr="图层 1"/>
          <p:cNvPicPr>
            <a:picLocks noChangeAspect="1"/>
          </p:cNvPicPr>
          <p:nvPr/>
        </p:nvPicPr>
        <p:blipFill>
          <a:blip r:embed="rId3"/>
          <a:stretch>
            <a:fillRect/>
          </a:stretch>
        </p:blipFill>
        <p:spPr>
          <a:xfrm flipH="1">
            <a:off x="220980" y="595630"/>
            <a:ext cx="2308860" cy="1167765"/>
          </a:xfrm>
          <a:prstGeom prst="rect">
            <a:avLst/>
          </a:prstGeom>
        </p:spPr>
      </p:pic>
      <p:pic>
        <p:nvPicPr>
          <p:cNvPr id="5" name="图片 4" descr="图层 0"/>
          <p:cNvPicPr>
            <a:picLocks noChangeAspect="1"/>
          </p:cNvPicPr>
          <p:nvPr/>
        </p:nvPicPr>
        <p:blipFill>
          <a:blip r:embed="rId4"/>
          <a:srcRect b="75708"/>
          <a:stretch>
            <a:fillRect/>
          </a:stretch>
        </p:blipFill>
        <p:spPr>
          <a:xfrm flipH="1">
            <a:off x="17145" y="4873625"/>
            <a:ext cx="12232005" cy="1951355"/>
          </a:xfrm>
          <a:prstGeom prst="rect">
            <a:avLst/>
          </a:prstGeom>
        </p:spPr>
      </p:pic>
      <p:pic>
        <p:nvPicPr>
          <p:cNvPr id="7" name="图片 6" descr="图层 1"/>
          <p:cNvPicPr>
            <a:picLocks noChangeAspect="1"/>
          </p:cNvPicPr>
          <p:nvPr/>
        </p:nvPicPr>
        <p:blipFill>
          <a:blip r:embed="rId5"/>
          <a:stretch>
            <a:fillRect/>
          </a:stretch>
        </p:blipFill>
        <p:spPr>
          <a:xfrm>
            <a:off x="2115820" y="1343025"/>
            <a:ext cx="1820545" cy="4171315"/>
          </a:xfrm>
          <a:prstGeom prst="rect">
            <a:avLst/>
          </a:prstGeom>
        </p:spPr>
      </p:pic>
      <p:pic>
        <p:nvPicPr>
          <p:cNvPr id="14" name="图片 13" descr="C:\Users\Administrator\Desktop\df15659d58b26b0cfa26f878a6ae8a20.pngdf15659d58b26b0cfa26f878a6ae8a20"/>
          <p:cNvPicPr>
            <a:picLocks noChangeAspect="1"/>
          </p:cNvPicPr>
          <p:nvPr/>
        </p:nvPicPr>
        <p:blipFill>
          <a:blip r:embed="rId6"/>
          <a:srcRect/>
          <a:stretch>
            <a:fillRect/>
          </a:stretch>
        </p:blipFill>
        <p:spPr>
          <a:xfrm rot="660000">
            <a:off x="4883966" y="4685893"/>
            <a:ext cx="324002" cy="324002"/>
          </a:xfrm>
          <a:prstGeom prst="rect">
            <a:avLst/>
          </a:prstGeom>
        </p:spPr>
      </p:pic>
      <p:sp>
        <p:nvSpPr>
          <p:cNvPr id="8" name="PA_文本框 7"/>
          <p:cNvSpPr txBox="1"/>
          <p:nvPr>
            <p:custDataLst>
              <p:tags r:id="rId7"/>
            </p:custDataLst>
          </p:nvPr>
        </p:nvSpPr>
        <p:spPr>
          <a:xfrm>
            <a:off x="3060700" y="1721485"/>
            <a:ext cx="530860" cy="3415030"/>
          </a:xfrm>
          <a:prstGeom prst="rect">
            <a:avLst/>
          </a:prstGeom>
          <a:noFill/>
        </p:spPr>
        <p:txBody>
          <a:bodyPr wrap="square" rtlCol="0" anchor="t">
            <a:spAutoFit/>
          </a:bodyPr>
          <a:lstStyle/>
          <a:p>
            <a:pPr algn="ctr"/>
            <a:r>
              <a:rPr lang="zh-CN" altLang="en-US" sz="5400" dirty="0">
                <a:solidFill>
                  <a:schemeClr val="bg1"/>
                </a:solidFill>
                <a:latin typeface="文悦古典明朝体 (非商业使用) W5" charset="-122"/>
                <a:ea typeface="文悦古典明朝体 (非商业使用) W5" charset="-122"/>
                <a:sym typeface="+mn-ea"/>
              </a:rPr>
              <a:t>述职报告</a:t>
            </a:r>
            <a:endParaRPr lang="zh-CN" altLang="en-US" sz="5400" dirty="0">
              <a:solidFill>
                <a:schemeClr val="bg1"/>
              </a:solidFill>
              <a:latin typeface="文悦古典明朝体 (非商业使用) W5" charset="-122"/>
              <a:ea typeface="文悦古典明朝体 (非商业使用) W5" charset="-122"/>
              <a:sym typeface="+mn-ea"/>
            </a:endParaRPr>
          </a:p>
        </p:txBody>
      </p:sp>
      <p:cxnSp>
        <p:nvCxnSpPr>
          <p:cNvPr id="9" name="直接连接符 8"/>
          <p:cNvCxnSpPr/>
          <p:nvPr/>
        </p:nvCxnSpPr>
        <p:spPr>
          <a:xfrm>
            <a:off x="2726055" y="1439545"/>
            <a:ext cx="0" cy="39776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A_文本框 7"/>
          <p:cNvSpPr txBox="1"/>
          <p:nvPr>
            <p:custDataLst>
              <p:tags r:id="rId8"/>
            </p:custDataLst>
          </p:nvPr>
        </p:nvSpPr>
        <p:spPr>
          <a:xfrm>
            <a:off x="2195195" y="1675130"/>
            <a:ext cx="530860" cy="3507740"/>
          </a:xfrm>
          <a:prstGeom prst="rect">
            <a:avLst/>
          </a:prstGeom>
          <a:noFill/>
        </p:spPr>
        <p:txBody>
          <a:bodyPr wrap="square" rtlCol="0" anchor="t">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mn-ea"/>
              </a:rPr>
              <a:t>汇报</a:t>
            </a:r>
            <a:endParaRPr lang="zh-CN" altLang="en-US" sz="1600" dirty="0">
              <a:solidFill>
                <a:schemeClr val="bg1"/>
              </a:solidFill>
              <a:latin typeface="微软雅黑" panose="020B0503020204020204" pitchFamily="34" charset="-122"/>
              <a:ea typeface="微软雅黑" panose="020B0503020204020204" pitchFamily="34" charset="-122"/>
              <a:sym typeface="+mn-ea"/>
            </a:endParaRPr>
          </a:p>
          <a:p>
            <a:pPr algn="ctr"/>
            <a:r>
              <a:rPr lang="zh-CN" altLang="en-US" sz="1600" dirty="0">
                <a:solidFill>
                  <a:schemeClr val="bg1"/>
                </a:solidFill>
                <a:latin typeface="微软雅黑" panose="020B0503020204020204" pitchFamily="34" charset="-122"/>
                <a:ea typeface="微软雅黑" panose="020B0503020204020204" pitchFamily="34" charset="-122"/>
                <a:sym typeface="+mn-ea"/>
              </a:rPr>
              <a:t>：某某某</a:t>
            </a:r>
            <a:endParaRPr lang="zh-CN" altLang="en-US" sz="1600" dirty="0">
              <a:solidFill>
                <a:schemeClr val="bg1"/>
              </a:solidFill>
              <a:latin typeface="微软雅黑" panose="020B0503020204020204" pitchFamily="34" charset="-122"/>
              <a:ea typeface="微软雅黑" panose="020B0503020204020204" pitchFamily="34" charset="-122"/>
              <a:sym typeface="+mn-ea"/>
            </a:endParaRPr>
          </a:p>
          <a:p>
            <a:pPr algn="ctr"/>
            <a:endParaRPr lang="zh-CN" altLang="en-US" sz="1400"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bg1"/>
                </a:solidFill>
                <a:latin typeface="微软雅黑" panose="020B0503020204020204" pitchFamily="34" charset="-122"/>
                <a:ea typeface="微软雅黑" panose="020B0503020204020204" pitchFamily="34" charset="-122"/>
                <a:sym typeface="+mn-ea"/>
              </a:rPr>
              <a:t>2</a:t>
            </a:r>
            <a:endParaRPr lang="en-US" altLang="zh-CN" sz="1600"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bg1"/>
                </a:solidFill>
                <a:latin typeface="微软雅黑" panose="020B0503020204020204" pitchFamily="34" charset="-122"/>
                <a:ea typeface="微软雅黑" panose="020B0503020204020204" pitchFamily="34" charset="-122"/>
                <a:sym typeface="+mn-ea"/>
              </a:rPr>
              <a:t>0</a:t>
            </a:r>
            <a:endParaRPr lang="en-US" altLang="zh-CN" sz="1600"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bg1"/>
                </a:solidFill>
                <a:latin typeface="微软雅黑" panose="020B0503020204020204" pitchFamily="34" charset="-122"/>
                <a:ea typeface="微软雅黑" panose="020B0503020204020204" pitchFamily="34" charset="-122"/>
                <a:sym typeface="+mn-ea"/>
              </a:rPr>
              <a:t>x</a:t>
            </a:r>
            <a:endParaRPr lang="en-US" altLang="zh-CN" sz="1600"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bg1"/>
                </a:solidFill>
                <a:latin typeface="微软雅黑" panose="020B0503020204020204" pitchFamily="34" charset="-122"/>
                <a:ea typeface="微软雅黑" panose="020B0503020204020204" pitchFamily="34" charset="-122"/>
                <a:sym typeface="+mn-ea"/>
              </a:rPr>
              <a:t>x</a:t>
            </a:r>
            <a:endParaRPr lang="en-US" altLang="zh-CN" sz="1600"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bg1"/>
                </a:solidFill>
                <a:latin typeface="微软雅黑" panose="020B0503020204020204" pitchFamily="34" charset="-122"/>
                <a:ea typeface="微软雅黑" panose="020B0503020204020204" pitchFamily="34" charset="-122"/>
                <a:sym typeface="+mn-ea"/>
              </a:rPr>
              <a:t>-</a:t>
            </a:r>
            <a:endParaRPr lang="en-US" altLang="zh-CN" sz="1600" dirty="0">
              <a:solidFill>
                <a:schemeClr val="bg1"/>
              </a:solidFill>
              <a:latin typeface="微软雅黑" panose="020B0503020204020204" pitchFamily="34" charset="-122"/>
              <a:ea typeface="微软雅黑" panose="020B0503020204020204" pitchFamily="34" charset="-122"/>
              <a:sym typeface="+mn-ea"/>
            </a:endParaRPr>
          </a:p>
          <a:p>
            <a:pPr algn="ctr"/>
            <a:r>
              <a:rPr lang="en-US" altLang="zh-CN" sz="1600" dirty="0">
                <a:solidFill>
                  <a:schemeClr val="bg1"/>
                </a:solidFill>
                <a:latin typeface="微软雅黑" panose="020B0503020204020204" pitchFamily="34" charset="-122"/>
                <a:ea typeface="微软雅黑" panose="020B0503020204020204" pitchFamily="34" charset="-122"/>
                <a:sym typeface="+mn-ea"/>
              </a:rPr>
              <a:t>x</a:t>
            </a:r>
            <a:endParaRPr lang="en-US" altLang="zh-CN" sz="1600" dirty="0">
              <a:solidFill>
                <a:schemeClr val="bg1"/>
              </a:solidFill>
              <a:latin typeface="微软雅黑" panose="020B0503020204020204" pitchFamily="34" charset="-122"/>
              <a:ea typeface="微软雅黑" panose="020B0503020204020204" pitchFamily="34" charset="-122"/>
              <a:sym typeface="+mn-ea"/>
            </a:endParaRPr>
          </a:p>
          <a:p>
            <a:pPr algn="ctr"/>
            <a:r>
              <a:rPr lang="zh-CN" altLang="en-US" sz="1600" dirty="0">
                <a:solidFill>
                  <a:schemeClr val="bg1"/>
                </a:solidFill>
                <a:latin typeface="微软雅黑" panose="020B0503020204020204" pitchFamily="34" charset="-122"/>
                <a:ea typeface="微软雅黑" panose="020B0503020204020204" pitchFamily="34" charset="-122"/>
                <a:sym typeface="+mn-ea"/>
              </a:rPr>
              <a:t>月</a:t>
            </a:r>
            <a:endParaRPr lang="zh-CN" altLang="en-US" sz="1600" dirty="0">
              <a:solidFill>
                <a:schemeClr val="bg1"/>
              </a:solidFill>
              <a:latin typeface="微软雅黑" panose="020B0503020204020204" pitchFamily="34" charset="-122"/>
              <a:ea typeface="微软雅黑" panose="020B0503020204020204" pitchFamily="34" charset="-122"/>
              <a:sym typeface="+mn-ea"/>
            </a:endParaRPr>
          </a:p>
        </p:txBody>
      </p:sp>
      <p:sp>
        <p:nvSpPr>
          <p:cNvPr id="13" name="PA_文本框 7"/>
          <p:cNvSpPr txBox="1"/>
          <p:nvPr>
            <p:custDataLst>
              <p:tags r:id="rId9"/>
            </p:custDataLst>
          </p:nvPr>
        </p:nvSpPr>
        <p:spPr>
          <a:xfrm>
            <a:off x="4139565" y="1736408"/>
            <a:ext cx="530860" cy="3412490"/>
          </a:xfrm>
          <a:prstGeom prst="rect">
            <a:avLst/>
          </a:prstGeom>
          <a:noFill/>
        </p:spPr>
        <p:txBody>
          <a:bodyPr wrap="square" rtlCol="0" anchor="t">
            <a:spAutoFit/>
          </a:bodyPr>
          <a:lstStyle/>
          <a:p>
            <a:pPr algn="ctr">
              <a:lnSpc>
                <a:spcPct val="90000"/>
              </a:lnSpc>
            </a:pPr>
            <a:r>
              <a:rPr lang="zh-CN" altLang="en-US" sz="4800" dirty="0">
                <a:solidFill>
                  <a:schemeClr val="accent1"/>
                </a:solidFill>
                <a:effectLst/>
                <a:latin typeface="文悦古典明朝体 (非商业使用) W5" charset="-122"/>
                <a:ea typeface="文悦古典明朝体 (非商业使用) W5" charset="-122"/>
                <a:sym typeface="+mn-ea"/>
              </a:rPr>
              <a:t>简约中国风</a:t>
            </a:r>
            <a:endParaRPr lang="zh-CN" altLang="en-US" sz="4800" dirty="0">
              <a:solidFill>
                <a:schemeClr val="accent1"/>
              </a:solidFill>
              <a:effectLst/>
              <a:latin typeface="文悦古典明朝体 (非商业使用) W5" charset="-122"/>
              <a:ea typeface="文悦古典明朝体 (非商业使用) W5" charset="-122"/>
              <a:sym typeface="+mn-ea"/>
            </a:endParaRPr>
          </a:p>
        </p:txBody>
      </p:sp>
      <p:pic>
        <p:nvPicPr>
          <p:cNvPr id="6" name="图片 5" descr="6262cf4cebc7d3da27214b6fbad0b502"/>
          <p:cNvPicPr>
            <a:picLocks noChangeAspect="1"/>
          </p:cNvPicPr>
          <p:nvPr/>
        </p:nvPicPr>
        <p:blipFill>
          <a:blip r:embed="rId10"/>
          <a:stretch>
            <a:fillRect/>
          </a:stretch>
        </p:blipFill>
        <p:spPr>
          <a:xfrm flipH="1">
            <a:off x="7633335" y="-6350"/>
            <a:ext cx="4549775" cy="2767965"/>
          </a:xfrm>
          <a:prstGeom prst="rect">
            <a:avLst/>
          </a:prstGeom>
          <a:effectLst>
            <a:outerShdw blurRad="50800" dist="38100" dir="2700000" algn="tl" rotWithShape="0">
              <a:prstClr val="black">
                <a:alpha val="40000"/>
              </a:prstClr>
            </a:outerShdw>
          </a:effectLst>
        </p:spPr>
      </p:pic>
      <p:pic>
        <p:nvPicPr>
          <p:cNvPr id="11" name="图片 10" descr="图层 0"/>
          <p:cNvPicPr>
            <a:picLocks noChangeAspect="1"/>
          </p:cNvPicPr>
          <p:nvPr/>
        </p:nvPicPr>
        <p:blipFill>
          <a:blip r:embed="rId4"/>
          <a:srcRect l="62752" t="13889" b="54065"/>
          <a:stretch>
            <a:fillRect/>
          </a:stretch>
        </p:blipFill>
        <p:spPr>
          <a:xfrm flipH="1">
            <a:off x="9291955" y="5528945"/>
            <a:ext cx="2449830" cy="1384300"/>
          </a:xfrm>
          <a:prstGeom prst="rect">
            <a:avLst/>
          </a:prstGeom>
        </p:spPr>
      </p:pic>
      <p:pic>
        <p:nvPicPr>
          <p:cNvPr id="16" name="图片 15" descr="9c50704c4ccb3d17497d5f2ef7c4bfa3"/>
          <p:cNvPicPr>
            <a:picLocks noChangeAspect="1"/>
          </p:cNvPicPr>
          <p:nvPr/>
        </p:nvPicPr>
        <p:blipFill>
          <a:blip r:embed="rId2"/>
          <a:stretch>
            <a:fillRect/>
          </a:stretch>
        </p:blipFill>
        <p:spPr>
          <a:xfrm flipH="1">
            <a:off x="4993005" y="1721485"/>
            <a:ext cx="2554605" cy="2554605"/>
          </a:xfrm>
          <a:prstGeom prst="rect">
            <a:avLst/>
          </a:prstGeom>
        </p:spPr>
      </p:pic>
      <p:pic>
        <p:nvPicPr>
          <p:cNvPr id="17" name="郭兰英 - 我的祖国">
            <a:hlinkClick r:id="" action="ppaction://media"/>
          </p:cNvPr>
          <p:cNvPicPr>
            <a:picLocks noChangeAspect="1"/>
          </p:cNvPicPr>
          <p:nvPr>
            <a:audioFile r:link="rId11"/>
            <p:extLst>
              <p:ext uri="{DAA4B4D4-6D71-4841-9C94-3DE7FCFB9230}">
                <p14:media xmlns:p14="http://schemas.microsoft.com/office/powerpoint/2010/main" r:embed="rId12"/>
              </p:ext>
            </p:extLst>
          </p:nvPr>
        </p:nvPicPr>
        <p:blipFill>
          <a:blip r:embed="rId13"/>
          <a:stretch>
            <a:fillRect/>
          </a:stretch>
        </p:blipFill>
        <p:spPr>
          <a:xfrm>
            <a:off x="-609600" y="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 presetClass="mediacall" presetSubtype="0" fill="hold" nodeType="afterEffect">
                                  <p:stCondLst>
                                    <p:cond delay="0"/>
                                  </p:stCondLst>
                                  <p:childTnLst>
                                    <p:cmd type="call" cmd="playFrom(0.0)">
                                      <p:cBhvr>
                                        <p:cTn id="21"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hold" display="0">
                  <p:stCondLst>
                    <p:cond delay="indefinite"/>
                  </p:stCondLst>
                  <p:endCondLst>
                    <p:cond evt="onStopAudio" delay="0">
                      <p:tgtEl>
                        <p:sldTgt/>
                      </p:tgtEl>
                    </p:cond>
                  </p:endCondLst>
                </p:cTn>
                <p:tgtEl>
                  <p:spTgt spid="17"/>
                </p:tgtEl>
              </p:cMediaNode>
            </p:audio>
          </p:childTnLst>
        </p:cTn>
      </p:par>
    </p:tnLst>
    <p:bldLst>
      <p:bldP spid="8" grpId="0"/>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4385" y="3985673"/>
            <a:ext cx="5031234" cy="2003456"/>
            <a:chOff x="974385" y="3985673"/>
            <a:chExt cx="5031234" cy="2003456"/>
          </a:xfrm>
        </p:grpSpPr>
        <p:sp>
          <p:nvSpPr>
            <p:cNvPr id="4" name="矩形 3"/>
            <p:cNvSpPr/>
            <p:nvPr/>
          </p:nvSpPr>
          <p:spPr>
            <a:xfrm>
              <a:off x="974385" y="3985673"/>
              <a:ext cx="5031234" cy="2003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152316" y="4537373"/>
              <a:ext cx="4766219" cy="900056"/>
              <a:chOff x="6264638" y="4218250"/>
              <a:chExt cx="4766219" cy="900056"/>
            </a:xfrm>
          </p:grpSpPr>
          <p:sp>
            <p:nvSpPr>
              <p:cNvPr id="14" name="îṣļîḑé-Oval 6"/>
              <p:cNvSpPr/>
              <p:nvPr/>
            </p:nvSpPr>
            <p:spPr bwMode="auto">
              <a:xfrm>
                <a:off x="6264638" y="4266569"/>
                <a:ext cx="803419" cy="803419"/>
              </a:xfrm>
              <a:prstGeom prst="ellipse">
                <a:avLst/>
              </a:prstGeom>
              <a:solidFill>
                <a:srgbClr val="24445D"/>
              </a:solidFill>
              <a:ln w="19050">
                <a:noFill/>
                <a:round/>
              </a:ln>
            </p:spPr>
            <p:txBody>
              <a:bodyPr anchor="ctr"/>
              <a:lstStyle/>
              <a:p>
                <a:pPr algn="ctr"/>
              </a:p>
            </p:txBody>
          </p:sp>
          <p:sp>
            <p:nvSpPr>
              <p:cNvPr id="15" name="îṣļîḑé-任意多边形: 形状 19"/>
              <p:cNvSpPr/>
              <p:nvPr/>
            </p:nvSpPr>
            <p:spPr bwMode="auto">
              <a:xfrm>
                <a:off x="6426687" y="4472806"/>
                <a:ext cx="479320" cy="390945"/>
              </a:xfrm>
              <a:custGeom>
                <a:avLst/>
                <a:gdLst>
                  <a:gd name="connsiteX0" fmla="*/ 39952 w 338667"/>
                  <a:gd name="connsiteY0" fmla="*/ 252412 h 276225"/>
                  <a:gd name="connsiteX1" fmla="*/ 297127 w 338667"/>
                  <a:gd name="connsiteY1" fmla="*/ 252412 h 276225"/>
                  <a:gd name="connsiteX2" fmla="*/ 297127 w 338667"/>
                  <a:gd name="connsiteY2" fmla="*/ 276225 h 276225"/>
                  <a:gd name="connsiteX3" fmla="*/ 39952 w 338667"/>
                  <a:gd name="connsiteY3" fmla="*/ 276225 h 276225"/>
                  <a:gd name="connsiteX4" fmla="*/ 169334 w 338667"/>
                  <a:gd name="connsiteY4" fmla="*/ 98425 h 276225"/>
                  <a:gd name="connsiteX5" fmla="*/ 225690 w 338667"/>
                  <a:gd name="connsiteY5" fmla="*/ 154918 h 276225"/>
                  <a:gd name="connsiteX6" fmla="*/ 221758 w 338667"/>
                  <a:gd name="connsiteY6" fmla="*/ 177253 h 276225"/>
                  <a:gd name="connsiteX7" fmla="*/ 206031 w 338667"/>
                  <a:gd name="connsiteY7" fmla="*/ 169370 h 276225"/>
                  <a:gd name="connsiteX8" fmla="*/ 206031 w 338667"/>
                  <a:gd name="connsiteY8" fmla="*/ 168056 h 276225"/>
                  <a:gd name="connsiteX9" fmla="*/ 208652 w 338667"/>
                  <a:gd name="connsiteY9" fmla="*/ 154918 h 276225"/>
                  <a:gd name="connsiteX10" fmla="*/ 169334 w 338667"/>
                  <a:gd name="connsiteY10" fmla="*/ 116818 h 276225"/>
                  <a:gd name="connsiteX11" fmla="*/ 130015 w 338667"/>
                  <a:gd name="connsiteY11" fmla="*/ 154918 h 276225"/>
                  <a:gd name="connsiteX12" fmla="*/ 169334 w 338667"/>
                  <a:gd name="connsiteY12" fmla="*/ 194332 h 276225"/>
                  <a:gd name="connsiteX13" fmla="*/ 198167 w 338667"/>
                  <a:gd name="connsiteY13" fmla="*/ 181194 h 276225"/>
                  <a:gd name="connsiteX14" fmla="*/ 199478 w 338667"/>
                  <a:gd name="connsiteY14" fmla="*/ 181194 h 276225"/>
                  <a:gd name="connsiteX15" fmla="*/ 213895 w 338667"/>
                  <a:gd name="connsiteY15" fmla="*/ 190391 h 276225"/>
                  <a:gd name="connsiteX16" fmla="*/ 169334 w 338667"/>
                  <a:gd name="connsiteY16" fmla="*/ 212725 h 276225"/>
                  <a:gd name="connsiteX17" fmla="*/ 112977 w 338667"/>
                  <a:gd name="connsiteY17" fmla="*/ 156232 h 276225"/>
                  <a:gd name="connsiteX18" fmla="*/ 169334 w 338667"/>
                  <a:gd name="connsiteY18" fmla="*/ 98425 h 276225"/>
                  <a:gd name="connsiteX19" fmla="*/ 169740 w 338667"/>
                  <a:gd name="connsiteY19" fmla="*/ 84137 h 276225"/>
                  <a:gd name="connsiteX20" fmla="*/ 98689 w 338667"/>
                  <a:gd name="connsiteY20" fmla="*/ 157031 h 276225"/>
                  <a:gd name="connsiteX21" fmla="*/ 169740 w 338667"/>
                  <a:gd name="connsiteY21" fmla="*/ 228600 h 276225"/>
                  <a:gd name="connsiteX22" fmla="*/ 227634 w 338667"/>
                  <a:gd name="connsiteY22" fmla="*/ 198117 h 276225"/>
                  <a:gd name="connsiteX23" fmla="*/ 236845 w 338667"/>
                  <a:gd name="connsiteY23" fmla="*/ 203418 h 276225"/>
                  <a:gd name="connsiteX24" fmla="*/ 242108 w 338667"/>
                  <a:gd name="connsiteY24" fmla="*/ 199442 h 276225"/>
                  <a:gd name="connsiteX25" fmla="*/ 239476 w 338667"/>
                  <a:gd name="connsiteY25" fmla="*/ 190165 h 276225"/>
                  <a:gd name="connsiteX26" fmla="*/ 234213 w 338667"/>
                  <a:gd name="connsiteY26" fmla="*/ 186189 h 276225"/>
                  <a:gd name="connsiteX27" fmla="*/ 240792 w 338667"/>
                  <a:gd name="connsiteY27" fmla="*/ 157031 h 276225"/>
                  <a:gd name="connsiteX28" fmla="*/ 169740 w 338667"/>
                  <a:gd name="connsiteY28" fmla="*/ 84137 h 276225"/>
                  <a:gd name="connsiteX29" fmla="*/ 280981 w 338667"/>
                  <a:gd name="connsiteY29" fmla="*/ 82550 h 276225"/>
                  <a:gd name="connsiteX30" fmla="*/ 333639 w 338667"/>
                  <a:gd name="connsiteY30" fmla="*/ 82550 h 276225"/>
                  <a:gd name="connsiteX31" fmla="*/ 331006 w 338667"/>
                  <a:gd name="connsiteY31" fmla="*/ 92075 h 276225"/>
                  <a:gd name="connsiteX32" fmla="*/ 279664 w 338667"/>
                  <a:gd name="connsiteY32" fmla="*/ 92075 h 276225"/>
                  <a:gd name="connsiteX33" fmla="*/ 280981 w 338667"/>
                  <a:gd name="connsiteY33" fmla="*/ 82550 h 276225"/>
                  <a:gd name="connsiteX34" fmla="*/ 5027 w 338667"/>
                  <a:gd name="connsiteY34" fmla="*/ 82550 h 276225"/>
                  <a:gd name="connsiteX35" fmla="*/ 57685 w 338667"/>
                  <a:gd name="connsiteY35" fmla="*/ 82550 h 276225"/>
                  <a:gd name="connsiteX36" fmla="*/ 59002 w 338667"/>
                  <a:gd name="connsiteY36" fmla="*/ 92075 h 276225"/>
                  <a:gd name="connsiteX37" fmla="*/ 7660 w 338667"/>
                  <a:gd name="connsiteY37" fmla="*/ 92075 h 276225"/>
                  <a:gd name="connsiteX38" fmla="*/ 5027 w 338667"/>
                  <a:gd name="connsiteY38" fmla="*/ 82550 h 276225"/>
                  <a:gd name="connsiteX39" fmla="*/ 106627 w 338667"/>
                  <a:gd name="connsiteY39" fmla="*/ 47625 h 276225"/>
                  <a:gd name="connsiteX40" fmla="*/ 128852 w 338667"/>
                  <a:gd name="connsiteY40" fmla="*/ 47625 h 276225"/>
                  <a:gd name="connsiteX41" fmla="*/ 128852 w 338667"/>
                  <a:gd name="connsiteY41" fmla="*/ 66675 h 276225"/>
                  <a:gd name="connsiteX42" fmla="*/ 209815 w 338667"/>
                  <a:gd name="connsiteY42" fmla="*/ 66675 h 276225"/>
                  <a:gd name="connsiteX43" fmla="*/ 209815 w 338667"/>
                  <a:gd name="connsiteY43" fmla="*/ 47625 h 276225"/>
                  <a:gd name="connsiteX44" fmla="*/ 232040 w 338667"/>
                  <a:gd name="connsiteY44" fmla="*/ 47625 h 276225"/>
                  <a:gd name="connsiteX45" fmla="*/ 232040 w 338667"/>
                  <a:gd name="connsiteY45" fmla="*/ 66675 h 276225"/>
                  <a:gd name="connsiteX46" fmla="*/ 254265 w 338667"/>
                  <a:gd name="connsiteY46" fmla="*/ 66675 h 276225"/>
                  <a:gd name="connsiteX47" fmla="*/ 295540 w 338667"/>
                  <a:gd name="connsiteY47" fmla="*/ 238125 h 276225"/>
                  <a:gd name="connsiteX48" fmla="*/ 43127 w 338667"/>
                  <a:gd name="connsiteY48" fmla="*/ 238125 h 276225"/>
                  <a:gd name="connsiteX49" fmla="*/ 84402 w 338667"/>
                  <a:gd name="connsiteY49" fmla="*/ 66675 h 276225"/>
                  <a:gd name="connsiteX50" fmla="*/ 106627 w 338667"/>
                  <a:gd name="connsiteY50" fmla="*/ 66675 h 276225"/>
                  <a:gd name="connsiteX51" fmla="*/ 169334 w 338667"/>
                  <a:gd name="connsiteY51" fmla="*/ 0 h 276225"/>
                  <a:gd name="connsiteX52" fmla="*/ 333376 w 338667"/>
                  <a:gd name="connsiteY52" fmla="*/ 30193 h 276225"/>
                  <a:gd name="connsiteX53" fmla="*/ 337344 w 338667"/>
                  <a:gd name="connsiteY53" fmla="*/ 68263 h 276225"/>
                  <a:gd name="connsiteX54" fmla="*/ 281782 w 338667"/>
                  <a:gd name="connsiteY54" fmla="*/ 68263 h 276225"/>
                  <a:gd name="connsiteX55" fmla="*/ 275167 w 338667"/>
                  <a:gd name="connsiteY55" fmla="*/ 45946 h 276225"/>
                  <a:gd name="connsiteX56" fmla="*/ 169334 w 338667"/>
                  <a:gd name="connsiteY56" fmla="*/ 19691 h 276225"/>
                  <a:gd name="connsiteX57" fmla="*/ 63500 w 338667"/>
                  <a:gd name="connsiteY57" fmla="*/ 45946 h 276225"/>
                  <a:gd name="connsiteX58" fmla="*/ 56885 w 338667"/>
                  <a:gd name="connsiteY58" fmla="*/ 68263 h 276225"/>
                  <a:gd name="connsiteX59" fmla="*/ 1323 w 338667"/>
                  <a:gd name="connsiteY59" fmla="*/ 68263 h 276225"/>
                  <a:gd name="connsiteX60" fmla="*/ 5291 w 338667"/>
                  <a:gd name="connsiteY60" fmla="*/ 30193 h 276225"/>
                  <a:gd name="connsiteX61" fmla="*/ 169334 w 338667"/>
                  <a:gd name="connsiteY61"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667" h="276225">
                    <a:moveTo>
                      <a:pt x="39952" y="252412"/>
                    </a:moveTo>
                    <a:lnTo>
                      <a:pt x="297127" y="252412"/>
                    </a:lnTo>
                    <a:lnTo>
                      <a:pt x="297127" y="276225"/>
                    </a:lnTo>
                    <a:lnTo>
                      <a:pt x="39952" y="276225"/>
                    </a:lnTo>
                    <a:close/>
                    <a:moveTo>
                      <a:pt x="169334" y="98425"/>
                    </a:moveTo>
                    <a:cubicBezTo>
                      <a:pt x="200788" y="98425"/>
                      <a:pt x="225690" y="124701"/>
                      <a:pt x="225690" y="154918"/>
                    </a:cubicBezTo>
                    <a:cubicBezTo>
                      <a:pt x="225690" y="162801"/>
                      <a:pt x="224380" y="170684"/>
                      <a:pt x="221758" y="177253"/>
                    </a:cubicBezTo>
                    <a:cubicBezTo>
                      <a:pt x="221758" y="177253"/>
                      <a:pt x="221758" y="177253"/>
                      <a:pt x="206031" y="169370"/>
                    </a:cubicBezTo>
                    <a:cubicBezTo>
                      <a:pt x="206031" y="169370"/>
                      <a:pt x="206031" y="168056"/>
                      <a:pt x="206031" y="168056"/>
                    </a:cubicBezTo>
                    <a:cubicBezTo>
                      <a:pt x="207342" y="164115"/>
                      <a:pt x="208652" y="160173"/>
                      <a:pt x="208652" y="154918"/>
                    </a:cubicBezTo>
                    <a:cubicBezTo>
                      <a:pt x="208652" y="133897"/>
                      <a:pt x="190303" y="116818"/>
                      <a:pt x="169334" y="116818"/>
                    </a:cubicBezTo>
                    <a:cubicBezTo>
                      <a:pt x="148364" y="116818"/>
                      <a:pt x="130015" y="133897"/>
                      <a:pt x="130015" y="154918"/>
                    </a:cubicBezTo>
                    <a:cubicBezTo>
                      <a:pt x="130015" y="177253"/>
                      <a:pt x="148364" y="194332"/>
                      <a:pt x="169334" y="194332"/>
                    </a:cubicBezTo>
                    <a:cubicBezTo>
                      <a:pt x="181129" y="194332"/>
                      <a:pt x="191614" y="189077"/>
                      <a:pt x="198167" y="181194"/>
                    </a:cubicBezTo>
                    <a:cubicBezTo>
                      <a:pt x="199478" y="181194"/>
                      <a:pt x="199478" y="181194"/>
                      <a:pt x="199478" y="181194"/>
                    </a:cubicBezTo>
                    <a:cubicBezTo>
                      <a:pt x="199478" y="181194"/>
                      <a:pt x="199478" y="181194"/>
                      <a:pt x="213895" y="190391"/>
                    </a:cubicBezTo>
                    <a:cubicBezTo>
                      <a:pt x="203410" y="203528"/>
                      <a:pt x="187682" y="212725"/>
                      <a:pt x="169334" y="212725"/>
                    </a:cubicBezTo>
                    <a:cubicBezTo>
                      <a:pt x="137879" y="212725"/>
                      <a:pt x="112977" y="186449"/>
                      <a:pt x="112977" y="156232"/>
                    </a:cubicBezTo>
                    <a:cubicBezTo>
                      <a:pt x="112977" y="124701"/>
                      <a:pt x="137879" y="98425"/>
                      <a:pt x="169334" y="98425"/>
                    </a:cubicBezTo>
                    <a:close/>
                    <a:moveTo>
                      <a:pt x="169740" y="84137"/>
                    </a:moveTo>
                    <a:cubicBezTo>
                      <a:pt x="130268" y="84137"/>
                      <a:pt x="98689" y="117271"/>
                      <a:pt x="98689" y="157031"/>
                    </a:cubicBezTo>
                    <a:cubicBezTo>
                      <a:pt x="98689" y="195466"/>
                      <a:pt x="130268" y="228600"/>
                      <a:pt x="169740" y="228600"/>
                    </a:cubicBezTo>
                    <a:cubicBezTo>
                      <a:pt x="193424" y="228600"/>
                      <a:pt x="214477" y="216672"/>
                      <a:pt x="227634" y="198117"/>
                    </a:cubicBezTo>
                    <a:cubicBezTo>
                      <a:pt x="227634" y="198117"/>
                      <a:pt x="232897" y="203418"/>
                      <a:pt x="236845" y="203418"/>
                    </a:cubicBezTo>
                    <a:cubicBezTo>
                      <a:pt x="238160" y="203418"/>
                      <a:pt x="240792" y="200768"/>
                      <a:pt x="242108" y="199442"/>
                    </a:cubicBezTo>
                    <a:cubicBezTo>
                      <a:pt x="244739" y="195466"/>
                      <a:pt x="243423" y="191490"/>
                      <a:pt x="239476" y="190165"/>
                    </a:cubicBezTo>
                    <a:cubicBezTo>
                      <a:pt x="239476" y="190165"/>
                      <a:pt x="239476" y="190165"/>
                      <a:pt x="234213" y="186189"/>
                    </a:cubicBezTo>
                    <a:cubicBezTo>
                      <a:pt x="238160" y="176911"/>
                      <a:pt x="240792" y="167634"/>
                      <a:pt x="240792" y="157031"/>
                    </a:cubicBezTo>
                    <a:cubicBezTo>
                      <a:pt x="240792" y="117271"/>
                      <a:pt x="209213" y="84137"/>
                      <a:pt x="169740" y="84137"/>
                    </a:cubicBezTo>
                    <a:close/>
                    <a:moveTo>
                      <a:pt x="280981" y="82550"/>
                    </a:moveTo>
                    <a:cubicBezTo>
                      <a:pt x="333639" y="82550"/>
                      <a:pt x="333639" y="82550"/>
                      <a:pt x="333639" y="82550"/>
                    </a:cubicBezTo>
                    <a:cubicBezTo>
                      <a:pt x="332323" y="87313"/>
                      <a:pt x="332323" y="89694"/>
                      <a:pt x="331006" y="92075"/>
                    </a:cubicBezTo>
                    <a:cubicBezTo>
                      <a:pt x="279664" y="92075"/>
                      <a:pt x="279664" y="92075"/>
                      <a:pt x="279664" y="92075"/>
                    </a:cubicBezTo>
                    <a:cubicBezTo>
                      <a:pt x="279664" y="89694"/>
                      <a:pt x="279664" y="86122"/>
                      <a:pt x="280981" y="82550"/>
                    </a:cubicBezTo>
                    <a:close/>
                    <a:moveTo>
                      <a:pt x="5027" y="82550"/>
                    </a:moveTo>
                    <a:cubicBezTo>
                      <a:pt x="5027" y="82550"/>
                      <a:pt x="5027" y="82550"/>
                      <a:pt x="57685" y="82550"/>
                    </a:cubicBezTo>
                    <a:cubicBezTo>
                      <a:pt x="59002" y="86122"/>
                      <a:pt x="59002" y="89694"/>
                      <a:pt x="59002" y="92075"/>
                    </a:cubicBezTo>
                    <a:cubicBezTo>
                      <a:pt x="59002" y="92075"/>
                      <a:pt x="59002" y="92075"/>
                      <a:pt x="7660" y="92075"/>
                    </a:cubicBezTo>
                    <a:cubicBezTo>
                      <a:pt x="6343" y="89694"/>
                      <a:pt x="6343" y="87313"/>
                      <a:pt x="5027" y="82550"/>
                    </a:cubicBezTo>
                    <a:close/>
                    <a:moveTo>
                      <a:pt x="106627" y="47625"/>
                    </a:moveTo>
                    <a:lnTo>
                      <a:pt x="128852" y="47625"/>
                    </a:lnTo>
                    <a:lnTo>
                      <a:pt x="128852" y="66675"/>
                    </a:lnTo>
                    <a:lnTo>
                      <a:pt x="209815" y="66675"/>
                    </a:lnTo>
                    <a:lnTo>
                      <a:pt x="209815" y="47625"/>
                    </a:lnTo>
                    <a:lnTo>
                      <a:pt x="232040" y="47625"/>
                    </a:lnTo>
                    <a:lnTo>
                      <a:pt x="232040" y="66675"/>
                    </a:lnTo>
                    <a:lnTo>
                      <a:pt x="254265" y="66675"/>
                    </a:lnTo>
                    <a:lnTo>
                      <a:pt x="295540" y="238125"/>
                    </a:lnTo>
                    <a:lnTo>
                      <a:pt x="43127" y="238125"/>
                    </a:lnTo>
                    <a:lnTo>
                      <a:pt x="84402" y="66675"/>
                    </a:lnTo>
                    <a:lnTo>
                      <a:pt x="106627" y="66675"/>
                    </a:lnTo>
                    <a:close/>
                    <a:moveTo>
                      <a:pt x="169334" y="0"/>
                    </a:moveTo>
                    <a:cubicBezTo>
                      <a:pt x="244740" y="0"/>
                      <a:pt x="309563" y="11815"/>
                      <a:pt x="333376" y="30193"/>
                    </a:cubicBezTo>
                    <a:cubicBezTo>
                      <a:pt x="338667" y="34132"/>
                      <a:pt x="339990" y="48572"/>
                      <a:pt x="337344" y="68263"/>
                    </a:cubicBezTo>
                    <a:cubicBezTo>
                      <a:pt x="281782" y="68263"/>
                      <a:pt x="281782" y="68263"/>
                      <a:pt x="281782" y="68263"/>
                    </a:cubicBezTo>
                    <a:cubicBezTo>
                      <a:pt x="281782" y="57761"/>
                      <a:pt x="279136" y="49884"/>
                      <a:pt x="275167" y="45946"/>
                    </a:cubicBezTo>
                    <a:cubicBezTo>
                      <a:pt x="256646" y="26255"/>
                      <a:pt x="207698" y="19691"/>
                      <a:pt x="169334" y="19691"/>
                    </a:cubicBezTo>
                    <a:cubicBezTo>
                      <a:pt x="130969" y="19691"/>
                      <a:pt x="82021" y="26255"/>
                      <a:pt x="63500" y="45946"/>
                    </a:cubicBezTo>
                    <a:cubicBezTo>
                      <a:pt x="59531" y="49884"/>
                      <a:pt x="56885" y="57761"/>
                      <a:pt x="56885" y="68263"/>
                    </a:cubicBezTo>
                    <a:cubicBezTo>
                      <a:pt x="1323" y="68263"/>
                      <a:pt x="1323" y="68263"/>
                      <a:pt x="1323" y="68263"/>
                    </a:cubicBezTo>
                    <a:cubicBezTo>
                      <a:pt x="-1323" y="48572"/>
                      <a:pt x="0" y="35444"/>
                      <a:pt x="5291" y="30193"/>
                    </a:cubicBezTo>
                    <a:cubicBezTo>
                      <a:pt x="29104" y="11815"/>
                      <a:pt x="93927" y="0"/>
                      <a:pt x="169334" y="0"/>
                    </a:cubicBezTo>
                    <a:close/>
                  </a:path>
                </a:pathLst>
              </a:custGeom>
              <a:solidFill>
                <a:schemeClr val="bg1"/>
              </a:solidFill>
              <a:ln w="19050">
                <a:noFill/>
                <a:round/>
              </a:ln>
            </p:spPr>
            <p:txBody>
              <a:bodyPr anchor="ctr"/>
              <a:lstStyle/>
              <a:p>
                <a:pPr algn="ctr"/>
              </a:p>
            </p:txBody>
          </p:sp>
          <p:grpSp>
            <p:nvGrpSpPr>
              <p:cNvPr id="16" name="组合 15"/>
              <p:cNvGrpSpPr/>
              <p:nvPr/>
            </p:nvGrpSpPr>
            <p:grpSpPr>
              <a:xfrm>
                <a:off x="7265639" y="4218250"/>
                <a:ext cx="3765218" cy="900056"/>
                <a:chOff x="5354322" y="1967781"/>
                <a:chExt cx="3765218" cy="900056"/>
              </a:xfrm>
            </p:grpSpPr>
            <p:sp>
              <p:nvSpPr>
                <p:cNvPr id="17" name="矩形 16"/>
                <p:cNvSpPr/>
                <p:nvPr/>
              </p:nvSpPr>
              <p:spPr>
                <a:xfrm>
                  <a:off x="5354322" y="2332306"/>
                  <a:ext cx="376521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endParaRPr lang="zh-CN" altLang="en-US" sz="1200" dirty="0">
                    <a:solidFill>
                      <a:schemeClr val="tx1">
                        <a:lumMod val="75000"/>
                        <a:lumOff val="25000"/>
                      </a:schemeClr>
                    </a:solidFill>
                  </a:endParaRPr>
                </a:p>
              </p:txBody>
            </p:sp>
            <p:sp>
              <p:nvSpPr>
                <p:cNvPr id="18" name="矩形 17"/>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endParaRPr lang="zh-CN" altLang="en-US" b="1" dirty="0">
                    <a:solidFill>
                      <a:schemeClr val="tx1">
                        <a:lumMod val="75000"/>
                        <a:lumOff val="25000"/>
                      </a:schemeClr>
                    </a:solidFill>
                  </a:endParaRPr>
                </a:p>
              </p:txBody>
            </p:sp>
          </p:grpSp>
        </p:grpSp>
      </p:grpSp>
      <p:pic>
        <p:nvPicPr>
          <p:cNvPr id="3" name="图片占位符 20"/>
          <p:cNvPicPr>
            <a:picLocks noGrp="1" noChangeAspect="1"/>
          </p:cNvPicPr>
          <p:nvPr/>
        </p:nvPicPr>
        <p:blipFill>
          <a:blip r:embed="rId1" cstate="print">
            <a:grayscl/>
            <a:extLst>
              <a:ext uri="{28A0092B-C50C-407E-A947-70E740481C1C}">
                <a14:useLocalDpi xmlns:a14="http://schemas.microsoft.com/office/drawing/2010/main" val="0"/>
              </a:ext>
            </a:extLst>
          </a:blip>
          <a:srcRect t="14602" b="14602"/>
          <a:stretch>
            <a:fillRect/>
          </a:stretch>
        </p:blipFill>
        <p:spPr>
          <a:xfrm>
            <a:off x="974385" y="1786392"/>
            <a:ext cx="5031234" cy="2003456"/>
          </a:xfrm>
          <a:custGeom>
            <a:avLst/>
            <a:gdLst>
              <a:gd name="connsiteX0" fmla="*/ 0 w 5031234"/>
              <a:gd name="connsiteY0" fmla="*/ 0 h 2003456"/>
              <a:gd name="connsiteX1" fmla="*/ 5031234 w 5031234"/>
              <a:gd name="connsiteY1" fmla="*/ 0 h 2003456"/>
              <a:gd name="connsiteX2" fmla="*/ 5031234 w 5031234"/>
              <a:gd name="connsiteY2" fmla="*/ 2003456 h 2003456"/>
              <a:gd name="connsiteX3" fmla="*/ 0 w 5031234"/>
              <a:gd name="connsiteY3" fmla="*/ 2003456 h 2003456"/>
            </a:gdLst>
            <a:ahLst/>
            <a:cxnLst>
              <a:cxn ang="0">
                <a:pos x="connsiteX0" y="connsiteY0"/>
              </a:cxn>
              <a:cxn ang="0">
                <a:pos x="connsiteX1" y="connsiteY1"/>
              </a:cxn>
              <a:cxn ang="0">
                <a:pos x="connsiteX2" y="connsiteY2"/>
              </a:cxn>
              <a:cxn ang="0">
                <a:pos x="connsiteX3" y="connsiteY3"/>
              </a:cxn>
            </a:cxnLst>
            <a:rect l="l" t="t" r="r" b="b"/>
            <a:pathLst>
              <a:path w="5031234" h="2003456">
                <a:moveTo>
                  <a:pt x="0" y="0"/>
                </a:moveTo>
                <a:lnTo>
                  <a:pt x="5031234" y="0"/>
                </a:lnTo>
                <a:lnTo>
                  <a:pt x="5031234" y="2003456"/>
                </a:lnTo>
                <a:lnTo>
                  <a:pt x="0" y="2003456"/>
                </a:lnTo>
                <a:close/>
              </a:path>
            </a:pathLst>
          </a:custGeom>
        </p:spPr>
      </p:pic>
      <p:pic>
        <p:nvPicPr>
          <p:cNvPr id="5" name="图片占位符 21"/>
          <p:cNvPicPr>
            <a:picLocks noGrp="1" noChangeAspect="1"/>
          </p:cNvPicPr>
          <p:nvPr/>
        </p:nvPicPr>
        <p:blipFill>
          <a:blip r:embed="rId2" cstate="print">
            <a:grayscl/>
            <a:extLst>
              <a:ext uri="{28A0092B-C50C-407E-A947-70E740481C1C}">
                <a14:useLocalDpi xmlns:a14="http://schemas.microsoft.com/office/drawing/2010/main" val="0"/>
              </a:ext>
            </a:extLst>
          </a:blip>
          <a:srcRect t="7522" b="7522"/>
          <a:stretch>
            <a:fillRect/>
          </a:stretch>
        </p:blipFill>
        <p:spPr>
          <a:xfrm>
            <a:off x="6186381" y="3985673"/>
            <a:ext cx="5031234" cy="2003456"/>
          </a:xfrm>
          <a:custGeom>
            <a:avLst/>
            <a:gdLst>
              <a:gd name="connsiteX0" fmla="*/ 0 w 5031234"/>
              <a:gd name="connsiteY0" fmla="*/ 0 h 2003456"/>
              <a:gd name="connsiteX1" fmla="*/ 5031234 w 5031234"/>
              <a:gd name="connsiteY1" fmla="*/ 0 h 2003456"/>
              <a:gd name="connsiteX2" fmla="*/ 5031234 w 5031234"/>
              <a:gd name="connsiteY2" fmla="*/ 2003456 h 2003456"/>
              <a:gd name="connsiteX3" fmla="*/ 0 w 5031234"/>
              <a:gd name="connsiteY3" fmla="*/ 2003456 h 2003456"/>
            </a:gdLst>
            <a:ahLst/>
            <a:cxnLst>
              <a:cxn ang="0">
                <a:pos x="connsiteX0" y="connsiteY0"/>
              </a:cxn>
              <a:cxn ang="0">
                <a:pos x="connsiteX1" y="connsiteY1"/>
              </a:cxn>
              <a:cxn ang="0">
                <a:pos x="connsiteX2" y="connsiteY2"/>
              </a:cxn>
              <a:cxn ang="0">
                <a:pos x="connsiteX3" y="connsiteY3"/>
              </a:cxn>
            </a:cxnLst>
            <a:rect l="l" t="t" r="r" b="b"/>
            <a:pathLst>
              <a:path w="5031234" h="2003456">
                <a:moveTo>
                  <a:pt x="0" y="0"/>
                </a:moveTo>
                <a:lnTo>
                  <a:pt x="5031234" y="0"/>
                </a:lnTo>
                <a:lnTo>
                  <a:pt x="5031234" y="2003456"/>
                </a:lnTo>
                <a:lnTo>
                  <a:pt x="0" y="2003456"/>
                </a:lnTo>
                <a:close/>
              </a:path>
            </a:pathLst>
          </a:custGeom>
        </p:spPr>
      </p:pic>
      <p:grpSp>
        <p:nvGrpSpPr>
          <p:cNvPr id="6" name="组合 5"/>
          <p:cNvGrpSpPr/>
          <p:nvPr/>
        </p:nvGrpSpPr>
        <p:grpSpPr>
          <a:xfrm>
            <a:off x="6186381" y="1786392"/>
            <a:ext cx="5031234" cy="2003456"/>
            <a:chOff x="6186381" y="1786392"/>
            <a:chExt cx="5031234" cy="2003456"/>
          </a:xfrm>
        </p:grpSpPr>
        <p:sp>
          <p:nvSpPr>
            <p:cNvPr id="7" name="矩形 6"/>
            <p:cNvSpPr/>
            <p:nvPr/>
          </p:nvSpPr>
          <p:spPr>
            <a:xfrm>
              <a:off x="6186381" y="1786392"/>
              <a:ext cx="5031234" cy="2003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337208" y="2338092"/>
              <a:ext cx="4766219" cy="900056"/>
              <a:chOff x="6264638" y="2717999"/>
              <a:chExt cx="4766219" cy="900056"/>
            </a:xfrm>
          </p:grpSpPr>
          <p:sp>
            <p:nvSpPr>
              <p:cNvPr id="9" name="îṣļîḑé-Oval 5"/>
              <p:cNvSpPr/>
              <p:nvPr/>
            </p:nvSpPr>
            <p:spPr bwMode="auto">
              <a:xfrm>
                <a:off x="6264638" y="2766318"/>
                <a:ext cx="803419" cy="803419"/>
              </a:xfrm>
              <a:prstGeom prst="ellipse">
                <a:avLst/>
              </a:prstGeom>
              <a:solidFill>
                <a:srgbClr val="24445D"/>
              </a:solidFill>
              <a:ln w="19050">
                <a:noFill/>
                <a:round/>
              </a:ln>
            </p:spPr>
            <p:txBody>
              <a:bodyPr anchor="ctr"/>
              <a:lstStyle/>
              <a:p>
                <a:pPr algn="ctr"/>
              </a:p>
            </p:txBody>
          </p:sp>
          <p:sp>
            <p:nvSpPr>
              <p:cNvPr id="10" name="îṣļîḑé-任意多边形: 形状 18"/>
              <p:cNvSpPr/>
              <p:nvPr/>
            </p:nvSpPr>
            <p:spPr bwMode="auto">
              <a:xfrm>
                <a:off x="6426687" y="2935119"/>
                <a:ext cx="479320" cy="465818"/>
              </a:xfrm>
              <a:custGeom>
                <a:avLst/>
                <a:gdLst>
                  <a:gd name="connsiteX0" fmla="*/ 279778 w 338138"/>
                  <a:gd name="connsiteY0" fmla="*/ 231775 h 328613"/>
                  <a:gd name="connsiteX1" fmla="*/ 289126 w 338138"/>
                  <a:gd name="connsiteY1" fmla="*/ 271719 h 328613"/>
                  <a:gd name="connsiteX2" fmla="*/ 283784 w 338138"/>
                  <a:gd name="connsiteY2" fmla="*/ 279708 h 328613"/>
                  <a:gd name="connsiteX3" fmla="*/ 282449 w 338138"/>
                  <a:gd name="connsiteY3" fmla="*/ 279708 h 328613"/>
                  <a:gd name="connsiteX4" fmla="*/ 275771 w 338138"/>
                  <a:gd name="connsiteY4" fmla="*/ 274382 h 328613"/>
                  <a:gd name="connsiteX5" fmla="*/ 265087 w 338138"/>
                  <a:gd name="connsiteY5" fmla="*/ 234438 h 328613"/>
                  <a:gd name="connsiteX6" fmla="*/ 239712 w 338138"/>
                  <a:gd name="connsiteY6" fmla="*/ 273050 h 328613"/>
                  <a:gd name="connsiteX7" fmla="*/ 282449 w 338138"/>
                  <a:gd name="connsiteY7" fmla="*/ 314325 h 328613"/>
                  <a:gd name="connsiteX8" fmla="*/ 323850 w 338138"/>
                  <a:gd name="connsiteY8" fmla="*/ 273050 h 328613"/>
                  <a:gd name="connsiteX9" fmla="*/ 282449 w 338138"/>
                  <a:gd name="connsiteY9" fmla="*/ 231775 h 328613"/>
                  <a:gd name="connsiteX10" fmla="*/ 279778 w 338138"/>
                  <a:gd name="connsiteY10" fmla="*/ 231775 h 328613"/>
                  <a:gd name="connsiteX11" fmla="*/ 55688 w 338138"/>
                  <a:gd name="connsiteY11" fmla="*/ 231775 h 328613"/>
                  <a:gd name="connsiteX12" fmla="*/ 14287 w 338138"/>
                  <a:gd name="connsiteY12" fmla="*/ 273050 h 328613"/>
                  <a:gd name="connsiteX13" fmla="*/ 55688 w 338138"/>
                  <a:gd name="connsiteY13" fmla="*/ 314325 h 328613"/>
                  <a:gd name="connsiteX14" fmla="*/ 98425 w 338138"/>
                  <a:gd name="connsiteY14" fmla="*/ 273050 h 328613"/>
                  <a:gd name="connsiteX15" fmla="*/ 97089 w 338138"/>
                  <a:gd name="connsiteY15" fmla="*/ 265062 h 328613"/>
                  <a:gd name="connsiteX16" fmla="*/ 58359 w 338138"/>
                  <a:gd name="connsiteY16" fmla="*/ 279708 h 328613"/>
                  <a:gd name="connsiteX17" fmla="*/ 55688 w 338138"/>
                  <a:gd name="connsiteY17" fmla="*/ 279708 h 328613"/>
                  <a:gd name="connsiteX18" fmla="*/ 49011 w 338138"/>
                  <a:gd name="connsiteY18" fmla="*/ 275713 h 328613"/>
                  <a:gd name="connsiteX19" fmla="*/ 53017 w 338138"/>
                  <a:gd name="connsiteY19" fmla="*/ 266393 h 328613"/>
                  <a:gd name="connsiteX20" fmla="*/ 91747 w 338138"/>
                  <a:gd name="connsiteY20" fmla="*/ 251747 h 328613"/>
                  <a:gd name="connsiteX21" fmla="*/ 55688 w 338138"/>
                  <a:gd name="connsiteY21" fmla="*/ 231775 h 328613"/>
                  <a:gd name="connsiteX22" fmla="*/ 39613 w 338138"/>
                  <a:gd name="connsiteY22" fmla="*/ 195263 h 328613"/>
                  <a:gd name="connsiteX23" fmla="*/ 92431 w 338138"/>
                  <a:gd name="connsiteY23" fmla="*/ 195263 h 328613"/>
                  <a:gd name="connsiteX24" fmla="*/ 97713 w 338138"/>
                  <a:gd name="connsiteY24" fmla="*/ 196583 h 328613"/>
                  <a:gd name="connsiteX25" fmla="*/ 138647 w 338138"/>
                  <a:gd name="connsiteY25" fmla="*/ 237513 h 328613"/>
                  <a:gd name="connsiteX26" fmla="*/ 139967 w 338138"/>
                  <a:gd name="connsiteY26" fmla="*/ 244114 h 328613"/>
                  <a:gd name="connsiteX27" fmla="*/ 136006 w 338138"/>
                  <a:gd name="connsiteY27" fmla="*/ 249395 h 328613"/>
                  <a:gd name="connsiteX28" fmla="*/ 109597 w 338138"/>
                  <a:gd name="connsiteY28" fmla="*/ 259958 h 328613"/>
                  <a:gd name="connsiteX29" fmla="*/ 110918 w 338138"/>
                  <a:gd name="connsiteY29" fmla="*/ 273161 h 328613"/>
                  <a:gd name="connsiteX30" fmla="*/ 55459 w 338138"/>
                  <a:gd name="connsiteY30" fmla="*/ 328613 h 328613"/>
                  <a:gd name="connsiteX31" fmla="*/ 0 w 338138"/>
                  <a:gd name="connsiteY31" fmla="*/ 273161 h 328613"/>
                  <a:gd name="connsiteX32" fmla="*/ 55459 w 338138"/>
                  <a:gd name="connsiteY32" fmla="*/ 217708 h 328613"/>
                  <a:gd name="connsiteX33" fmla="*/ 104315 w 338138"/>
                  <a:gd name="connsiteY33" fmla="*/ 246755 h 328613"/>
                  <a:gd name="connsiteX34" fmla="*/ 121481 w 338138"/>
                  <a:gd name="connsiteY34" fmla="*/ 240153 h 328613"/>
                  <a:gd name="connsiteX35" fmla="*/ 89790 w 338138"/>
                  <a:gd name="connsiteY35" fmla="*/ 208466 h 328613"/>
                  <a:gd name="connsiteX36" fmla="*/ 39613 w 338138"/>
                  <a:gd name="connsiteY36" fmla="*/ 208466 h 328613"/>
                  <a:gd name="connsiteX37" fmla="*/ 33011 w 338138"/>
                  <a:gd name="connsiteY37" fmla="*/ 201864 h 328613"/>
                  <a:gd name="connsiteX38" fmla="*/ 39613 w 338138"/>
                  <a:gd name="connsiteY38" fmla="*/ 195263 h 328613"/>
                  <a:gd name="connsiteX39" fmla="*/ 155575 w 338138"/>
                  <a:gd name="connsiteY39" fmla="*/ 0 h 328613"/>
                  <a:gd name="connsiteX40" fmla="*/ 191294 w 338138"/>
                  <a:gd name="connsiteY40" fmla="*/ 35490 h 328613"/>
                  <a:gd name="connsiteX41" fmla="*/ 156898 w 338138"/>
                  <a:gd name="connsiteY41" fmla="*/ 70980 h 328613"/>
                  <a:gd name="connsiteX42" fmla="*/ 167481 w 338138"/>
                  <a:gd name="connsiteY42" fmla="*/ 80181 h 328613"/>
                  <a:gd name="connsiteX43" fmla="*/ 168804 w 338138"/>
                  <a:gd name="connsiteY43" fmla="*/ 81496 h 328613"/>
                  <a:gd name="connsiteX44" fmla="*/ 196586 w 338138"/>
                  <a:gd name="connsiteY44" fmla="*/ 126187 h 328613"/>
                  <a:gd name="connsiteX45" fmla="*/ 225690 w 338138"/>
                  <a:gd name="connsiteY45" fmla="*/ 130131 h 328613"/>
                  <a:gd name="connsiteX46" fmla="*/ 234950 w 338138"/>
                  <a:gd name="connsiteY46" fmla="*/ 138017 h 328613"/>
                  <a:gd name="connsiteX47" fmla="*/ 257440 w 338138"/>
                  <a:gd name="connsiteY47" fmla="*/ 149847 h 328613"/>
                  <a:gd name="connsiteX48" fmla="*/ 260086 w 338138"/>
                  <a:gd name="connsiteY48" fmla="*/ 155105 h 328613"/>
                  <a:gd name="connsiteX49" fmla="*/ 270669 w 338138"/>
                  <a:gd name="connsiteY49" fmla="*/ 197168 h 328613"/>
                  <a:gd name="connsiteX50" fmla="*/ 278607 w 338138"/>
                  <a:gd name="connsiteY50" fmla="*/ 197168 h 328613"/>
                  <a:gd name="connsiteX51" fmla="*/ 315648 w 338138"/>
                  <a:gd name="connsiteY51" fmla="*/ 205054 h 328613"/>
                  <a:gd name="connsiteX52" fmla="*/ 319617 w 338138"/>
                  <a:gd name="connsiteY52" fmla="*/ 214255 h 328613"/>
                  <a:gd name="connsiteX53" fmla="*/ 310357 w 338138"/>
                  <a:gd name="connsiteY53" fmla="*/ 216884 h 328613"/>
                  <a:gd name="connsiteX54" fmla="*/ 278607 w 338138"/>
                  <a:gd name="connsiteY54" fmla="*/ 210312 h 328613"/>
                  <a:gd name="connsiteX55" fmla="*/ 274638 w 338138"/>
                  <a:gd name="connsiteY55" fmla="*/ 211627 h 328613"/>
                  <a:gd name="connsiteX56" fmla="*/ 275961 w 338138"/>
                  <a:gd name="connsiteY56" fmla="*/ 218199 h 328613"/>
                  <a:gd name="connsiteX57" fmla="*/ 282575 w 338138"/>
                  <a:gd name="connsiteY57" fmla="*/ 218199 h 328613"/>
                  <a:gd name="connsiteX58" fmla="*/ 338138 w 338138"/>
                  <a:gd name="connsiteY58" fmla="*/ 273406 h 328613"/>
                  <a:gd name="connsiteX59" fmla="*/ 282575 w 338138"/>
                  <a:gd name="connsiteY59" fmla="*/ 328613 h 328613"/>
                  <a:gd name="connsiteX60" fmla="*/ 229659 w 338138"/>
                  <a:gd name="connsiteY60" fmla="*/ 289180 h 328613"/>
                  <a:gd name="connsiteX61" fmla="*/ 183356 w 338138"/>
                  <a:gd name="connsiteY61" fmla="*/ 289180 h 328613"/>
                  <a:gd name="connsiteX62" fmla="*/ 175419 w 338138"/>
                  <a:gd name="connsiteY62" fmla="*/ 282607 h 328613"/>
                  <a:gd name="connsiteX63" fmla="*/ 183356 w 338138"/>
                  <a:gd name="connsiteY63" fmla="*/ 276035 h 328613"/>
                  <a:gd name="connsiteX64" fmla="*/ 227013 w 338138"/>
                  <a:gd name="connsiteY64" fmla="*/ 276035 h 328613"/>
                  <a:gd name="connsiteX65" fmla="*/ 227013 w 338138"/>
                  <a:gd name="connsiteY65" fmla="*/ 273406 h 328613"/>
                  <a:gd name="connsiteX66" fmla="*/ 262732 w 338138"/>
                  <a:gd name="connsiteY66" fmla="*/ 222142 h 328613"/>
                  <a:gd name="connsiteX67" fmla="*/ 261409 w 338138"/>
                  <a:gd name="connsiteY67" fmla="*/ 214255 h 328613"/>
                  <a:gd name="connsiteX68" fmla="*/ 230981 w 338138"/>
                  <a:gd name="connsiteY68" fmla="*/ 239231 h 328613"/>
                  <a:gd name="connsiteX69" fmla="*/ 224367 w 338138"/>
                  <a:gd name="connsiteY69" fmla="*/ 243174 h 328613"/>
                  <a:gd name="connsiteX70" fmla="*/ 221721 w 338138"/>
                  <a:gd name="connsiteY70" fmla="*/ 241859 h 328613"/>
                  <a:gd name="connsiteX71" fmla="*/ 219075 w 338138"/>
                  <a:gd name="connsiteY71" fmla="*/ 232658 h 328613"/>
                  <a:gd name="connsiteX72" fmla="*/ 257440 w 338138"/>
                  <a:gd name="connsiteY72" fmla="*/ 201111 h 328613"/>
                  <a:gd name="connsiteX73" fmla="*/ 248180 w 338138"/>
                  <a:gd name="connsiteY73" fmla="*/ 160363 h 328613"/>
                  <a:gd name="connsiteX74" fmla="*/ 228336 w 338138"/>
                  <a:gd name="connsiteY74" fmla="*/ 151162 h 328613"/>
                  <a:gd name="connsiteX75" fmla="*/ 227013 w 338138"/>
                  <a:gd name="connsiteY75" fmla="*/ 149847 h 328613"/>
                  <a:gd name="connsiteX76" fmla="*/ 224367 w 338138"/>
                  <a:gd name="connsiteY76" fmla="*/ 149847 h 328613"/>
                  <a:gd name="connsiteX77" fmla="*/ 188648 w 338138"/>
                  <a:gd name="connsiteY77" fmla="*/ 149847 h 328613"/>
                  <a:gd name="connsiteX78" fmla="*/ 179388 w 338138"/>
                  <a:gd name="connsiteY78" fmla="*/ 145904 h 328613"/>
                  <a:gd name="connsiteX79" fmla="*/ 178065 w 338138"/>
                  <a:gd name="connsiteY79" fmla="*/ 144589 h 328613"/>
                  <a:gd name="connsiteX80" fmla="*/ 170127 w 338138"/>
                  <a:gd name="connsiteY80" fmla="*/ 134074 h 328613"/>
                  <a:gd name="connsiteX81" fmla="*/ 168804 w 338138"/>
                  <a:gd name="connsiteY81" fmla="*/ 140646 h 328613"/>
                  <a:gd name="connsiteX82" fmla="*/ 167481 w 338138"/>
                  <a:gd name="connsiteY82" fmla="*/ 148533 h 328613"/>
                  <a:gd name="connsiteX83" fmla="*/ 166158 w 338138"/>
                  <a:gd name="connsiteY83" fmla="*/ 152476 h 328613"/>
                  <a:gd name="connsiteX84" fmla="*/ 166158 w 338138"/>
                  <a:gd name="connsiteY84" fmla="*/ 156420 h 328613"/>
                  <a:gd name="connsiteX85" fmla="*/ 163513 w 338138"/>
                  <a:gd name="connsiteY85" fmla="*/ 164306 h 328613"/>
                  <a:gd name="connsiteX86" fmla="*/ 162190 w 338138"/>
                  <a:gd name="connsiteY86" fmla="*/ 170879 h 328613"/>
                  <a:gd name="connsiteX87" fmla="*/ 160867 w 338138"/>
                  <a:gd name="connsiteY87" fmla="*/ 173507 h 328613"/>
                  <a:gd name="connsiteX88" fmla="*/ 200554 w 338138"/>
                  <a:gd name="connsiteY88" fmla="*/ 182709 h 328613"/>
                  <a:gd name="connsiteX89" fmla="*/ 201877 w 338138"/>
                  <a:gd name="connsiteY89" fmla="*/ 182709 h 328613"/>
                  <a:gd name="connsiteX90" fmla="*/ 215106 w 338138"/>
                  <a:gd name="connsiteY90" fmla="*/ 205054 h 328613"/>
                  <a:gd name="connsiteX91" fmla="*/ 212461 w 338138"/>
                  <a:gd name="connsiteY91" fmla="*/ 210312 h 328613"/>
                  <a:gd name="connsiteX92" fmla="*/ 163513 w 338138"/>
                  <a:gd name="connsiteY92" fmla="*/ 289180 h 328613"/>
                  <a:gd name="connsiteX93" fmla="*/ 144992 w 338138"/>
                  <a:gd name="connsiteY93" fmla="*/ 293123 h 328613"/>
                  <a:gd name="connsiteX94" fmla="*/ 139700 w 338138"/>
                  <a:gd name="connsiteY94" fmla="*/ 276035 h 328613"/>
                  <a:gd name="connsiteX95" fmla="*/ 168804 w 338138"/>
                  <a:gd name="connsiteY95" fmla="*/ 214255 h 328613"/>
                  <a:gd name="connsiteX96" fmla="*/ 125148 w 338138"/>
                  <a:gd name="connsiteY96" fmla="*/ 206369 h 328613"/>
                  <a:gd name="connsiteX97" fmla="*/ 103981 w 338138"/>
                  <a:gd name="connsiteY97" fmla="*/ 195853 h 328613"/>
                  <a:gd name="connsiteX98" fmla="*/ 97367 w 338138"/>
                  <a:gd name="connsiteY98" fmla="*/ 164306 h 328613"/>
                  <a:gd name="connsiteX99" fmla="*/ 121179 w 338138"/>
                  <a:gd name="connsiteY99" fmla="*/ 95955 h 328613"/>
                  <a:gd name="connsiteX100" fmla="*/ 121179 w 338138"/>
                  <a:gd name="connsiteY100" fmla="*/ 90697 h 328613"/>
                  <a:gd name="connsiteX101" fmla="*/ 143669 w 338138"/>
                  <a:gd name="connsiteY101" fmla="*/ 68351 h 328613"/>
                  <a:gd name="connsiteX102" fmla="*/ 119856 w 338138"/>
                  <a:gd name="connsiteY102" fmla="*/ 35490 h 328613"/>
                  <a:gd name="connsiteX103" fmla="*/ 155575 w 338138"/>
                  <a:gd name="connsiteY103"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38138" h="328613">
                    <a:moveTo>
                      <a:pt x="279778" y="231775"/>
                    </a:moveTo>
                    <a:cubicBezTo>
                      <a:pt x="279778" y="231775"/>
                      <a:pt x="279778" y="231775"/>
                      <a:pt x="289126" y="271719"/>
                    </a:cubicBezTo>
                    <a:cubicBezTo>
                      <a:pt x="290462" y="275713"/>
                      <a:pt x="287791" y="278376"/>
                      <a:pt x="283784" y="279708"/>
                    </a:cubicBezTo>
                    <a:cubicBezTo>
                      <a:pt x="283784" y="279708"/>
                      <a:pt x="282449" y="279708"/>
                      <a:pt x="282449" y="279708"/>
                    </a:cubicBezTo>
                    <a:cubicBezTo>
                      <a:pt x="279778" y="279708"/>
                      <a:pt x="275771" y="278376"/>
                      <a:pt x="275771" y="274382"/>
                    </a:cubicBezTo>
                    <a:cubicBezTo>
                      <a:pt x="275771" y="274382"/>
                      <a:pt x="275771" y="274382"/>
                      <a:pt x="265087" y="234438"/>
                    </a:cubicBezTo>
                    <a:cubicBezTo>
                      <a:pt x="250396" y="241095"/>
                      <a:pt x="239712" y="255741"/>
                      <a:pt x="239712" y="273050"/>
                    </a:cubicBezTo>
                    <a:cubicBezTo>
                      <a:pt x="239712" y="295685"/>
                      <a:pt x="259745" y="314325"/>
                      <a:pt x="282449" y="314325"/>
                    </a:cubicBezTo>
                    <a:cubicBezTo>
                      <a:pt x="305153" y="314325"/>
                      <a:pt x="323850" y="295685"/>
                      <a:pt x="323850" y="273050"/>
                    </a:cubicBezTo>
                    <a:cubicBezTo>
                      <a:pt x="323850" y="250416"/>
                      <a:pt x="305153" y="231775"/>
                      <a:pt x="282449" y="231775"/>
                    </a:cubicBezTo>
                    <a:cubicBezTo>
                      <a:pt x="281113" y="231775"/>
                      <a:pt x="279778" y="231775"/>
                      <a:pt x="279778" y="231775"/>
                    </a:cubicBezTo>
                    <a:close/>
                    <a:moveTo>
                      <a:pt x="55688" y="231775"/>
                    </a:moveTo>
                    <a:cubicBezTo>
                      <a:pt x="32984" y="231775"/>
                      <a:pt x="14287" y="250416"/>
                      <a:pt x="14287" y="273050"/>
                    </a:cubicBezTo>
                    <a:cubicBezTo>
                      <a:pt x="14287" y="295685"/>
                      <a:pt x="32984" y="314325"/>
                      <a:pt x="55688" y="314325"/>
                    </a:cubicBezTo>
                    <a:cubicBezTo>
                      <a:pt x="78392" y="314325"/>
                      <a:pt x="98425" y="295685"/>
                      <a:pt x="98425" y="273050"/>
                    </a:cubicBezTo>
                    <a:cubicBezTo>
                      <a:pt x="98425" y="270387"/>
                      <a:pt x="97089" y="267724"/>
                      <a:pt x="97089" y="265062"/>
                    </a:cubicBezTo>
                    <a:cubicBezTo>
                      <a:pt x="97089" y="265062"/>
                      <a:pt x="97089" y="265062"/>
                      <a:pt x="58359" y="279708"/>
                    </a:cubicBezTo>
                    <a:cubicBezTo>
                      <a:pt x="57024" y="279708"/>
                      <a:pt x="57024" y="279708"/>
                      <a:pt x="55688" y="279708"/>
                    </a:cubicBezTo>
                    <a:cubicBezTo>
                      <a:pt x="53017" y="279708"/>
                      <a:pt x="50346" y="278376"/>
                      <a:pt x="49011" y="275713"/>
                    </a:cubicBezTo>
                    <a:cubicBezTo>
                      <a:pt x="47675" y="271719"/>
                      <a:pt x="49011" y="267724"/>
                      <a:pt x="53017" y="266393"/>
                    </a:cubicBezTo>
                    <a:cubicBezTo>
                      <a:pt x="53017" y="266393"/>
                      <a:pt x="53017" y="266393"/>
                      <a:pt x="91747" y="251747"/>
                    </a:cubicBezTo>
                    <a:cubicBezTo>
                      <a:pt x="83734" y="239764"/>
                      <a:pt x="70379" y="231775"/>
                      <a:pt x="55688" y="231775"/>
                    </a:cubicBezTo>
                    <a:close/>
                    <a:moveTo>
                      <a:pt x="39613" y="195263"/>
                    </a:moveTo>
                    <a:cubicBezTo>
                      <a:pt x="39613" y="195263"/>
                      <a:pt x="39613" y="195263"/>
                      <a:pt x="92431" y="195263"/>
                    </a:cubicBezTo>
                    <a:cubicBezTo>
                      <a:pt x="95072" y="195263"/>
                      <a:pt x="96393" y="195263"/>
                      <a:pt x="97713" y="196583"/>
                    </a:cubicBezTo>
                    <a:cubicBezTo>
                      <a:pt x="97713" y="196583"/>
                      <a:pt x="97713" y="196583"/>
                      <a:pt x="138647" y="237513"/>
                    </a:cubicBezTo>
                    <a:cubicBezTo>
                      <a:pt x="139967" y="238833"/>
                      <a:pt x="141288" y="241474"/>
                      <a:pt x="139967" y="244114"/>
                    </a:cubicBezTo>
                    <a:cubicBezTo>
                      <a:pt x="139967" y="246755"/>
                      <a:pt x="138647" y="248075"/>
                      <a:pt x="136006" y="249395"/>
                    </a:cubicBezTo>
                    <a:cubicBezTo>
                      <a:pt x="136006" y="249395"/>
                      <a:pt x="136006" y="249395"/>
                      <a:pt x="109597" y="259958"/>
                    </a:cubicBezTo>
                    <a:cubicBezTo>
                      <a:pt x="110918" y="263919"/>
                      <a:pt x="110918" y="267880"/>
                      <a:pt x="110918" y="273161"/>
                    </a:cubicBezTo>
                    <a:cubicBezTo>
                      <a:pt x="110918" y="303528"/>
                      <a:pt x="85829" y="328613"/>
                      <a:pt x="55459" y="328613"/>
                    </a:cubicBezTo>
                    <a:cubicBezTo>
                      <a:pt x="25088" y="328613"/>
                      <a:pt x="0" y="303528"/>
                      <a:pt x="0" y="273161"/>
                    </a:cubicBezTo>
                    <a:cubicBezTo>
                      <a:pt x="0" y="242794"/>
                      <a:pt x="25088" y="217708"/>
                      <a:pt x="55459" y="217708"/>
                    </a:cubicBezTo>
                    <a:cubicBezTo>
                      <a:pt x="76586" y="217708"/>
                      <a:pt x="95072" y="229590"/>
                      <a:pt x="104315" y="246755"/>
                    </a:cubicBezTo>
                    <a:cubicBezTo>
                      <a:pt x="104315" y="246755"/>
                      <a:pt x="104315" y="246755"/>
                      <a:pt x="121481" y="240153"/>
                    </a:cubicBezTo>
                    <a:cubicBezTo>
                      <a:pt x="121481" y="240153"/>
                      <a:pt x="121481" y="240153"/>
                      <a:pt x="89790" y="208466"/>
                    </a:cubicBezTo>
                    <a:cubicBezTo>
                      <a:pt x="89790" y="208466"/>
                      <a:pt x="89790" y="208466"/>
                      <a:pt x="39613" y="208466"/>
                    </a:cubicBezTo>
                    <a:cubicBezTo>
                      <a:pt x="35652" y="208466"/>
                      <a:pt x="33011" y="205825"/>
                      <a:pt x="33011" y="201864"/>
                    </a:cubicBezTo>
                    <a:cubicBezTo>
                      <a:pt x="33011" y="197903"/>
                      <a:pt x="35652" y="195263"/>
                      <a:pt x="39613" y="195263"/>
                    </a:cubicBezTo>
                    <a:close/>
                    <a:moveTo>
                      <a:pt x="155575" y="0"/>
                    </a:moveTo>
                    <a:cubicBezTo>
                      <a:pt x="175419" y="0"/>
                      <a:pt x="191294" y="15773"/>
                      <a:pt x="191294" y="35490"/>
                    </a:cubicBezTo>
                    <a:cubicBezTo>
                      <a:pt x="191294" y="53892"/>
                      <a:pt x="175419" y="69666"/>
                      <a:pt x="156898" y="70980"/>
                    </a:cubicBezTo>
                    <a:cubicBezTo>
                      <a:pt x="160867" y="72295"/>
                      <a:pt x="164835" y="76238"/>
                      <a:pt x="167481" y="80181"/>
                    </a:cubicBezTo>
                    <a:cubicBezTo>
                      <a:pt x="168804" y="80181"/>
                      <a:pt x="168804" y="80181"/>
                      <a:pt x="168804" y="81496"/>
                    </a:cubicBezTo>
                    <a:cubicBezTo>
                      <a:pt x="168804" y="81496"/>
                      <a:pt x="168804" y="81496"/>
                      <a:pt x="196586" y="126187"/>
                    </a:cubicBezTo>
                    <a:cubicBezTo>
                      <a:pt x="196586" y="126187"/>
                      <a:pt x="196586" y="126187"/>
                      <a:pt x="225690" y="130131"/>
                    </a:cubicBezTo>
                    <a:cubicBezTo>
                      <a:pt x="230981" y="130131"/>
                      <a:pt x="234950" y="134074"/>
                      <a:pt x="234950" y="138017"/>
                    </a:cubicBezTo>
                    <a:cubicBezTo>
                      <a:pt x="234950" y="138017"/>
                      <a:pt x="234950" y="138017"/>
                      <a:pt x="257440" y="149847"/>
                    </a:cubicBezTo>
                    <a:cubicBezTo>
                      <a:pt x="258763" y="151162"/>
                      <a:pt x="260086" y="152476"/>
                      <a:pt x="260086" y="155105"/>
                    </a:cubicBezTo>
                    <a:cubicBezTo>
                      <a:pt x="260086" y="155105"/>
                      <a:pt x="260086" y="155105"/>
                      <a:pt x="270669" y="197168"/>
                    </a:cubicBezTo>
                    <a:cubicBezTo>
                      <a:pt x="273315" y="197168"/>
                      <a:pt x="275961" y="197168"/>
                      <a:pt x="278607" y="197168"/>
                    </a:cubicBezTo>
                    <a:cubicBezTo>
                      <a:pt x="291836" y="195853"/>
                      <a:pt x="303742" y="198482"/>
                      <a:pt x="315648" y="205054"/>
                    </a:cubicBezTo>
                    <a:cubicBezTo>
                      <a:pt x="319617" y="206369"/>
                      <a:pt x="320940" y="210312"/>
                      <a:pt x="319617" y="214255"/>
                    </a:cubicBezTo>
                    <a:cubicBezTo>
                      <a:pt x="316971" y="216884"/>
                      <a:pt x="313003" y="219513"/>
                      <a:pt x="310357" y="216884"/>
                    </a:cubicBezTo>
                    <a:cubicBezTo>
                      <a:pt x="299773" y="211627"/>
                      <a:pt x="289190" y="210312"/>
                      <a:pt x="278607" y="210312"/>
                    </a:cubicBezTo>
                    <a:cubicBezTo>
                      <a:pt x="277284" y="210312"/>
                      <a:pt x="275961" y="210312"/>
                      <a:pt x="274638" y="211627"/>
                    </a:cubicBezTo>
                    <a:cubicBezTo>
                      <a:pt x="274638" y="211627"/>
                      <a:pt x="274638" y="211627"/>
                      <a:pt x="275961" y="218199"/>
                    </a:cubicBezTo>
                    <a:cubicBezTo>
                      <a:pt x="278607" y="218199"/>
                      <a:pt x="279930" y="218199"/>
                      <a:pt x="282575" y="218199"/>
                    </a:cubicBezTo>
                    <a:cubicBezTo>
                      <a:pt x="313003" y="218199"/>
                      <a:pt x="338138" y="243174"/>
                      <a:pt x="338138" y="273406"/>
                    </a:cubicBezTo>
                    <a:cubicBezTo>
                      <a:pt x="338138" y="303639"/>
                      <a:pt x="313003" y="328613"/>
                      <a:pt x="282575" y="328613"/>
                    </a:cubicBezTo>
                    <a:cubicBezTo>
                      <a:pt x="257440" y="328613"/>
                      <a:pt x="236273" y="312840"/>
                      <a:pt x="229659" y="289180"/>
                    </a:cubicBezTo>
                    <a:cubicBezTo>
                      <a:pt x="229659" y="289180"/>
                      <a:pt x="229659" y="289180"/>
                      <a:pt x="183356" y="289180"/>
                    </a:cubicBezTo>
                    <a:cubicBezTo>
                      <a:pt x="179388" y="289180"/>
                      <a:pt x="175419" y="286551"/>
                      <a:pt x="175419" y="282607"/>
                    </a:cubicBezTo>
                    <a:cubicBezTo>
                      <a:pt x="175419" y="278664"/>
                      <a:pt x="179388" y="276035"/>
                      <a:pt x="183356" y="276035"/>
                    </a:cubicBezTo>
                    <a:cubicBezTo>
                      <a:pt x="183356" y="276035"/>
                      <a:pt x="183356" y="276035"/>
                      <a:pt x="227013" y="276035"/>
                    </a:cubicBezTo>
                    <a:cubicBezTo>
                      <a:pt x="227013" y="274721"/>
                      <a:pt x="227013" y="274721"/>
                      <a:pt x="227013" y="273406"/>
                    </a:cubicBezTo>
                    <a:cubicBezTo>
                      <a:pt x="227013" y="249746"/>
                      <a:pt x="241565" y="230029"/>
                      <a:pt x="262732" y="222142"/>
                    </a:cubicBezTo>
                    <a:cubicBezTo>
                      <a:pt x="262732" y="222142"/>
                      <a:pt x="262732" y="222142"/>
                      <a:pt x="261409" y="214255"/>
                    </a:cubicBezTo>
                    <a:cubicBezTo>
                      <a:pt x="248180" y="219513"/>
                      <a:pt x="237596" y="228714"/>
                      <a:pt x="230981" y="239231"/>
                    </a:cubicBezTo>
                    <a:cubicBezTo>
                      <a:pt x="229659" y="241859"/>
                      <a:pt x="227013" y="243174"/>
                      <a:pt x="224367" y="243174"/>
                    </a:cubicBezTo>
                    <a:cubicBezTo>
                      <a:pt x="224367" y="243174"/>
                      <a:pt x="223044" y="243174"/>
                      <a:pt x="221721" y="241859"/>
                    </a:cubicBezTo>
                    <a:cubicBezTo>
                      <a:pt x="217752" y="240545"/>
                      <a:pt x="216429" y="235287"/>
                      <a:pt x="219075" y="232658"/>
                    </a:cubicBezTo>
                    <a:cubicBezTo>
                      <a:pt x="228336" y="218199"/>
                      <a:pt x="241565" y="206369"/>
                      <a:pt x="257440" y="201111"/>
                    </a:cubicBezTo>
                    <a:cubicBezTo>
                      <a:pt x="257440" y="201111"/>
                      <a:pt x="257440" y="201111"/>
                      <a:pt x="248180" y="160363"/>
                    </a:cubicBezTo>
                    <a:cubicBezTo>
                      <a:pt x="248180" y="160363"/>
                      <a:pt x="248180" y="160363"/>
                      <a:pt x="228336" y="151162"/>
                    </a:cubicBezTo>
                    <a:cubicBezTo>
                      <a:pt x="228336" y="151162"/>
                      <a:pt x="228336" y="149847"/>
                      <a:pt x="227013" y="149847"/>
                    </a:cubicBezTo>
                    <a:cubicBezTo>
                      <a:pt x="227013" y="149847"/>
                      <a:pt x="225690" y="149847"/>
                      <a:pt x="224367" y="149847"/>
                    </a:cubicBezTo>
                    <a:cubicBezTo>
                      <a:pt x="224367" y="149847"/>
                      <a:pt x="224367" y="149847"/>
                      <a:pt x="188648" y="149847"/>
                    </a:cubicBezTo>
                    <a:cubicBezTo>
                      <a:pt x="184679" y="149847"/>
                      <a:pt x="180711" y="148533"/>
                      <a:pt x="179388" y="145904"/>
                    </a:cubicBezTo>
                    <a:cubicBezTo>
                      <a:pt x="179388" y="145904"/>
                      <a:pt x="179388" y="145904"/>
                      <a:pt x="178065" y="144589"/>
                    </a:cubicBezTo>
                    <a:cubicBezTo>
                      <a:pt x="178065" y="144589"/>
                      <a:pt x="178065" y="144589"/>
                      <a:pt x="170127" y="134074"/>
                    </a:cubicBezTo>
                    <a:cubicBezTo>
                      <a:pt x="170127" y="136703"/>
                      <a:pt x="170127" y="138017"/>
                      <a:pt x="168804" y="140646"/>
                    </a:cubicBezTo>
                    <a:cubicBezTo>
                      <a:pt x="168804" y="143275"/>
                      <a:pt x="167481" y="145904"/>
                      <a:pt x="167481" y="148533"/>
                    </a:cubicBezTo>
                    <a:cubicBezTo>
                      <a:pt x="167481" y="149847"/>
                      <a:pt x="167481" y="151162"/>
                      <a:pt x="166158" y="152476"/>
                    </a:cubicBezTo>
                    <a:cubicBezTo>
                      <a:pt x="166158" y="153791"/>
                      <a:pt x="166158" y="155105"/>
                      <a:pt x="166158" y="156420"/>
                    </a:cubicBezTo>
                    <a:cubicBezTo>
                      <a:pt x="164835" y="159048"/>
                      <a:pt x="164835" y="161677"/>
                      <a:pt x="163513" y="164306"/>
                    </a:cubicBezTo>
                    <a:cubicBezTo>
                      <a:pt x="163513" y="166935"/>
                      <a:pt x="162190" y="168250"/>
                      <a:pt x="162190" y="170879"/>
                    </a:cubicBezTo>
                    <a:cubicBezTo>
                      <a:pt x="160867" y="172193"/>
                      <a:pt x="160867" y="172193"/>
                      <a:pt x="160867" y="173507"/>
                    </a:cubicBezTo>
                    <a:cubicBezTo>
                      <a:pt x="160867" y="173507"/>
                      <a:pt x="160867" y="173507"/>
                      <a:pt x="200554" y="182709"/>
                    </a:cubicBezTo>
                    <a:cubicBezTo>
                      <a:pt x="200554" y="182709"/>
                      <a:pt x="200554" y="182709"/>
                      <a:pt x="201877" y="182709"/>
                    </a:cubicBezTo>
                    <a:cubicBezTo>
                      <a:pt x="211138" y="185337"/>
                      <a:pt x="217752" y="195853"/>
                      <a:pt x="215106" y="205054"/>
                    </a:cubicBezTo>
                    <a:cubicBezTo>
                      <a:pt x="215106" y="206369"/>
                      <a:pt x="213784" y="208998"/>
                      <a:pt x="212461" y="210312"/>
                    </a:cubicBezTo>
                    <a:cubicBezTo>
                      <a:pt x="212461" y="210312"/>
                      <a:pt x="212461" y="210312"/>
                      <a:pt x="163513" y="289180"/>
                    </a:cubicBezTo>
                    <a:cubicBezTo>
                      <a:pt x="159544" y="294437"/>
                      <a:pt x="151606" y="297066"/>
                      <a:pt x="144992" y="293123"/>
                    </a:cubicBezTo>
                    <a:cubicBezTo>
                      <a:pt x="138377" y="289180"/>
                      <a:pt x="137054" y="281293"/>
                      <a:pt x="139700" y="276035"/>
                    </a:cubicBezTo>
                    <a:cubicBezTo>
                      <a:pt x="139700" y="276035"/>
                      <a:pt x="139700" y="276035"/>
                      <a:pt x="168804" y="214255"/>
                    </a:cubicBezTo>
                    <a:cubicBezTo>
                      <a:pt x="168804" y="214255"/>
                      <a:pt x="168804" y="214255"/>
                      <a:pt x="125148" y="206369"/>
                    </a:cubicBezTo>
                    <a:cubicBezTo>
                      <a:pt x="115887" y="203740"/>
                      <a:pt x="107950" y="201111"/>
                      <a:pt x="103981" y="195853"/>
                    </a:cubicBezTo>
                    <a:cubicBezTo>
                      <a:pt x="96044" y="186652"/>
                      <a:pt x="92075" y="176136"/>
                      <a:pt x="97367" y="164306"/>
                    </a:cubicBezTo>
                    <a:cubicBezTo>
                      <a:pt x="115887" y="124873"/>
                      <a:pt x="121179" y="95955"/>
                      <a:pt x="121179" y="95955"/>
                    </a:cubicBezTo>
                    <a:cubicBezTo>
                      <a:pt x="121179" y="95955"/>
                      <a:pt x="121179" y="95955"/>
                      <a:pt x="121179" y="90697"/>
                    </a:cubicBezTo>
                    <a:cubicBezTo>
                      <a:pt x="122502" y="78867"/>
                      <a:pt x="131763" y="69666"/>
                      <a:pt x="143669" y="68351"/>
                    </a:cubicBezTo>
                    <a:cubicBezTo>
                      <a:pt x="130440" y="63093"/>
                      <a:pt x="119856" y="49949"/>
                      <a:pt x="119856" y="35490"/>
                    </a:cubicBezTo>
                    <a:cubicBezTo>
                      <a:pt x="119856" y="15773"/>
                      <a:pt x="135731" y="0"/>
                      <a:pt x="155575" y="0"/>
                    </a:cubicBezTo>
                    <a:close/>
                  </a:path>
                </a:pathLst>
              </a:custGeom>
              <a:solidFill>
                <a:schemeClr val="bg1"/>
              </a:solidFill>
              <a:ln w="19050">
                <a:noFill/>
                <a:round/>
              </a:ln>
            </p:spPr>
            <p:txBody>
              <a:bodyPr anchor="ctr"/>
              <a:lstStyle/>
              <a:p>
                <a:pPr algn="ctr"/>
              </a:p>
            </p:txBody>
          </p:sp>
          <p:grpSp>
            <p:nvGrpSpPr>
              <p:cNvPr id="11" name="组合 10"/>
              <p:cNvGrpSpPr/>
              <p:nvPr/>
            </p:nvGrpSpPr>
            <p:grpSpPr>
              <a:xfrm>
                <a:off x="7265639" y="2717999"/>
                <a:ext cx="3765218" cy="900056"/>
                <a:chOff x="5354322" y="1967781"/>
                <a:chExt cx="3765218" cy="900056"/>
              </a:xfrm>
            </p:grpSpPr>
            <p:sp>
              <p:nvSpPr>
                <p:cNvPr id="12" name="矩形 11"/>
                <p:cNvSpPr/>
                <p:nvPr/>
              </p:nvSpPr>
              <p:spPr>
                <a:xfrm>
                  <a:off x="5354322" y="2332306"/>
                  <a:ext cx="376521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用户可以在投影仪或者计算机上可以将演示文稿打印出来制作成胶片以便应用到更广泛的领域中</a:t>
                  </a:r>
                  <a:endParaRPr lang="zh-CN" altLang="en-US" sz="1200" dirty="0">
                    <a:solidFill>
                      <a:schemeClr val="tx1">
                        <a:lumMod val="75000"/>
                        <a:lumOff val="25000"/>
                      </a:schemeClr>
                    </a:solidFill>
                  </a:endParaRPr>
                </a:p>
              </p:txBody>
            </p:sp>
            <p:sp>
              <p:nvSpPr>
                <p:cNvPr id="19" name="矩形 18"/>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endParaRPr lang="zh-CN" altLang="en-US" b="1" dirty="0">
                    <a:solidFill>
                      <a:schemeClr val="tx1">
                        <a:lumMod val="75000"/>
                        <a:lumOff val="25000"/>
                      </a:schemeClr>
                    </a:solidFill>
                  </a:endParaRPr>
                </a:p>
              </p:txBody>
            </p:sp>
          </p:grpSp>
        </p:grpSp>
      </p:grpSp>
      <p:sp>
        <p:nvSpPr>
          <p:cNvPr id="20" name="矩形 19"/>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randombar(horizontal)">
                                      <p:cBhvr>
                                        <p:cTn id="18" dur="500"/>
                                        <p:tgtEl>
                                          <p:spTgt spid="3"/>
                                        </p:tgtEl>
                                      </p:cBhvr>
                                    </p:animEffect>
                                  </p:childTnLst>
                                </p:cTn>
                              </p:par>
                              <p:par>
                                <p:cTn id="19" presetID="14" presetClass="entr" presetSubtype="1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539918" y="2365376"/>
            <a:ext cx="9112163" cy="2851150"/>
            <a:chOff x="1591130" y="2365376"/>
            <a:chExt cx="9112163" cy="2851150"/>
          </a:xfrm>
        </p:grpSpPr>
        <p:sp>
          <p:nvSpPr>
            <p:cNvPr id="51" name="MH_Other_1"/>
            <p:cNvSpPr/>
            <p:nvPr>
              <p:custDataLst>
                <p:tags r:id="rId1"/>
              </p:custDataLst>
            </p:nvPr>
          </p:nvSpPr>
          <p:spPr>
            <a:xfrm rot="5400000">
              <a:off x="2279311"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2" name="MH_Other_2"/>
            <p:cNvSpPr/>
            <p:nvPr>
              <p:custDataLst>
                <p:tags r:id="rId2"/>
              </p:custDataLst>
            </p:nvPr>
          </p:nvSpPr>
          <p:spPr>
            <a:xfrm rot="16200000">
              <a:off x="3180217"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50" name="MH_Other_3"/>
            <p:cNvSpPr/>
            <p:nvPr>
              <p:custDataLst>
                <p:tags r:id="rId3"/>
              </p:custDataLst>
            </p:nvPr>
          </p:nvSpPr>
          <p:spPr>
            <a:xfrm rot="5400000">
              <a:off x="4135098"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3" name="MH_Other_4"/>
            <p:cNvSpPr/>
            <p:nvPr>
              <p:custDataLst>
                <p:tags r:id="rId4"/>
              </p:custDataLst>
            </p:nvPr>
          </p:nvSpPr>
          <p:spPr>
            <a:xfrm rot="16200000">
              <a:off x="4981236"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16" name="MH_Other_1"/>
            <p:cNvSpPr/>
            <p:nvPr>
              <p:custDataLst>
                <p:tags r:id="rId5"/>
              </p:custDataLst>
            </p:nvPr>
          </p:nvSpPr>
          <p:spPr>
            <a:xfrm rot="5400000">
              <a:off x="5881349"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7" name="MH_Other_2"/>
            <p:cNvSpPr/>
            <p:nvPr>
              <p:custDataLst>
                <p:tags r:id="rId6"/>
              </p:custDataLst>
            </p:nvPr>
          </p:nvSpPr>
          <p:spPr>
            <a:xfrm rot="16200000">
              <a:off x="6782255"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18" name="MH_Other_3"/>
            <p:cNvSpPr/>
            <p:nvPr>
              <p:custDataLst>
                <p:tags r:id="rId7"/>
              </p:custDataLst>
            </p:nvPr>
          </p:nvSpPr>
          <p:spPr>
            <a:xfrm rot="5400000">
              <a:off x="7737136"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9" name="MH_Other_4"/>
            <p:cNvSpPr/>
            <p:nvPr>
              <p:custDataLst>
                <p:tags r:id="rId8"/>
              </p:custDataLst>
            </p:nvPr>
          </p:nvSpPr>
          <p:spPr>
            <a:xfrm rot="16200000">
              <a:off x="8583274"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14" name="MH_Other_9"/>
            <p:cNvSpPr/>
            <p:nvPr>
              <p:custDataLst>
                <p:tags r:id="rId9"/>
              </p:custDataLst>
            </p:nvPr>
          </p:nvSpPr>
          <p:spPr>
            <a:xfrm>
              <a:off x="1591130" y="3549652"/>
              <a:ext cx="9112163" cy="479424"/>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sp>
        <p:nvSpPr>
          <p:cNvPr id="26" name="矩形 25"/>
          <p:cNvSpPr/>
          <p:nvPr/>
        </p:nvSpPr>
        <p:spPr>
          <a:xfrm>
            <a:off x="1732671" y="3596059"/>
            <a:ext cx="874796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748462" y="531078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标题文字添加</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3604249" y="531078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标题文字添加</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5350500" y="531078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标题文字添加</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7206287" y="5310783"/>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标题文字添加</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2661856" y="186688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标题文字添加</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4517643" y="186688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标题文字添加</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6263894" y="186688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标题文字添加</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8119681" y="1866884"/>
            <a:ext cx="2241974" cy="40203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微软雅黑" panose="020B0503020204020204" pitchFamily="34" charset="-122"/>
                <a:ea typeface="微软雅黑" panose="020B0503020204020204" pitchFamily="34" charset="-122"/>
              </a:rPr>
              <a:t>标题文字添加</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539918" y="2340611"/>
            <a:ext cx="9112163" cy="2875915"/>
            <a:chOff x="1591130" y="2340611"/>
            <a:chExt cx="9112163" cy="2875915"/>
          </a:xfrm>
        </p:grpSpPr>
        <p:sp>
          <p:nvSpPr>
            <p:cNvPr id="21" name="MH_Other_1"/>
            <p:cNvSpPr/>
            <p:nvPr>
              <p:custDataLst>
                <p:tags r:id="rId10"/>
              </p:custDataLst>
            </p:nvPr>
          </p:nvSpPr>
          <p:spPr>
            <a:xfrm rot="5400000">
              <a:off x="2279311"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2" name="MH_Other_2"/>
            <p:cNvSpPr/>
            <p:nvPr>
              <p:custDataLst>
                <p:tags r:id="rId11"/>
              </p:custDataLst>
            </p:nvPr>
          </p:nvSpPr>
          <p:spPr>
            <a:xfrm rot="16200000">
              <a:off x="3180217"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31" name="MH_Other_3"/>
            <p:cNvSpPr/>
            <p:nvPr>
              <p:custDataLst>
                <p:tags r:id="rId12"/>
              </p:custDataLst>
            </p:nvPr>
          </p:nvSpPr>
          <p:spPr>
            <a:xfrm rot="5400000">
              <a:off x="4135098"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32" name="MH_Other_4"/>
            <p:cNvSpPr/>
            <p:nvPr>
              <p:custDataLst>
                <p:tags r:id="rId13"/>
              </p:custDataLst>
            </p:nvPr>
          </p:nvSpPr>
          <p:spPr>
            <a:xfrm rot="16200000">
              <a:off x="4981236"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33" name="MH_Other_1"/>
            <p:cNvSpPr/>
            <p:nvPr>
              <p:custDataLst>
                <p:tags r:id="rId14"/>
              </p:custDataLst>
            </p:nvPr>
          </p:nvSpPr>
          <p:spPr>
            <a:xfrm rot="5400000">
              <a:off x="5881349"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34" name="MH_Other_2"/>
            <p:cNvSpPr/>
            <p:nvPr>
              <p:custDataLst>
                <p:tags r:id="rId15"/>
              </p:custDataLst>
            </p:nvPr>
          </p:nvSpPr>
          <p:spPr>
            <a:xfrm rot="16200000">
              <a:off x="6782255"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35" name="MH_Other_3"/>
            <p:cNvSpPr/>
            <p:nvPr>
              <p:custDataLst>
                <p:tags r:id="rId16"/>
              </p:custDataLst>
            </p:nvPr>
          </p:nvSpPr>
          <p:spPr>
            <a:xfrm rot="5400000">
              <a:off x="7737136"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36" name="MH_Other_4"/>
            <p:cNvSpPr/>
            <p:nvPr>
              <p:custDataLst>
                <p:tags r:id="rId17"/>
              </p:custDataLst>
            </p:nvPr>
          </p:nvSpPr>
          <p:spPr>
            <a:xfrm rot="16200000">
              <a:off x="8583274"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37" name="MH_Other_9"/>
            <p:cNvSpPr/>
            <p:nvPr>
              <p:custDataLst>
                <p:tags r:id="rId18"/>
              </p:custDataLst>
            </p:nvPr>
          </p:nvSpPr>
          <p:spPr>
            <a:xfrm>
              <a:off x="1591130" y="3549652"/>
              <a:ext cx="9112163" cy="479424"/>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38" name="MH_Other_3"/>
            <p:cNvSpPr/>
            <p:nvPr>
              <p:custDataLst>
                <p:tags r:id="rId19"/>
              </p:custDataLst>
            </p:nvPr>
          </p:nvSpPr>
          <p:spPr>
            <a:xfrm rot="5400000">
              <a:off x="4135098" y="3911441"/>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39" name="MH_Other_4"/>
            <p:cNvSpPr/>
            <p:nvPr>
              <p:custDataLst>
                <p:tags r:id="rId20"/>
              </p:custDataLst>
            </p:nvPr>
          </p:nvSpPr>
          <p:spPr>
            <a:xfrm rot="16200000">
              <a:off x="4981236" y="2342992"/>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sp>
          <p:nvSpPr>
            <p:cNvPr id="40" name="MH_Other_1"/>
            <p:cNvSpPr/>
            <p:nvPr>
              <p:custDataLst>
                <p:tags r:id="rId21"/>
              </p:custDataLst>
            </p:nvPr>
          </p:nvSpPr>
          <p:spPr>
            <a:xfrm rot="5400000">
              <a:off x="5881349" y="3911442"/>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1" fmla="*/ 0 w 1932941"/>
                <a:gd name="connsiteY0-2" fmla="*/ 1925601 h 1925919"/>
                <a:gd name="connsiteX1-3" fmla="*/ 0 w 1932941"/>
                <a:gd name="connsiteY1-4" fmla="*/ 1358905 h 1925919"/>
                <a:gd name="connsiteX2-5" fmla="*/ 970781 w 1932941"/>
                <a:gd name="connsiteY2-6" fmla="*/ 1358905 h 1925919"/>
                <a:gd name="connsiteX3-7" fmla="*/ 970779 w 1932941"/>
                <a:gd name="connsiteY3-8" fmla="*/ 1356819 h 1925919"/>
                <a:gd name="connsiteX4-9" fmla="*/ 1363842 w 1932941"/>
                <a:gd name="connsiteY4-10" fmla="*/ 963369 h 1925919"/>
                <a:gd name="connsiteX5-11" fmla="*/ 1050137 w 1932941"/>
                <a:gd name="connsiteY5-12" fmla="*/ 577885 h 1925919"/>
                <a:gd name="connsiteX6-13" fmla="*/ 978501 w 1932941"/>
                <a:gd name="connsiteY6-14" fmla="*/ 570562 h 1925919"/>
                <a:gd name="connsiteX7-15" fmla="*/ 0 w 1932941"/>
                <a:gd name="connsiteY7-16" fmla="*/ 570971 h 1925919"/>
                <a:gd name="connsiteX8-17" fmla="*/ 0 w 1932941"/>
                <a:gd name="connsiteY8-18" fmla="*/ 0 h 1925919"/>
                <a:gd name="connsiteX9-19" fmla="*/ 978501 w 1932941"/>
                <a:gd name="connsiteY9-20" fmla="*/ 0 h 1925919"/>
                <a:gd name="connsiteX10-21" fmla="*/ 978501 w 1932941"/>
                <a:gd name="connsiteY10-22" fmla="*/ 1038 h 1925919"/>
                <a:gd name="connsiteX11-23" fmla="*/ 1070086 w 1932941"/>
                <a:gd name="connsiteY11-24" fmla="*/ 5796 h 1925919"/>
                <a:gd name="connsiteX12-25" fmla="*/ 1932941 w 1932941"/>
                <a:gd name="connsiteY12-26" fmla="*/ 963465 h 1925919"/>
                <a:gd name="connsiteX13-27" fmla="*/ 1069761 w 1932941"/>
                <a:gd name="connsiteY13-28" fmla="*/ 1920844 h 1925919"/>
                <a:gd name="connsiteX14-29" fmla="*/ 978501 w 1932941"/>
                <a:gd name="connsiteY14-30" fmla="*/ 1925554 h 1925919"/>
                <a:gd name="connsiteX15-31" fmla="*/ 978501 w 1932941"/>
                <a:gd name="connsiteY15-32" fmla="*/ 1925601 h 1925919"/>
                <a:gd name="connsiteX16-33" fmla="*/ 977587 w 1932941"/>
                <a:gd name="connsiteY16-34" fmla="*/ 1925601 h 1925919"/>
                <a:gd name="connsiteX17-35" fmla="*/ 971435 w 1932941"/>
                <a:gd name="connsiteY17-36" fmla="*/ 1925919 h 1925919"/>
                <a:gd name="connsiteX18-37" fmla="*/ 971434 w 1932941"/>
                <a:gd name="connsiteY18-38" fmla="*/ 1925601 h 1925919"/>
                <a:gd name="connsiteX19-39" fmla="*/ 0 w 1932941"/>
                <a:gd name="connsiteY19-40" fmla="*/ 1925601 h 1925919"/>
                <a:gd name="connsiteX0-41" fmla="*/ 0 w 1932941"/>
                <a:gd name="connsiteY0-42" fmla="*/ 1925601 h 1925919"/>
                <a:gd name="connsiteX1-43" fmla="*/ 0 w 1932941"/>
                <a:gd name="connsiteY1-44" fmla="*/ 1358905 h 1925919"/>
                <a:gd name="connsiteX2-45" fmla="*/ 970781 w 1932941"/>
                <a:gd name="connsiteY2-46" fmla="*/ 1358905 h 1925919"/>
                <a:gd name="connsiteX3-47" fmla="*/ 970779 w 1932941"/>
                <a:gd name="connsiteY3-48" fmla="*/ 1356819 h 1925919"/>
                <a:gd name="connsiteX4-49" fmla="*/ 1363842 w 1932941"/>
                <a:gd name="connsiteY4-50" fmla="*/ 963369 h 1925919"/>
                <a:gd name="connsiteX5-51" fmla="*/ 1050137 w 1932941"/>
                <a:gd name="connsiteY5-52" fmla="*/ 577885 h 1925919"/>
                <a:gd name="connsiteX6-53" fmla="*/ 0 w 1932941"/>
                <a:gd name="connsiteY6-54" fmla="*/ 570971 h 1925919"/>
                <a:gd name="connsiteX7-55" fmla="*/ 0 w 1932941"/>
                <a:gd name="connsiteY7-56" fmla="*/ 0 h 1925919"/>
                <a:gd name="connsiteX8-57" fmla="*/ 978501 w 1932941"/>
                <a:gd name="connsiteY8-58" fmla="*/ 0 h 1925919"/>
                <a:gd name="connsiteX9-59" fmla="*/ 978501 w 1932941"/>
                <a:gd name="connsiteY9-60" fmla="*/ 1038 h 1925919"/>
                <a:gd name="connsiteX10-61" fmla="*/ 1070086 w 1932941"/>
                <a:gd name="connsiteY10-62" fmla="*/ 5796 h 1925919"/>
                <a:gd name="connsiteX11-63" fmla="*/ 1932941 w 1932941"/>
                <a:gd name="connsiteY11-64" fmla="*/ 963465 h 1925919"/>
                <a:gd name="connsiteX12-65" fmla="*/ 1069761 w 1932941"/>
                <a:gd name="connsiteY12-66" fmla="*/ 1920844 h 1925919"/>
                <a:gd name="connsiteX13-67" fmla="*/ 978501 w 1932941"/>
                <a:gd name="connsiteY13-68" fmla="*/ 1925554 h 1925919"/>
                <a:gd name="connsiteX14-69" fmla="*/ 978501 w 1932941"/>
                <a:gd name="connsiteY14-70" fmla="*/ 1925601 h 1925919"/>
                <a:gd name="connsiteX15-71" fmla="*/ 977587 w 1932941"/>
                <a:gd name="connsiteY15-72" fmla="*/ 1925601 h 1925919"/>
                <a:gd name="connsiteX16-73" fmla="*/ 971435 w 1932941"/>
                <a:gd name="connsiteY16-74" fmla="*/ 1925919 h 1925919"/>
                <a:gd name="connsiteX17-75" fmla="*/ 971434 w 1932941"/>
                <a:gd name="connsiteY17-76" fmla="*/ 1925601 h 1925919"/>
                <a:gd name="connsiteX18-77" fmla="*/ 0 w 1932941"/>
                <a:gd name="connsiteY18-78" fmla="*/ 1925601 h 19259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41" name="MH_Other_2"/>
            <p:cNvSpPr/>
            <p:nvPr>
              <p:custDataLst>
                <p:tags r:id="rId22"/>
              </p:custDataLst>
            </p:nvPr>
          </p:nvSpPr>
          <p:spPr>
            <a:xfrm rot="16200000">
              <a:off x="6782255" y="2342198"/>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solidFill>
                  <a:schemeClr val="bg1"/>
                </a:solidFill>
              </a:endParaRPr>
            </a:p>
          </p:txBody>
        </p:sp>
      </p:grpSp>
      <p:sp>
        <p:nvSpPr>
          <p:cNvPr id="2" name="矩形 1"/>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Effect transition="in" filter="fade">
                                      <p:cBhvr>
                                        <p:cTn id="37" dur="500"/>
                                        <p:tgtEl>
                                          <p:spTgt spid="2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1500"/>
                            </p:stCondLst>
                            <p:childTnLst>
                              <p:par>
                                <p:cTn id="54" presetID="22" presetClass="entr" presetSubtype="8"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15" grpId="0"/>
      <p:bldP spid="23" grpId="0"/>
      <p:bldP spid="24" grpId="0"/>
      <p:bldP spid="2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802008" y="2439901"/>
            <a:ext cx="1682925" cy="168292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椭圆 39"/>
          <p:cNvSpPr/>
          <p:nvPr/>
        </p:nvSpPr>
        <p:spPr>
          <a:xfrm>
            <a:off x="7263901" y="2901793"/>
            <a:ext cx="759142" cy="759141"/>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3"/>
          <p:cNvSpPr/>
          <p:nvPr/>
        </p:nvSpPr>
        <p:spPr>
          <a:xfrm>
            <a:off x="3708427" y="2439901"/>
            <a:ext cx="1682925" cy="168292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椭圆 3"/>
          <p:cNvSpPr/>
          <p:nvPr/>
        </p:nvSpPr>
        <p:spPr>
          <a:xfrm>
            <a:off x="4195267" y="2901793"/>
            <a:ext cx="709245" cy="759141"/>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椭圆 4"/>
          <p:cNvSpPr/>
          <p:nvPr/>
        </p:nvSpPr>
        <p:spPr>
          <a:xfrm>
            <a:off x="5030725" y="2215408"/>
            <a:ext cx="2131910" cy="2131910"/>
          </a:xfrm>
          <a:prstGeom prst="ellipse">
            <a:avLst/>
          </a:prstGeom>
          <a:solidFill>
            <a:schemeClr val="bg1"/>
          </a:solidFill>
          <a:ln>
            <a:solidFill>
              <a:srgbClr val="0F3D4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椭圆 36"/>
          <p:cNvSpPr/>
          <p:nvPr/>
        </p:nvSpPr>
        <p:spPr>
          <a:xfrm>
            <a:off x="5615845" y="2800529"/>
            <a:ext cx="961671" cy="961667"/>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2" name="组合 21"/>
          <p:cNvGrpSpPr/>
          <p:nvPr/>
        </p:nvGrpSpPr>
        <p:grpSpPr>
          <a:xfrm>
            <a:off x="985070" y="2487401"/>
            <a:ext cx="2479921" cy="1238467"/>
            <a:chOff x="7483989" y="3361982"/>
            <a:chExt cx="2479921" cy="1238467"/>
          </a:xfrm>
        </p:grpSpPr>
        <p:sp>
          <p:nvSpPr>
            <p:cNvPr id="23" name="矩形 22"/>
            <p:cNvSpPr/>
            <p:nvPr/>
          </p:nvSpPr>
          <p:spPr>
            <a:xfrm>
              <a:off x="7483989" y="3732519"/>
              <a:ext cx="247992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2"/>
                  </a:solidFill>
                  <a:latin typeface="+mn-ea"/>
                </a:rPr>
                <a:t>用户可以在投影仪或者计算机上进行演示也可以将演示文稿打印出来制作成胶片</a:t>
              </a:r>
              <a:endParaRPr lang="zh-CN" altLang="en-US" sz="1400" dirty="0">
                <a:solidFill>
                  <a:schemeClr val="bg2"/>
                </a:solidFill>
                <a:latin typeface="+mn-ea"/>
              </a:endParaRPr>
            </a:p>
          </p:txBody>
        </p:sp>
        <p:sp>
          <p:nvSpPr>
            <p:cNvPr id="24" name="矩形 23"/>
            <p:cNvSpPr/>
            <p:nvPr/>
          </p:nvSpPr>
          <p:spPr>
            <a:xfrm>
              <a:off x="7483989" y="336198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2"/>
                  </a:solidFill>
                  <a:latin typeface="+mn-ea"/>
                </a:rPr>
                <a:t>项目介绍一</a:t>
              </a:r>
              <a:endParaRPr lang="zh-CN" altLang="en-US" b="1" dirty="0">
                <a:solidFill>
                  <a:schemeClr val="bg2"/>
                </a:solidFill>
                <a:latin typeface="+mn-ea"/>
              </a:endParaRPr>
            </a:p>
          </p:txBody>
        </p:sp>
      </p:grpSp>
      <p:grpSp>
        <p:nvGrpSpPr>
          <p:cNvPr id="25" name="组合 24"/>
          <p:cNvGrpSpPr/>
          <p:nvPr/>
        </p:nvGrpSpPr>
        <p:grpSpPr>
          <a:xfrm>
            <a:off x="8737634" y="2487401"/>
            <a:ext cx="2479921" cy="1238467"/>
            <a:chOff x="7483989" y="3361982"/>
            <a:chExt cx="2479921" cy="1238467"/>
          </a:xfrm>
        </p:grpSpPr>
        <p:sp>
          <p:nvSpPr>
            <p:cNvPr id="26" name="矩形 25"/>
            <p:cNvSpPr/>
            <p:nvPr/>
          </p:nvSpPr>
          <p:spPr>
            <a:xfrm>
              <a:off x="7483989" y="3732519"/>
              <a:ext cx="2479921"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2"/>
                  </a:solidFill>
                  <a:latin typeface="+mn-ea"/>
                </a:rPr>
                <a:t>用户可以在投影仪或者计算机上进行演示也可以将演示文稿打印出来制作成胶片</a:t>
              </a:r>
              <a:endParaRPr lang="zh-CN" altLang="en-US" sz="1400" dirty="0">
                <a:solidFill>
                  <a:schemeClr val="bg2"/>
                </a:solidFill>
                <a:latin typeface="+mn-ea"/>
              </a:endParaRPr>
            </a:p>
          </p:txBody>
        </p:sp>
        <p:sp>
          <p:nvSpPr>
            <p:cNvPr id="27" name="矩形 26"/>
            <p:cNvSpPr/>
            <p:nvPr/>
          </p:nvSpPr>
          <p:spPr>
            <a:xfrm>
              <a:off x="7913358" y="3361982"/>
              <a:ext cx="2050552"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2"/>
                  </a:solidFill>
                  <a:latin typeface="+mn-ea"/>
                </a:rPr>
                <a:t>项目介绍三</a:t>
              </a:r>
              <a:endParaRPr lang="zh-CN" altLang="en-US" b="1" dirty="0">
                <a:solidFill>
                  <a:schemeClr val="bg2"/>
                </a:solidFill>
                <a:latin typeface="+mn-ea"/>
              </a:endParaRPr>
            </a:p>
          </p:txBody>
        </p:sp>
      </p:grpSp>
      <p:grpSp>
        <p:nvGrpSpPr>
          <p:cNvPr id="28" name="组合 27"/>
          <p:cNvGrpSpPr/>
          <p:nvPr/>
        </p:nvGrpSpPr>
        <p:grpSpPr>
          <a:xfrm>
            <a:off x="3248401" y="4596594"/>
            <a:ext cx="5693718" cy="1262217"/>
            <a:chOff x="6607756" y="3338232"/>
            <a:chExt cx="5693718" cy="1262217"/>
          </a:xfrm>
        </p:grpSpPr>
        <p:sp>
          <p:nvSpPr>
            <p:cNvPr id="29" name="矩形 28"/>
            <p:cNvSpPr/>
            <p:nvPr/>
          </p:nvSpPr>
          <p:spPr>
            <a:xfrm>
              <a:off x="6607756" y="3732519"/>
              <a:ext cx="569371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2"/>
                  </a:solidFill>
                  <a:latin typeface="+mn-ea"/>
                </a:rPr>
                <a:t>用户可以在投影仪或者计算机上进行演示也可以将演示出来用户可以在投影仪或者计算机上进行演示也可以将演示文稿打印出来</a:t>
              </a:r>
              <a:endParaRPr lang="en-US" altLang="zh-CN" sz="1400" dirty="0">
                <a:solidFill>
                  <a:schemeClr val="bg2"/>
                </a:solidFill>
                <a:latin typeface="+mn-ea"/>
              </a:endParaRPr>
            </a:p>
            <a:p>
              <a:pPr algn="ctr">
                <a:lnSpc>
                  <a:spcPct val="120000"/>
                </a:lnSpc>
              </a:pPr>
              <a:r>
                <a:rPr lang="zh-CN" altLang="en-US" sz="1400" dirty="0">
                  <a:solidFill>
                    <a:schemeClr val="bg2"/>
                  </a:solidFill>
                  <a:latin typeface="+mn-ea"/>
                </a:rPr>
                <a:t>制作成胶片制作成胶片</a:t>
              </a:r>
              <a:endParaRPr lang="zh-CN" altLang="en-US" sz="1400" dirty="0">
                <a:solidFill>
                  <a:schemeClr val="bg2"/>
                </a:solidFill>
                <a:latin typeface="+mn-ea"/>
              </a:endParaRPr>
            </a:p>
          </p:txBody>
        </p:sp>
        <p:sp>
          <p:nvSpPr>
            <p:cNvPr id="30" name="矩形 29"/>
            <p:cNvSpPr/>
            <p:nvPr/>
          </p:nvSpPr>
          <p:spPr>
            <a:xfrm>
              <a:off x="8429339" y="3338232"/>
              <a:ext cx="2050552"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2"/>
                  </a:solidFill>
                  <a:latin typeface="+mn-ea"/>
                </a:rPr>
                <a:t>项目介绍二</a:t>
              </a:r>
              <a:endParaRPr lang="zh-CN" altLang="en-US" b="1" dirty="0">
                <a:solidFill>
                  <a:schemeClr val="bg2"/>
                </a:solidFill>
                <a:latin typeface="+mn-ea"/>
              </a:endParaRPr>
            </a:p>
          </p:txBody>
        </p:sp>
      </p:grpSp>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500"/>
                            </p:stCondLst>
                            <p:childTnLst>
                              <p:par>
                                <p:cTn id="36" presetID="2" presetClass="entr" presetSubtype="8"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0-#ppt_w/2"/>
                                          </p:val>
                                        </p:tav>
                                        <p:tav tm="100000">
                                          <p:val>
                                            <p:strVal val="#ppt_x"/>
                                          </p:val>
                                        </p:tav>
                                      </p:tavLst>
                                    </p:anim>
                                    <p:anim calcmode="lin" valueType="num">
                                      <p:cBhvr additive="base">
                                        <p:cTn id="39" dur="500" fill="hold"/>
                                        <p:tgtEl>
                                          <p:spTgt spid="22"/>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49" grpId="0" bldLvl="0" animBg="1"/>
      <p:bldP spid="5" grpId="0" bldLvl="0" animBg="1"/>
      <p:bldP spid="6" grpId="0" bldLvl="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图层 0"/>
          <p:cNvPicPr>
            <a:picLocks noChangeAspect="1"/>
          </p:cNvPicPr>
          <p:nvPr/>
        </p:nvPicPr>
        <p:blipFill>
          <a:blip r:embed="rId1"/>
          <a:stretch>
            <a:fillRect/>
          </a:stretch>
        </p:blipFill>
        <p:spPr>
          <a:xfrm>
            <a:off x="3142615" y="353060"/>
            <a:ext cx="5709285" cy="3749040"/>
          </a:xfrm>
          <a:prstGeom prst="rect">
            <a:avLst/>
          </a:prstGeom>
        </p:spPr>
      </p:pic>
      <p:sp>
        <p:nvSpPr>
          <p:cNvPr id="3" name="矩形 2"/>
          <p:cNvSpPr/>
          <p:nvPr/>
        </p:nvSpPr>
        <p:spPr>
          <a:xfrm>
            <a:off x="2636520" y="1638300"/>
            <a:ext cx="9631680" cy="36423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lum bright="-6000"/>
            <a:extLst>
              <a:ext uri="{BEBA8EAE-BF5A-486C-A8C5-ECC9F3942E4B}">
                <a14:imgProps xmlns:a14="http://schemas.microsoft.com/office/drawing/2010/main">
                  <a14:imgLayer r:embed="rId3">
                    <a14:imgEffect>
                      <a14:backgroundRemoval t="3653" b="97717" l="0" r="98024"/>
                    </a14:imgEffect>
                  </a14:imgLayer>
                </a14:imgProps>
              </a:ext>
              <a:ext uri="{28A0092B-C50C-407E-A947-70E740481C1C}">
                <a14:useLocalDpi xmlns:a14="http://schemas.microsoft.com/office/drawing/2010/main" val="0"/>
              </a:ext>
            </a:extLst>
          </a:blip>
          <a:stretch>
            <a:fillRect/>
          </a:stretch>
        </p:blipFill>
        <p:spPr>
          <a:xfrm>
            <a:off x="3142785" y="2397210"/>
            <a:ext cx="2066719" cy="2063579"/>
          </a:xfrm>
          <a:prstGeom prst="rect">
            <a:avLst/>
          </a:prstGeom>
        </p:spPr>
      </p:pic>
      <p:pic>
        <p:nvPicPr>
          <p:cNvPr id="8" name="PA_库_图片 4"/>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66748"/>
          <a:stretch>
            <a:fillRect/>
          </a:stretch>
        </p:blipFill>
        <p:spPr>
          <a:xfrm>
            <a:off x="8873605" y="352938"/>
            <a:ext cx="3344562" cy="5657850"/>
          </a:xfrm>
          <a:prstGeom prst="rect">
            <a:avLst/>
          </a:prstGeom>
        </p:spPr>
      </p:pic>
      <p:sp>
        <p:nvSpPr>
          <p:cNvPr id="9" name="文本框 8"/>
          <p:cNvSpPr txBox="1"/>
          <p:nvPr/>
        </p:nvSpPr>
        <p:spPr>
          <a:xfrm>
            <a:off x="5330131" y="2452989"/>
            <a:ext cx="2721426" cy="1106805"/>
          </a:xfrm>
          <a:prstGeom prst="rect">
            <a:avLst/>
          </a:prstGeom>
          <a:noFill/>
        </p:spPr>
        <p:txBody>
          <a:bodyPr wrap="square" rtlCol="0">
            <a:spAutoFit/>
          </a:bodyPr>
          <a:lstStyle/>
          <a:p>
            <a:r>
              <a:rPr lang="en-US" altLang="zh-CN" sz="6600" dirty="0">
                <a:latin typeface="隶书" panose="02010509060101010101" pitchFamily="49" charset="-122"/>
                <a:ea typeface="隶书" panose="02010509060101010101" pitchFamily="49" charset="-122"/>
              </a:rPr>
              <a:t>03</a:t>
            </a:r>
            <a:endParaRPr lang="zh-CN" altLang="en-US" sz="6600" dirty="0">
              <a:latin typeface="隶书" panose="02010509060101010101" pitchFamily="49" charset="-122"/>
              <a:ea typeface="隶书" panose="02010509060101010101" pitchFamily="49" charset="-122"/>
            </a:endParaRPr>
          </a:p>
        </p:txBody>
      </p:sp>
      <p:sp>
        <p:nvSpPr>
          <p:cNvPr id="10" name="文本框 9"/>
          <p:cNvSpPr txBox="1"/>
          <p:nvPr/>
        </p:nvSpPr>
        <p:spPr>
          <a:xfrm>
            <a:off x="6348772" y="2598003"/>
            <a:ext cx="3380856" cy="829945"/>
          </a:xfrm>
          <a:prstGeom prst="rect">
            <a:avLst/>
          </a:prstGeom>
          <a:noFill/>
        </p:spPr>
        <p:txBody>
          <a:bodyPr wrap="square" rtlCol="0">
            <a:spAutoFit/>
          </a:bodyPr>
          <a:lstStyle/>
          <a:p>
            <a:r>
              <a:rPr lang="zh-CN" altLang="en-US" sz="4800" b="1" dirty="0">
                <a:latin typeface="楷体" panose="02010609060101010101" pitchFamily="49" charset="-122"/>
                <a:ea typeface="楷体" panose="02010609060101010101" pitchFamily="49" charset="-122"/>
              </a:rPr>
              <a:t>第叁章节</a:t>
            </a:r>
            <a:endParaRPr lang="zh-CN" altLang="en-US" sz="4800" b="1" dirty="0">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5341337" y="3636343"/>
            <a:ext cx="4388291"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p:txBody>
      </p:sp>
      <p:pic>
        <p:nvPicPr>
          <p:cNvPr id="13" name="图片 12" descr="9c50704c4ccb3d17497d5f2ef7c4bfa3"/>
          <p:cNvPicPr>
            <a:picLocks noChangeAspect="1"/>
          </p:cNvPicPr>
          <p:nvPr/>
        </p:nvPicPr>
        <p:blipFill>
          <a:blip r:embed="rId6"/>
          <a:stretch>
            <a:fillRect/>
          </a:stretch>
        </p:blipFill>
        <p:spPr>
          <a:xfrm flipH="1">
            <a:off x="885190" y="4460875"/>
            <a:ext cx="2554605" cy="2554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1+#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占位符 32"/>
          <p:cNvPicPr>
            <a:picLocks noGrp="1" noChangeAspect="1"/>
          </p:cNvPicPr>
          <p:nvPr/>
        </p:nvPicPr>
        <p:blipFill rotWithShape="1">
          <a:blip r:embed="rId1">
            <a:grayscl/>
          </a:blip>
          <a:srcRect/>
          <a:stretch>
            <a:fillRect/>
          </a:stretch>
        </p:blipFill>
        <p:spPr>
          <a:xfrm>
            <a:off x="0" y="1583731"/>
            <a:ext cx="12192000" cy="2685142"/>
          </a:xfrm>
          <a:prstGeom prst="rect">
            <a:avLst/>
          </a:prstGeom>
        </p:spPr>
      </p:pic>
      <p:grpSp>
        <p:nvGrpSpPr>
          <p:cNvPr id="34" name="组合 33"/>
          <p:cNvGrpSpPr/>
          <p:nvPr/>
        </p:nvGrpSpPr>
        <p:grpSpPr>
          <a:xfrm>
            <a:off x="2440782" y="3745592"/>
            <a:ext cx="1054100" cy="1054100"/>
            <a:chOff x="5579544" y="1682750"/>
            <a:chExt cx="1054100" cy="1054100"/>
          </a:xfrm>
        </p:grpSpPr>
        <p:sp>
          <p:nvSpPr>
            <p:cNvPr id="35" name="矩形 34"/>
            <p:cNvSpPr/>
            <p:nvPr/>
          </p:nvSpPr>
          <p:spPr>
            <a:xfrm>
              <a:off x="5579544" y="1682750"/>
              <a:ext cx="1054100" cy="10541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椭圆 13"/>
            <p:cNvSpPr/>
            <p:nvPr/>
          </p:nvSpPr>
          <p:spPr>
            <a:xfrm>
              <a:off x="5829300" y="1963837"/>
              <a:ext cx="533400" cy="491926"/>
            </a:xfrm>
            <a:custGeom>
              <a:avLst/>
              <a:gdLst>
                <a:gd name="connsiteX0" fmla="*/ 75173 w 330497"/>
                <a:gd name="connsiteY0" fmla="*/ 222249 h 304800"/>
                <a:gd name="connsiteX1" fmla="*/ 56870 w 330497"/>
                <a:gd name="connsiteY1" fmla="*/ 239535 h 304800"/>
                <a:gd name="connsiteX2" fmla="*/ 55563 w 330497"/>
                <a:gd name="connsiteY2" fmla="*/ 242005 h 304800"/>
                <a:gd name="connsiteX3" fmla="*/ 58178 w 330497"/>
                <a:gd name="connsiteY3" fmla="*/ 243240 h 304800"/>
                <a:gd name="connsiteX4" fmla="*/ 67329 w 330497"/>
                <a:gd name="connsiteY4" fmla="*/ 244474 h 304800"/>
                <a:gd name="connsiteX5" fmla="*/ 72559 w 330497"/>
                <a:gd name="connsiteY5" fmla="*/ 240770 h 304800"/>
                <a:gd name="connsiteX6" fmla="*/ 77788 w 330497"/>
                <a:gd name="connsiteY6" fmla="*/ 225953 h 304800"/>
                <a:gd name="connsiteX7" fmla="*/ 77788 w 330497"/>
                <a:gd name="connsiteY7" fmla="*/ 223484 h 304800"/>
                <a:gd name="connsiteX8" fmla="*/ 76481 w 330497"/>
                <a:gd name="connsiteY8" fmla="*/ 222249 h 304800"/>
                <a:gd name="connsiteX9" fmla="*/ 75173 w 330497"/>
                <a:gd name="connsiteY9" fmla="*/ 222249 h 304800"/>
                <a:gd name="connsiteX10" fmla="*/ 226286 w 330497"/>
                <a:gd name="connsiteY10" fmla="*/ 209549 h 304800"/>
                <a:gd name="connsiteX11" fmla="*/ 221258 w 330497"/>
                <a:gd name="connsiteY11" fmla="*/ 213461 h 304800"/>
                <a:gd name="connsiteX12" fmla="*/ 221258 w 330497"/>
                <a:gd name="connsiteY12" fmla="*/ 216069 h 304800"/>
                <a:gd name="connsiteX13" fmla="*/ 220002 w 330497"/>
                <a:gd name="connsiteY13" fmla="*/ 222589 h 304800"/>
                <a:gd name="connsiteX14" fmla="*/ 225029 w 330497"/>
                <a:gd name="connsiteY14" fmla="*/ 223893 h 304800"/>
                <a:gd name="connsiteX15" fmla="*/ 226286 w 330497"/>
                <a:gd name="connsiteY15" fmla="*/ 229110 h 304800"/>
                <a:gd name="connsiteX16" fmla="*/ 218745 w 330497"/>
                <a:gd name="connsiteY16" fmla="*/ 233022 h 304800"/>
                <a:gd name="connsiteX17" fmla="*/ 220002 w 330497"/>
                <a:gd name="connsiteY17" fmla="*/ 236934 h 304800"/>
                <a:gd name="connsiteX18" fmla="*/ 226286 w 330497"/>
                <a:gd name="connsiteY18" fmla="*/ 240846 h 304800"/>
                <a:gd name="connsiteX19" fmla="*/ 222515 w 330497"/>
                <a:gd name="connsiteY19" fmla="*/ 247366 h 304800"/>
                <a:gd name="connsiteX20" fmla="*/ 217488 w 330497"/>
                <a:gd name="connsiteY20" fmla="*/ 252582 h 304800"/>
                <a:gd name="connsiteX21" fmla="*/ 217488 w 330497"/>
                <a:gd name="connsiteY21" fmla="*/ 253886 h 304800"/>
                <a:gd name="connsiteX22" fmla="*/ 218745 w 330497"/>
                <a:gd name="connsiteY22" fmla="*/ 253886 h 304800"/>
                <a:gd name="connsiteX23" fmla="*/ 222515 w 330497"/>
                <a:gd name="connsiteY23" fmla="*/ 252582 h 304800"/>
                <a:gd name="connsiteX24" fmla="*/ 226286 w 330497"/>
                <a:gd name="connsiteY24" fmla="*/ 253886 h 304800"/>
                <a:gd name="connsiteX25" fmla="*/ 226286 w 330497"/>
                <a:gd name="connsiteY25" fmla="*/ 259102 h 304800"/>
                <a:gd name="connsiteX26" fmla="*/ 222515 w 330497"/>
                <a:gd name="connsiteY26" fmla="*/ 265622 h 304800"/>
                <a:gd name="connsiteX27" fmla="*/ 221258 w 330497"/>
                <a:gd name="connsiteY27" fmla="*/ 276054 h 304800"/>
                <a:gd name="connsiteX28" fmla="*/ 223772 w 330497"/>
                <a:gd name="connsiteY28" fmla="*/ 282574 h 304800"/>
                <a:gd name="connsiteX29" fmla="*/ 225029 w 330497"/>
                <a:gd name="connsiteY29" fmla="*/ 282574 h 304800"/>
                <a:gd name="connsiteX30" fmla="*/ 230056 w 330497"/>
                <a:gd name="connsiteY30" fmla="*/ 266926 h 304800"/>
                <a:gd name="connsiteX31" fmla="*/ 237597 w 330497"/>
                <a:gd name="connsiteY31" fmla="*/ 261710 h 304800"/>
                <a:gd name="connsiteX32" fmla="*/ 240110 w 330497"/>
                <a:gd name="connsiteY32" fmla="*/ 264318 h 304800"/>
                <a:gd name="connsiteX33" fmla="*/ 245137 w 330497"/>
                <a:gd name="connsiteY33" fmla="*/ 268230 h 304800"/>
                <a:gd name="connsiteX34" fmla="*/ 247651 w 330497"/>
                <a:gd name="connsiteY34" fmla="*/ 268230 h 304800"/>
                <a:gd name="connsiteX35" fmla="*/ 247651 w 330497"/>
                <a:gd name="connsiteY35" fmla="*/ 266926 h 304800"/>
                <a:gd name="connsiteX36" fmla="*/ 246394 w 330497"/>
                <a:gd name="connsiteY36" fmla="*/ 263014 h 304800"/>
                <a:gd name="connsiteX37" fmla="*/ 236340 w 330497"/>
                <a:gd name="connsiteY37" fmla="*/ 218677 h 304800"/>
                <a:gd name="connsiteX38" fmla="*/ 232569 w 330497"/>
                <a:gd name="connsiteY38" fmla="*/ 209549 h 304800"/>
                <a:gd name="connsiteX39" fmla="*/ 231313 w 330497"/>
                <a:gd name="connsiteY39" fmla="*/ 209549 h 304800"/>
                <a:gd name="connsiteX40" fmla="*/ 226286 w 330497"/>
                <a:gd name="connsiteY40" fmla="*/ 209549 h 304800"/>
                <a:gd name="connsiteX41" fmla="*/ 245475 w 330497"/>
                <a:gd name="connsiteY41" fmla="*/ 204787 h 304800"/>
                <a:gd name="connsiteX42" fmla="*/ 244182 w 330497"/>
                <a:gd name="connsiteY42" fmla="*/ 206082 h 304800"/>
                <a:gd name="connsiteX43" fmla="*/ 245475 w 330497"/>
                <a:gd name="connsiteY43" fmla="*/ 215148 h 304800"/>
                <a:gd name="connsiteX44" fmla="*/ 248062 w 330497"/>
                <a:gd name="connsiteY44" fmla="*/ 221623 h 304800"/>
                <a:gd name="connsiteX45" fmla="*/ 254530 w 330497"/>
                <a:gd name="connsiteY45" fmla="*/ 248820 h 304800"/>
                <a:gd name="connsiteX46" fmla="*/ 255823 w 330497"/>
                <a:gd name="connsiteY46" fmla="*/ 252705 h 304800"/>
                <a:gd name="connsiteX47" fmla="*/ 257117 w 330497"/>
                <a:gd name="connsiteY47" fmla="*/ 254000 h 304800"/>
                <a:gd name="connsiteX48" fmla="*/ 258410 w 330497"/>
                <a:gd name="connsiteY48" fmla="*/ 252705 h 304800"/>
                <a:gd name="connsiteX49" fmla="*/ 259704 w 330497"/>
                <a:gd name="connsiteY49" fmla="*/ 247525 h 304800"/>
                <a:gd name="connsiteX50" fmla="*/ 267465 w 330497"/>
                <a:gd name="connsiteY50" fmla="*/ 241049 h 304800"/>
                <a:gd name="connsiteX51" fmla="*/ 272639 w 330497"/>
                <a:gd name="connsiteY51" fmla="*/ 242345 h 304800"/>
                <a:gd name="connsiteX52" fmla="*/ 276520 w 330497"/>
                <a:gd name="connsiteY52" fmla="*/ 242345 h 304800"/>
                <a:gd name="connsiteX53" fmla="*/ 273932 w 330497"/>
                <a:gd name="connsiteY53" fmla="*/ 238459 h 304800"/>
                <a:gd name="connsiteX54" fmla="*/ 268758 w 330497"/>
                <a:gd name="connsiteY54" fmla="*/ 233279 h 304800"/>
                <a:gd name="connsiteX55" fmla="*/ 250649 w 330497"/>
                <a:gd name="connsiteY55" fmla="*/ 211263 h 304800"/>
                <a:gd name="connsiteX56" fmla="*/ 246769 w 330497"/>
                <a:gd name="connsiteY56" fmla="*/ 204787 h 304800"/>
                <a:gd name="connsiteX57" fmla="*/ 245475 w 330497"/>
                <a:gd name="connsiteY57" fmla="*/ 204787 h 304800"/>
                <a:gd name="connsiteX58" fmla="*/ 63501 w 330497"/>
                <a:gd name="connsiteY58" fmla="*/ 191786 h 304800"/>
                <a:gd name="connsiteX59" fmla="*/ 38822 w 330497"/>
                <a:gd name="connsiteY59" fmla="*/ 193074 h 304800"/>
                <a:gd name="connsiteX60" fmla="*/ 31029 w 330497"/>
                <a:gd name="connsiteY60" fmla="*/ 198222 h 304800"/>
                <a:gd name="connsiteX61" fmla="*/ 20638 w 330497"/>
                <a:gd name="connsiteY61" fmla="*/ 226540 h 304800"/>
                <a:gd name="connsiteX62" fmla="*/ 28431 w 330497"/>
                <a:gd name="connsiteY62" fmla="*/ 260006 h 304800"/>
                <a:gd name="connsiteX63" fmla="*/ 37523 w 330497"/>
                <a:gd name="connsiteY63" fmla="*/ 271590 h 304800"/>
                <a:gd name="connsiteX64" fmla="*/ 79087 w 330497"/>
                <a:gd name="connsiteY64" fmla="*/ 284462 h 304800"/>
                <a:gd name="connsiteX65" fmla="*/ 82984 w 330497"/>
                <a:gd name="connsiteY65" fmla="*/ 284462 h 304800"/>
                <a:gd name="connsiteX66" fmla="*/ 99869 w 330497"/>
                <a:gd name="connsiteY66" fmla="*/ 275452 h 304800"/>
                <a:gd name="connsiteX67" fmla="*/ 108961 w 330497"/>
                <a:gd name="connsiteY67" fmla="*/ 266442 h 304800"/>
                <a:gd name="connsiteX68" fmla="*/ 119352 w 330497"/>
                <a:gd name="connsiteY68" fmla="*/ 240699 h 304800"/>
                <a:gd name="connsiteX69" fmla="*/ 118053 w 330497"/>
                <a:gd name="connsiteY69" fmla="*/ 230401 h 304800"/>
                <a:gd name="connsiteX70" fmla="*/ 118053 w 330497"/>
                <a:gd name="connsiteY70" fmla="*/ 229114 h 304800"/>
                <a:gd name="connsiteX71" fmla="*/ 115455 w 330497"/>
                <a:gd name="connsiteY71" fmla="*/ 230401 h 304800"/>
                <a:gd name="connsiteX72" fmla="*/ 111559 w 330497"/>
                <a:gd name="connsiteY72" fmla="*/ 235550 h 304800"/>
                <a:gd name="connsiteX73" fmla="*/ 92076 w 330497"/>
                <a:gd name="connsiteY73" fmla="*/ 254857 h 304800"/>
                <a:gd name="connsiteX74" fmla="*/ 69995 w 330497"/>
                <a:gd name="connsiteY74" fmla="*/ 260006 h 304800"/>
                <a:gd name="connsiteX75" fmla="*/ 64800 w 330497"/>
                <a:gd name="connsiteY75" fmla="*/ 260006 h 304800"/>
                <a:gd name="connsiteX76" fmla="*/ 51811 w 330497"/>
                <a:gd name="connsiteY76" fmla="*/ 258719 h 304800"/>
                <a:gd name="connsiteX77" fmla="*/ 40121 w 330497"/>
                <a:gd name="connsiteY77" fmla="*/ 249709 h 304800"/>
                <a:gd name="connsiteX78" fmla="*/ 38822 w 330497"/>
                <a:gd name="connsiteY78" fmla="*/ 248422 h 304800"/>
                <a:gd name="connsiteX79" fmla="*/ 34926 w 330497"/>
                <a:gd name="connsiteY79" fmla="*/ 241986 h 304800"/>
                <a:gd name="connsiteX80" fmla="*/ 40121 w 330497"/>
                <a:gd name="connsiteY80" fmla="*/ 230401 h 304800"/>
                <a:gd name="connsiteX81" fmla="*/ 58305 w 330497"/>
                <a:gd name="connsiteY81" fmla="*/ 214955 h 304800"/>
                <a:gd name="connsiteX82" fmla="*/ 68696 w 330497"/>
                <a:gd name="connsiteY82" fmla="*/ 205945 h 304800"/>
                <a:gd name="connsiteX83" fmla="*/ 69995 w 330497"/>
                <a:gd name="connsiteY83" fmla="*/ 200797 h 304800"/>
                <a:gd name="connsiteX84" fmla="*/ 67397 w 330497"/>
                <a:gd name="connsiteY84" fmla="*/ 194361 h 304800"/>
                <a:gd name="connsiteX85" fmla="*/ 63501 w 330497"/>
                <a:gd name="connsiteY85" fmla="*/ 191786 h 304800"/>
                <a:gd name="connsiteX86" fmla="*/ 231942 w 330497"/>
                <a:gd name="connsiteY86" fmla="*/ 166687 h 304800"/>
                <a:gd name="connsiteX87" fmla="*/ 218574 w 330497"/>
                <a:gd name="connsiteY87" fmla="*/ 177967 h 304800"/>
                <a:gd name="connsiteX88" fmla="*/ 217237 w 330497"/>
                <a:gd name="connsiteY88" fmla="*/ 184234 h 304800"/>
                <a:gd name="connsiteX89" fmla="*/ 221247 w 330497"/>
                <a:gd name="connsiteY89" fmla="*/ 180474 h 304800"/>
                <a:gd name="connsiteX90" fmla="*/ 226595 w 330497"/>
                <a:gd name="connsiteY90" fmla="*/ 180474 h 304800"/>
                <a:gd name="connsiteX91" fmla="*/ 227932 w 330497"/>
                <a:gd name="connsiteY91" fmla="*/ 182980 h 304800"/>
                <a:gd name="connsiteX92" fmla="*/ 230605 w 330497"/>
                <a:gd name="connsiteY92" fmla="*/ 189247 h 304800"/>
                <a:gd name="connsiteX93" fmla="*/ 233279 w 330497"/>
                <a:gd name="connsiteY93" fmla="*/ 189247 h 304800"/>
                <a:gd name="connsiteX94" fmla="*/ 241300 w 330497"/>
                <a:gd name="connsiteY94" fmla="*/ 176714 h 304800"/>
                <a:gd name="connsiteX95" fmla="*/ 233279 w 330497"/>
                <a:gd name="connsiteY95" fmla="*/ 166687 h 304800"/>
                <a:gd name="connsiteX96" fmla="*/ 231942 w 330497"/>
                <a:gd name="connsiteY96" fmla="*/ 166687 h 304800"/>
                <a:gd name="connsiteX97" fmla="*/ 173526 w 330497"/>
                <a:gd name="connsiteY97" fmla="*/ 155277 h 304800"/>
                <a:gd name="connsiteX98" fmla="*/ 160704 w 330497"/>
                <a:gd name="connsiteY98" fmla="*/ 165596 h 304800"/>
                <a:gd name="connsiteX99" fmla="*/ 129931 w 330497"/>
                <a:gd name="connsiteY99" fmla="*/ 183654 h 304800"/>
                <a:gd name="connsiteX100" fmla="*/ 124802 w 330497"/>
                <a:gd name="connsiteY100" fmla="*/ 187523 h 304800"/>
                <a:gd name="connsiteX101" fmla="*/ 123520 w 330497"/>
                <a:gd name="connsiteY101" fmla="*/ 190103 h 304800"/>
                <a:gd name="connsiteX102" fmla="*/ 126085 w 330497"/>
                <a:gd name="connsiteY102" fmla="*/ 193972 h 304800"/>
                <a:gd name="connsiteX103" fmla="*/ 137625 w 330497"/>
                <a:gd name="connsiteY103" fmla="*/ 222349 h 304800"/>
                <a:gd name="connsiteX104" fmla="*/ 138907 w 330497"/>
                <a:gd name="connsiteY104" fmla="*/ 233958 h 304800"/>
                <a:gd name="connsiteX105" fmla="*/ 140189 w 330497"/>
                <a:gd name="connsiteY105" fmla="*/ 236537 h 304800"/>
                <a:gd name="connsiteX106" fmla="*/ 142753 w 330497"/>
                <a:gd name="connsiteY106" fmla="*/ 235247 h 304800"/>
                <a:gd name="connsiteX107" fmla="*/ 149164 w 330497"/>
                <a:gd name="connsiteY107" fmla="*/ 226218 h 304800"/>
                <a:gd name="connsiteX108" fmla="*/ 161987 w 330497"/>
                <a:gd name="connsiteY108" fmla="*/ 212030 h 304800"/>
                <a:gd name="connsiteX109" fmla="*/ 170962 w 330497"/>
                <a:gd name="connsiteY109" fmla="*/ 201711 h 304800"/>
                <a:gd name="connsiteX110" fmla="*/ 178655 w 330497"/>
                <a:gd name="connsiteY110" fmla="*/ 193972 h 304800"/>
                <a:gd name="connsiteX111" fmla="*/ 186349 w 330497"/>
                <a:gd name="connsiteY111" fmla="*/ 186233 h 304800"/>
                <a:gd name="connsiteX112" fmla="*/ 188913 w 330497"/>
                <a:gd name="connsiteY112" fmla="*/ 183654 h 304800"/>
                <a:gd name="connsiteX113" fmla="*/ 187631 w 330497"/>
                <a:gd name="connsiteY113" fmla="*/ 182364 h 304800"/>
                <a:gd name="connsiteX114" fmla="*/ 179937 w 330497"/>
                <a:gd name="connsiteY114" fmla="*/ 159147 h 304800"/>
                <a:gd name="connsiteX115" fmla="*/ 177373 w 330497"/>
                <a:gd name="connsiteY115" fmla="*/ 156567 h 304800"/>
                <a:gd name="connsiteX116" fmla="*/ 173526 w 330497"/>
                <a:gd name="connsiteY116" fmla="*/ 155277 h 304800"/>
                <a:gd name="connsiteX117" fmla="*/ 196118 w 330497"/>
                <a:gd name="connsiteY117" fmla="*/ 139382 h 304800"/>
                <a:gd name="connsiteX118" fmla="*/ 193431 w 330497"/>
                <a:gd name="connsiteY118" fmla="*/ 145732 h 304800"/>
                <a:gd name="connsiteX119" fmla="*/ 204178 w 330497"/>
                <a:gd name="connsiteY119" fmla="*/ 160972 h 304800"/>
                <a:gd name="connsiteX120" fmla="*/ 205521 w 330497"/>
                <a:gd name="connsiteY120" fmla="*/ 163512 h 304800"/>
                <a:gd name="connsiteX121" fmla="*/ 206864 w 330497"/>
                <a:gd name="connsiteY121" fmla="*/ 163512 h 304800"/>
                <a:gd name="connsiteX122" fmla="*/ 209551 w 330497"/>
                <a:gd name="connsiteY122" fmla="*/ 160972 h 304800"/>
                <a:gd name="connsiteX123" fmla="*/ 208208 w 330497"/>
                <a:gd name="connsiteY123" fmla="*/ 157162 h 304800"/>
                <a:gd name="connsiteX124" fmla="*/ 197461 w 330497"/>
                <a:gd name="connsiteY124" fmla="*/ 139382 h 304800"/>
                <a:gd name="connsiteX125" fmla="*/ 196118 w 330497"/>
                <a:gd name="connsiteY125" fmla="*/ 139382 h 304800"/>
                <a:gd name="connsiteX126" fmla="*/ 204470 w 330497"/>
                <a:gd name="connsiteY126" fmla="*/ 131762 h 304800"/>
                <a:gd name="connsiteX127" fmla="*/ 203200 w 330497"/>
                <a:gd name="connsiteY127" fmla="*/ 132896 h 304800"/>
                <a:gd name="connsiteX128" fmla="*/ 207010 w 330497"/>
                <a:gd name="connsiteY128" fmla="*/ 135164 h 304800"/>
                <a:gd name="connsiteX129" fmla="*/ 205740 w 330497"/>
                <a:gd name="connsiteY129" fmla="*/ 131762 h 304800"/>
                <a:gd name="connsiteX130" fmla="*/ 204470 w 330497"/>
                <a:gd name="connsiteY130" fmla="*/ 131762 h 304800"/>
                <a:gd name="connsiteX131" fmla="*/ 138936 w 330497"/>
                <a:gd name="connsiteY131" fmla="*/ 117474 h 304800"/>
                <a:gd name="connsiteX132" fmla="*/ 136349 w 330497"/>
                <a:gd name="connsiteY132" fmla="*/ 118784 h 304800"/>
                <a:gd name="connsiteX133" fmla="*/ 126001 w 330497"/>
                <a:gd name="connsiteY133" fmla="*/ 126642 h 304800"/>
                <a:gd name="connsiteX134" fmla="*/ 60031 w 330497"/>
                <a:gd name="connsiteY134" fmla="*/ 172481 h 304800"/>
                <a:gd name="connsiteX135" fmla="*/ 58738 w 330497"/>
                <a:gd name="connsiteY135" fmla="*/ 173791 h 304800"/>
                <a:gd name="connsiteX136" fmla="*/ 60031 w 330497"/>
                <a:gd name="connsiteY136" fmla="*/ 173791 h 304800"/>
                <a:gd name="connsiteX137" fmla="*/ 63912 w 330497"/>
                <a:gd name="connsiteY137" fmla="*/ 173791 h 304800"/>
                <a:gd name="connsiteX138" fmla="*/ 78141 w 330497"/>
                <a:gd name="connsiteY138" fmla="*/ 182959 h 304800"/>
                <a:gd name="connsiteX139" fmla="*/ 82021 w 330497"/>
                <a:gd name="connsiteY139" fmla="*/ 188197 h 304800"/>
                <a:gd name="connsiteX140" fmla="*/ 94956 w 330497"/>
                <a:gd name="connsiteY140" fmla="*/ 214391 h 304800"/>
                <a:gd name="connsiteX141" fmla="*/ 96250 w 330497"/>
                <a:gd name="connsiteY141" fmla="*/ 222249 h 304800"/>
                <a:gd name="connsiteX142" fmla="*/ 102718 w 330497"/>
                <a:gd name="connsiteY142" fmla="*/ 217010 h 304800"/>
                <a:gd name="connsiteX143" fmla="*/ 109185 w 330497"/>
                <a:gd name="connsiteY143" fmla="*/ 209152 h 304800"/>
                <a:gd name="connsiteX144" fmla="*/ 110479 w 330497"/>
                <a:gd name="connsiteY144" fmla="*/ 205223 h 304800"/>
                <a:gd name="connsiteX145" fmla="*/ 97544 w 330497"/>
                <a:gd name="connsiteY145" fmla="*/ 192126 h 304800"/>
                <a:gd name="connsiteX146" fmla="*/ 96250 w 330497"/>
                <a:gd name="connsiteY146" fmla="*/ 188197 h 304800"/>
                <a:gd name="connsiteX147" fmla="*/ 102718 w 330497"/>
                <a:gd name="connsiteY147" fmla="*/ 180339 h 304800"/>
                <a:gd name="connsiteX148" fmla="*/ 115653 w 330497"/>
                <a:gd name="connsiteY148" fmla="*/ 175100 h 304800"/>
                <a:gd name="connsiteX149" fmla="*/ 124707 w 330497"/>
                <a:gd name="connsiteY149" fmla="*/ 169862 h 304800"/>
                <a:gd name="connsiteX150" fmla="*/ 140230 w 330497"/>
                <a:gd name="connsiteY150" fmla="*/ 160694 h 304800"/>
                <a:gd name="connsiteX151" fmla="*/ 162219 w 330497"/>
                <a:gd name="connsiteY151" fmla="*/ 141049 h 304800"/>
                <a:gd name="connsiteX152" fmla="*/ 163513 w 330497"/>
                <a:gd name="connsiteY152" fmla="*/ 138429 h 304800"/>
                <a:gd name="connsiteX153" fmla="*/ 140230 w 330497"/>
                <a:gd name="connsiteY153" fmla="*/ 118784 h 304800"/>
                <a:gd name="connsiteX154" fmla="*/ 138936 w 330497"/>
                <a:gd name="connsiteY154" fmla="*/ 117474 h 304800"/>
                <a:gd name="connsiteX155" fmla="*/ 219220 w 330497"/>
                <a:gd name="connsiteY155" fmla="*/ 115887 h 304800"/>
                <a:gd name="connsiteX156" fmla="*/ 212725 w 330497"/>
                <a:gd name="connsiteY156" fmla="*/ 122382 h 304800"/>
                <a:gd name="connsiteX157" fmla="*/ 215323 w 330497"/>
                <a:gd name="connsiteY157" fmla="*/ 126278 h 304800"/>
                <a:gd name="connsiteX158" fmla="*/ 220518 w 330497"/>
                <a:gd name="connsiteY158" fmla="*/ 134071 h 304800"/>
                <a:gd name="connsiteX159" fmla="*/ 224415 w 330497"/>
                <a:gd name="connsiteY159" fmla="*/ 143163 h 304800"/>
                <a:gd name="connsiteX160" fmla="*/ 225714 w 330497"/>
                <a:gd name="connsiteY160" fmla="*/ 144462 h 304800"/>
                <a:gd name="connsiteX161" fmla="*/ 227013 w 330497"/>
                <a:gd name="connsiteY161" fmla="*/ 141865 h 304800"/>
                <a:gd name="connsiteX162" fmla="*/ 221817 w 330497"/>
                <a:gd name="connsiteY162" fmla="*/ 117186 h 304800"/>
                <a:gd name="connsiteX163" fmla="*/ 220518 w 330497"/>
                <a:gd name="connsiteY163" fmla="*/ 115887 h 304800"/>
                <a:gd name="connsiteX164" fmla="*/ 219220 w 330497"/>
                <a:gd name="connsiteY164" fmla="*/ 115887 h 304800"/>
                <a:gd name="connsiteX165" fmla="*/ 206375 w 330497"/>
                <a:gd name="connsiteY165" fmla="*/ 96837 h 304800"/>
                <a:gd name="connsiteX166" fmla="*/ 206375 w 330497"/>
                <a:gd name="connsiteY166" fmla="*/ 98425 h 304800"/>
                <a:gd name="connsiteX167" fmla="*/ 207169 w 330497"/>
                <a:gd name="connsiteY167" fmla="*/ 101600 h 304800"/>
                <a:gd name="connsiteX168" fmla="*/ 207963 w 330497"/>
                <a:gd name="connsiteY168" fmla="*/ 101600 h 304800"/>
                <a:gd name="connsiteX169" fmla="*/ 207963 w 330497"/>
                <a:gd name="connsiteY169" fmla="*/ 100013 h 304800"/>
                <a:gd name="connsiteX170" fmla="*/ 207169 w 330497"/>
                <a:gd name="connsiteY170" fmla="*/ 98425 h 304800"/>
                <a:gd name="connsiteX171" fmla="*/ 206375 w 330497"/>
                <a:gd name="connsiteY171" fmla="*/ 96837 h 304800"/>
                <a:gd name="connsiteX172" fmla="*/ 307146 w 330497"/>
                <a:gd name="connsiteY172" fmla="*/ 28272 h 304800"/>
                <a:gd name="connsiteX173" fmla="*/ 303262 w 330497"/>
                <a:gd name="connsiteY173" fmla="*/ 33413 h 304800"/>
                <a:gd name="connsiteX174" fmla="*/ 261841 w 330497"/>
                <a:gd name="connsiteY174" fmla="*/ 74537 h 304800"/>
                <a:gd name="connsiteX175" fmla="*/ 235952 w 330497"/>
                <a:gd name="connsiteY175" fmla="*/ 98954 h 304800"/>
                <a:gd name="connsiteX176" fmla="*/ 234657 w 330497"/>
                <a:gd name="connsiteY176" fmla="*/ 105380 h 304800"/>
                <a:gd name="connsiteX177" fmla="*/ 243718 w 330497"/>
                <a:gd name="connsiteY177" fmla="*/ 133652 h 304800"/>
                <a:gd name="connsiteX178" fmla="*/ 246307 w 330497"/>
                <a:gd name="connsiteY178" fmla="*/ 134937 h 304800"/>
                <a:gd name="connsiteX179" fmla="*/ 250191 w 330497"/>
                <a:gd name="connsiteY179" fmla="*/ 131082 h 304800"/>
                <a:gd name="connsiteX180" fmla="*/ 300673 w 330497"/>
                <a:gd name="connsiteY180" fmla="*/ 97669 h 304800"/>
                <a:gd name="connsiteX181" fmla="*/ 313618 w 330497"/>
                <a:gd name="connsiteY181" fmla="*/ 89958 h 304800"/>
                <a:gd name="connsiteX182" fmla="*/ 317501 w 330497"/>
                <a:gd name="connsiteY182" fmla="*/ 82247 h 304800"/>
                <a:gd name="connsiteX183" fmla="*/ 317501 w 330497"/>
                <a:gd name="connsiteY183" fmla="*/ 74537 h 304800"/>
                <a:gd name="connsiteX184" fmla="*/ 316207 w 330497"/>
                <a:gd name="connsiteY184" fmla="*/ 61685 h 304800"/>
                <a:gd name="connsiteX185" fmla="*/ 311029 w 330497"/>
                <a:gd name="connsiteY185" fmla="*/ 33413 h 304800"/>
                <a:gd name="connsiteX186" fmla="*/ 309734 w 330497"/>
                <a:gd name="connsiteY186" fmla="*/ 28272 h 304800"/>
                <a:gd name="connsiteX187" fmla="*/ 307146 w 330497"/>
                <a:gd name="connsiteY187" fmla="*/ 28272 h 304800"/>
                <a:gd name="connsiteX188" fmla="*/ 228600 w 330497"/>
                <a:gd name="connsiteY188" fmla="*/ 17173 h 304800"/>
                <a:gd name="connsiteX189" fmla="*/ 220861 w 330497"/>
                <a:gd name="connsiteY189" fmla="*/ 22368 h 304800"/>
                <a:gd name="connsiteX190" fmla="*/ 216991 w 330497"/>
                <a:gd name="connsiteY190" fmla="*/ 27564 h 304800"/>
                <a:gd name="connsiteX191" fmla="*/ 211832 w 330497"/>
                <a:gd name="connsiteY191" fmla="*/ 34058 h 304800"/>
                <a:gd name="connsiteX192" fmla="*/ 201513 w 330497"/>
                <a:gd name="connsiteY192" fmla="*/ 50944 h 304800"/>
                <a:gd name="connsiteX193" fmla="*/ 192484 w 330497"/>
                <a:gd name="connsiteY193" fmla="*/ 63933 h 304800"/>
                <a:gd name="connsiteX194" fmla="*/ 188615 w 330497"/>
                <a:gd name="connsiteY194" fmla="*/ 67829 h 304800"/>
                <a:gd name="connsiteX195" fmla="*/ 188615 w 330497"/>
                <a:gd name="connsiteY195" fmla="*/ 70427 h 304800"/>
                <a:gd name="connsiteX196" fmla="*/ 219571 w 330497"/>
                <a:gd name="connsiteY196" fmla="*/ 86013 h 304800"/>
                <a:gd name="connsiteX197" fmla="*/ 223441 w 330497"/>
                <a:gd name="connsiteY197" fmla="*/ 86013 h 304800"/>
                <a:gd name="connsiteX198" fmla="*/ 226020 w 330497"/>
                <a:gd name="connsiteY198" fmla="*/ 84715 h 304800"/>
                <a:gd name="connsiteX199" fmla="*/ 267295 w 330497"/>
                <a:gd name="connsiteY199" fmla="*/ 45748 h 304800"/>
                <a:gd name="connsiteX200" fmla="*/ 268585 w 330497"/>
                <a:gd name="connsiteY200" fmla="*/ 39254 h 304800"/>
                <a:gd name="connsiteX201" fmla="*/ 228600 w 330497"/>
                <a:gd name="connsiteY201" fmla="*/ 17173 h 304800"/>
                <a:gd name="connsiteX202" fmla="*/ 223344 w 330497"/>
                <a:gd name="connsiteY202" fmla="*/ 0 h 304800"/>
                <a:gd name="connsiteX203" fmla="*/ 233672 w 330497"/>
                <a:gd name="connsiteY203" fmla="*/ 1297 h 304800"/>
                <a:gd name="connsiteX204" fmla="*/ 246582 w 330497"/>
                <a:gd name="connsiteY204" fmla="*/ 3891 h 304800"/>
                <a:gd name="connsiteX205" fmla="*/ 281439 w 330497"/>
                <a:gd name="connsiteY205" fmla="*/ 27238 h 304800"/>
                <a:gd name="connsiteX206" fmla="*/ 285312 w 330497"/>
                <a:gd name="connsiteY206" fmla="*/ 27238 h 304800"/>
                <a:gd name="connsiteX207" fmla="*/ 300804 w 330497"/>
                <a:gd name="connsiteY207" fmla="*/ 11673 h 304800"/>
                <a:gd name="connsiteX208" fmla="*/ 315005 w 330497"/>
                <a:gd name="connsiteY208" fmla="*/ 12970 h 304800"/>
                <a:gd name="connsiteX209" fmla="*/ 318878 w 330497"/>
                <a:gd name="connsiteY209" fmla="*/ 22049 h 304800"/>
                <a:gd name="connsiteX210" fmla="*/ 329206 w 330497"/>
                <a:gd name="connsiteY210" fmla="*/ 71336 h 304800"/>
                <a:gd name="connsiteX211" fmla="*/ 329206 w 330497"/>
                <a:gd name="connsiteY211" fmla="*/ 75227 h 304800"/>
                <a:gd name="connsiteX212" fmla="*/ 330497 w 330497"/>
                <a:gd name="connsiteY212" fmla="*/ 89495 h 304800"/>
                <a:gd name="connsiteX213" fmla="*/ 327915 w 330497"/>
                <a:gd name="connsiteY213" fmla="*/ 101168 h 304800"/>
                <a:gd name="connsiteX214" fmla="*/ 325333 w 330497"/>
                <a:gd name="connsiteY214" fmla="*/ 103762 h 304800"/>
                <a:gd name="connsiteX215" fmla="*/ 316296 w 330497"/>
                <a:gd name="connsiteY215" fmla="*/ 108950 h 304800"/>
                <a:gd name="connsiteX216" fmla="*/ 305968 w 330497"/>
                <a:gd name="connsiteY216" fmla="*/ 114138 h 304800"/>
                <a:gd name="connsiteX217" fmla="*/ 277566 w 330497"/>
                <a:gd name="connsiteY217" fmla="*/ 127108 h 304800"/>
                <a:gd name="connsiteX218" fmla="*/ 247873 w 330497"/>
                <a:gd name="connsiteY218" fmla="*/ 151752 h 304800"/>
                <a:gd name="connsiteX219" fmla="*/ 246582 w 330497"/>
                <a:gd name="connsiteY219" fmla="*/ 155643 h 304800"/>
                <a:gd name="connsiteX220" fmla="*/ 249164 w 330497"/>
                <a:gd name="connsiteY220" fmla="*/ 158237 h 304800"/>
                <a:gd name="connsiteX221" fmla="*/ 253037 w 330497"/>
                <a:gd name="connsiteY221" fmla="*/ 175098 h 304800"/>
                <a:gd name="connsiteX222" fmla="*/ 251746 w 330497"/>
                <a:gd name="connsiteY222" fmla="*/ 186771 h 304800"/>
                <a:gd name="connsiteX223" fmla="*/ 253037 w 330497"/>
                <a:gd name="connsiteY223" fmla="*/ 197147 h 304800"/>
                <a:gd name="connsiteX224" fmla="*/ 273693 w 330497"/>
                <a:gd name="connsiteY224" fmla="*/ 223088 h 304800"/>
                <a:gd name="connsiteX225" fmla="*/ 293058 w 330497"/>
                <a:gd name="connsiteY225" fmla="*/ 239949 h 304800"/>
                <a:gd name="connsiteX226" fmla="*/ 295640 w 330497"/>
                <a:gd name="connsiteY226" fmla="*/ 242543 h 304800"/>
                <a:gd name="connsiteX227" fmla="*/ 296931 w 330497"/>
                <a:gd name="connsiteY227" fmla="*/ 250325 h 304800"/>
                <a:gd name="connsiteX228" fmla="*/ 293058 w 330497"/>
                <a:gd name="connsiteY228" fmla="*/ 252919 h 304800"/>
                <a:gd name="connsiteX229" fmla="*/ 280148 w 330497"/>
                <a:gd name="connsiteY229" fmla="*/ 254216 h 304800"/>
                <a:gd name="connsiteX230" fmla="*/ 273693 w 330497"/>
                <a:gd name="connsiteY230" fmla="*/ 255513 h 304800"/>
                <a:gd name="connsiteX231" fmla="*/ 274984 w 330497"/>
                <a:gd name="connsiteY231" fmla="*/ 260702 h 304800"/>
                <a:gd name="connsiteX232" fmla="*/ 265947 w 330497"/>
                <a:gd name="connsiteY232" fmla="*/ 268484 h 304800"/>
                <a:gd name="connsiteX233" fmla="*/ 263365 w 330497"/>
                <a:gd name="connsiteY233" fmla="*/ 268484 h 304800"/>
                <a:gd name="connsiteX234" fmla="*/ 262074 w 330497"/>
                <a:gd name="connsiteY234" fmla="*/ 269781 h 304800"/>
                <a:gd name="connsiteX235" fmla="*/ 264656 w 330497"/>
                <a:gd name="connsiteY235" fmla="*/ 273672 h 304800"/>
                <a:gd name="connsiteX236" fmla="*/ 265947 w 330497"/>
                <a:gd name="connsiteY236" fmla="*/ 284048 h 304800"/>
                <a:gd name="connsiteX237" fmla="*/ 255619 w 330497"/>
                <a:gd name="connsiteY237" fmla="*/ 287939 h 304800"/>
                <a:gd name="connsiteX238" fmla="*/ 244000 w 330497"/>
                <a:gd name="connsiteY238" fmla="*/ 281454 h 304800"/>
                <a:gd name="connsiteX239" fmla="*/ 240127 w 330497"/>
                <a:gd name="connsiteY239" fmla="*/ 280157 h 304800"/>
                <a:gd name="connsiteX240" fmla="*/ 238836 w 330497"/>
                <a:gd name="connsiteY240" fmla="*/ 281454 h 304800"/>
                <a:gd name="connsiteX241" fmla="*/ 238836 w 330497"/>
                <a:gd name="connsiteY241" fmla="*/ 284048 h 304800"/>
                <a:gd name="connsiteX242" fmla="*/ 238836 w 330497"/>
                <a:gd name="connsiteY242" fmla="*/ 298315 h 304800"/>
                <a:gd name="connsiteX243" fmla="*/ 232381 w 330497"/>
                <a:gd name="connsiteY243" fmla="*/ 304800 h 304800"/>
                <a:gd name="connsiteX244" fmla="*/ 227217 w 330497"/>
                <a:gd name="connsiteY244" fmla="*/ 304800 h 304800"/>
                <a:gd name="connsiteX245" fmla="*/ 223344 w 330497"/>
                <a:gd name="connsiteY245" fmla="*/ 303503 h 304800"/>
                <a:gd name="connsiteX246" fmla="*/ 211725 w 330497"/>
                <a:gd name="connsiteY246" fmla="*/ 289236 h 304800"/>
                <a:gd name="connsiteX247" fmla="*/ 202688 w 330497"/>
                <a:gd name="connsiteY247" fmla="*/ 263296 h 304800"/>
                <a:gd name="connsiteX248" fmla="*/ 209143 w 330497"/>
                <a:gd name="connsiteY248" fmla="*/ 219197 h 304800"/>
                <a:gd name="connsiteX249" fmla="*/ 210434 w 330497"/>
                <a:gd name="connsiteY249" fmla="*/ 214009 h 304800"/>
                <a:gd name="connsiteX250" fmla="*/ 209143 w 330497"/>
                <a:gd name="connsiteY250" fmla="*/ 208821 h 304800"/>
                <a:gd name="connsiteX251" fmla="*/ 198815 w 330497"/>
                <a:gd name="connsiteY251" fmla="*/ 202336 h 304800"/>
                <a:gd name="connsiteX252" fmla="*/ 193651 w 330497"/>
                <a:gd name="connsiteY252" fmla="*/ 201039 h 304800"/>
                <a:gd name="connsiteX253" fmla="*/ 162666 w 330497"/>
                <a:gd name="connsiteY253" fmla="*/ 230870 h 304800"/>
                <a:gd name="connsiteX254" fmla="*/ 148465 w 330497"/>
                <a:gd name="connsiteY254" fmla="*/ 249028 h 304800"/>
                <a:gd name="connsiteX255" fmla="*/ 127809 w 330497"/>
                <a:gd name="connsiteY255" fmla="*/ 269781 h 304800"/>
                <a:gd name="connsiteX256" fmla="*/ 126518 w 330497"/>
                <a:gd name="connsiteY256" fmla="*/ 272375 h 304800"/>
                <a:gd name="connsiteX257" fmla="*/ 100698 w 330497"/>
                <a:gd name="connsiteY257" fmla="*/ 294424 h 304800"/>
                <a:gd name="connsiteX258" fmla="*/ 96825 w 330497"/>
                <a:gd name="connsiteY258" fmla="*/ 297018 h 304800"/>
                <a:gd name="connsiteX259" fmla="*/ 72296 w 330497"/>
                <a:gd name="connsiteY259" fmla="*/ 303503 h 304800"/>
                <a:gd name="connsiteX260" fmla="*/ 54222 w 330497"/>
                <a:gd name="connsiteY260" fmla="*/ 300909 h 304800"/>
                <a:gd name="connsiteX261" fmla="*/ 45185 w 330497"/>
                <a:gd name="connsiteY261" fmla="*/ 298315 h 304800"/>
                <a:gd name="connsiteX262" fmla="*/ 14201 w 330497"/>
                <a:gd name="connsiteY262" fmla="*/ 273672 h 304800"/>
                <a:gd name="connsiteX263" fmla="*/ 6455 w 330497"/>
                <a:gd name="connsiteY263" fmla="*/ 260702 h 304800"/>
                <a:gd name="connsiteX264" fmla="*/ 0 w 330497"/>
                <a:gd name="connsiteY264" fmla="*/ 238652 h 304800"/>
                <a:gd name="connsiteX265" fmla="*/ 0 w 330497"/>
                <a:gd name="connsiteY265" fmla="*/ 236058 h 304800"/>
                <a:gd name="connsiteX266" fmla="*/ 5164 w 330497"/>
                <a:gd name="connsiteY266" fmla="*/ 202336 h 304800"/>
                <a:gd name="connsiteX267" fmla="*/ 16783 w 330497"/>
                <a:gd name="connsiteY267" fmla="*/ 188068 h 304800"/>
                <a:gd name="connsiteX268" fmla="*/ 24529 w 330497"/>
                <a:gd name="connsiteY268" fmla="*/ 180286 h 304800"/>
                <a:gd name="connsiteX269" fmla="*/ 29693 w 330497"/>
                <a:gd name="connsiteY269" fmla="*/ 176395 h 304800"/>
                <a:gd name="connsiteX270" fmla="*/ 37439 w 330497"/>
                <a:gd name="connsiteY270" fmla="*/ 172504 h 304800"/>
                <a:gd name="connsiteX271" fmla="*/ 112317 w 330497"/>
                <a:gd name="connsiteY271" fmla="*/ 118029 h 304800"/>
                <a:gd name="connsiteX272" fmla="*/ 138137 w 330497"/>
                <a:gd name="connsiteY272" fmla="*/ 95980 h 304800"/>
                <a:gd name="connsiteX273" fmla="*/ 153629 w 330497"/>
                <a:gd name="connsiteY273" fmla="*/ 81713 h 304800"/>
                <a:gd name="connsiteX274" fmla="*/ 171703 w 330497"/>
                <a:gd name="connsiteY274" fmla="*/ 63554 h 304800"/>
                <a:gd name="connsiteX275" fmla="*/ 182032 w 330497"/>
                <a:gd name="connsiteY275" fmla="*/ 51881 h 304800"/>
                <a:gd name="connsiteX276" fmla="*/ 187196 w 330497"/>
                <a:gd name="connsiteY276" fmla="*/ 44099 h 304800"/>
                <a:gd name="connsiteX277" fmla="*/ 205270 w 330497"/>
                <a:gd name="connsiteY277" fmla="*/ 16861 h 304800"/>
                <a:gd name="connsiteX278" fmla="*/ 209143 w 330497"/>
                <a:gd name="connsiteY278" fmla="*/ 9079 h 304800"/>
                <a:gd name="connsiteX279" fmla="*/ 214307 w 330497"/>
                <a:gd name="connsiteY279" fmla="*/ 2594 h 304800"/>
                <a:gd name="connsiteX280" fmla="*/ 223344 w 330497"/>
                <a:gd name="connsiteY280"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330497" h="304800">
                  <a:moveTo>
                    <a:pt x="75173" y="222249"/>
                  </a:moveTo>
                  <a:cubicBezTo>
                    <a:pt x="68636" y="228423"/>
                    <a:pt x="63407" y="233362"/>
                    <a:pt x="56870" y="239535"/>
                  </a:cubicBezTo>
                  <a:cubicBezTo>
                    <a:pt x="55563" y="239535"/>
                    <a:pt x="55563" y="240770"/>
                    <a:pt x="55563" y="242005"/>
                  </a:cubicBezTo>
                  <a:cubicBezTo>
                    <a:pt x="55563" y="242005"/>
                    <a:pt x="56870" y="243240"/>
                    <a:pt x="58178" y="243240"/>
                  </a:cubicBezTo>
                  <a:cubicBezTo>
                    <a:pt x="60792" y="244474"/>
                    <a:pt x="64714" y="244474"/>
                    <a:pt x="67329" y="244474"/>
                  </a:cubicBezTo>
                  <a:cubicBezTo>
                    <a:pt x="69944" y="244474"/>
                    <a:pt x="71251" y="243240"/>
                    <a:pt x="72559" y="240770"/>
                  </a:cubicBezTo>
                  <a:cubicBezTo>
                    <a:pt x="76481" y="237066"/>
                    <a:pt x="77788" y="232127"/>
                    <a:pt x="77788" y="225953"/>
                  </a:cubicBezTo>
                  <a:cubicBezTo>
                    <a:pt x="77788" y="225953"/>
                    <a:pt x="77788" y="224719"/>
                    <a:pt x="77788" y="223484"/>
                  </a:cubicBezTo>
                  <a:cubicBezTo>
                    <a:pt x="77788" y="223484"/>
                    <a:pt x="76481" y="222249"/>
                    <a:pt x="76481" y="222249"/>
                  </a:cubicBezTo>
                  <a:cubicBezTo>
                    <a:pt x="76481" y="222249"/>
                    <a:pt x="75173" y="222249"/>
                    <a:pt x="75173" y="222249"/>
                  </a:cubicBezTo>
                  <a:close/>
                  <a:moveTo>
                    <a:pt x="226286" y="209549"/>
                  </a:moveTo>
                  <a:cubicBezTo>
                    <a:pt x="223772" y="209549"/>
                    <a:pt x="222515" y="210853"/>
                    <a:pt x="221258" y="213461"/>
                  </a:cubicBezTo>
                  <a:cubicBezTo>
                    <a:pt x="221258" y="214765"/>
                    <a:pt x="221258" y="214765"/>
                    <a:pt x="221258" y="216069"/>
                  </a:cubicBezTo>
                  <a:cubicBezTo>
                    <a:pt x="220002" y="218677"/>
                    <a:pt x="218745" y="221285"/>
                    <a:pt x="220002" y="222589"/>
                  </a:cubicBezTo>
                  <a:cubicBezTo>
                    <a:pt x="220002" y="223893"/>
                    <a:pt x="222515" y="223893"/>
                    <a:pt x="225029" y="223893"/>
                  </a:cubicBezTo>
                  <a:cubicBezTo>
                    <a:pt x="226286" y="225197"/>
                    <a:pt x="227542" y="227805"/>
                    <a:pt x="226286" y="229110"/>
                  </a:cubicBezTo>
                  <a:cubicBezTo>
                    <a:pt x="223772" y="230414"/>
                    <a:pt x="221258" y="231718"/>
                    <a:pt x="218745" y="233022"/>
                  </a:cubicBezTo>
                  <a:cubicBezTo>
                    <a:pt x="217488" y="234326"/>
                    <a:pt x="218745" y="236934"/>
                    <a:pt x="220002" y="236934"/>
                  </a:cubicBezTo>
                  <a:cubicBezTo>
                    <a:pt x="222515" y="236934"/>
                    <a:pt x="226286" y="238238"/>
                    <a:pt x="226286" y="240846"/>
                  </a:cubicBezTo>
                  <a:cubicBezTo>
                    <a:pt x="227542" y="244758"/>
                    <a:pt x="225029" y="246062"/>
                    <a:pt x="222515" y="247366"/>
                  </a:cubicBezTo>
                  <a:cubicBezTo>
                    <a:pt x="220002" y="248670"/>
                    <a:pt x="218745" y="251278"/>
                    <a:pt x="217488" y="252582"/>
                  </a:cubicBezTo>
                  <a:cubicBezTo>
                    <a:pt x="217488" y="252582"/>
                    <a:pt x="217488" y="253886"/>
                    <a:pt x="217488" y="253886"/>
                  </a:cubicBezTo>
                  <a:cubicBezTo>
                    <a:pt x="217488" y="255190"/>
                    <a:pt x="217488" y="255190"/>
                    <a:pt x="218745" y="253886"/>
                  </a:cubicBezTo>
                  <a:cubicBezTo>
                    <a:pt x="220002" y="253886"/>
                    <a:pt x="221258" y="252582"/>
                    <a:pt x="222515" y="252582"/>
                  </a:cubicBezTo>
                  <a:cubicBezTo>
                    <a:pt x="223772" y="252582"/>
                    <a:pt x="225029" y="252582"/>
                    <a:pt x="226286" y="253886"/>
                  </a:cubicBezTo>
                  <a:cubicBezTo>
                    <a:pt x="227542" y="255190"/>
                    <a:pt x="227542" y="257798"/>
                    <a:pt x="226286" y="259102"/>
                  </a:cubicBezTo>
                  <a:cubicBezTo>
                    <a:pt x="225029" y="261710"/>
                    <a:pt x="223772" y="263014"/>
                    <a:pt x="222515" y="265622"/>
                  </a:cubicBezTo>
                  <a:cubicBezTo>
                    <a:pt x="218745" y="268230"/>
                    <a:pt x="218745" y="272142"/>
                    <a:pt x="221258" y="276054"/>
                  </a:cubicBezTo>
                  <a:cubicBezTo>
                    <a:pt x="221258" y="278662"/>
                    <a:pt x="222515" y="279966"/>
                    <a:pt x="223772" y="282574"/>
                  </a:cubicBezTo>
                  <a:cubicBezTo>
                    <a:pt x="223772" y="282574"/>
                    <a:pt x="225029" y="282574"/>
                    <a:pt x="225029" y="282574"/>
                  </a:cubicBezTo>
                  <a:cubicBezTo>
                    <a:pt x="226286" y="277358"/>
                    <a:pt x="228799" y="272142"/>
                    <a:pt x="230056" y="266926"/>
                  </a:cubicBezTo>
                  <a:cubicBezTo>
                    <a:pt x="230056" y="261710"/>
                    <a:pt x="233826" y="260406"/>
                    <a:pt x="237597" y="261710"/>
                  </a:cubicBezTo>
                  <a:cubicBezTo>
                    <a:pt x="238853" y="263014"/>
                    <a:pt x="240110" y="263014"/>
                    <a:pt x="240110" y="264318"/>
                  </a:cubicBezTo>
                  <a:cubicBezTo>
                    <a:pt x="242624" y="265622"/>
                    <a:pt x="243881" y="266926"/>
                    <a:pt x="245137" y="268230"/>
                  </a:cubicBezTo>
                  <a:cubicBezTo>
                    <a:pt x="246394" y="268230"/>
                    <a:pt x="247651" y="268230"/>
                    <a:pt x="247651" y="268230"/>
                  </a:cubicBezTo>
                  <a:cubicBezTo>
                    <a:pt x="247651" y="268230"/>
                    <a:pt x="247651" y="266926"/>
                    <a:pt x="247651" y="266926"/>
                  </a:cubicBezTo>
                  <a:cubicBezTo>
                    <a:pt x="247651" y="265622"/>
                    <a:pt x="247651" y="264318"/>
                    <a:pt x="246394" y="263014"/>
                  </a:cubicBezTo>
                  <a:cubicBezTo>
                    <a:pt x="241367" y="248670"/>
                    <a:pt x="237597" y="234326"/>
                    <a:pt x="236340" y="218677"/>
                  </a:cubicBezTo>
                  <a:cubicBezTo>
                    <a:pt x="236340" y="214765"/>
                    <a:pt x="235083" y="212157"/>
                    <a:pt x="232569" y="209549"/>
                  </a:cubicBezTo>
                  <a:cubicBezTo>
                    <a:pt x="232569" y="209549"/>
                    <a:pt x="231313" y="209549"/>
                    <a:pt x="231313" y="209549"/>
                  </a:cubicBezTo>
                  <a:cubicBezTo>
                    <a:pt x="228799" y="209549"/>
                    <a:pt x="227542" y="209549"/>
                    <a:pt x="226286" y="209549"/>
                  </a:cubicBezTo>
                  <a:close/>
                  <a:moveTo>
                    <a:pt x="245475" y="204787"/>
                  </a:moveTo>
                  <a:cubicBezTo>
                    <a:pt x="245475" y="204787"/>
                    <a:pt x="244182" y="204787"/>
                    <a:pt x="244182" y="206082"/>
                  </a:cubicBezTo>
                  <a:cubicBezTo>
                    <a:pt x="242888" y="208672"/>
                    <a:pt x="244182" y="211263"/>
                    <a:pt x="245475" y="215148"/>
                  </a:cubicBezTo>
                  <a:cubicBezTo>
                    <a:pt x="245475" y="216443"/>
                    <a:pt x="246769" y="219033"/>
                    <a:pt x="248062" y="221623"/>
                  </a:cubicBezTo>
                  <a:cubicBezTo>
                    <a:pt x="248062" y="230689"/>
                    <a:pt x="251943" y="239754"/>
                    <a:pt x="254530" y="248820"/>
                  </a:cubicBezTo>
                  <a:cubicBezTo>
                    <a:pt x="254530" y="250115"/>
                    <a:pt x="254530" y="251410"/>
                    <a:pt x="255823" y="252705"/>
                  </a:cubicBezTo>
                  <a:cubicBezTo>
                    <a:pt x="255823" y="252705"/>
                    <a:pt x="257117" y="254000"/>
                    <a:pt x="257117" y="254000"/>
                  </a:cubicBezTo>
                  <a:cubicBezTo>
                    <a:pt x="257117" y="254000"/>
                    <a:pt x="258410" y="252705"/>
                    <a:pt x="258410" y="252705"/>
                  </a:cubicBezTo>
                  <a:cubicBezTo>
                    <a:pt x="258410" y="250115"/>
                    <a:pt x="258410" y="248820"/>
                    <a:pt x="259704" y="247525"/>
                  </a:cubicBezTo>
                  <a:cubicBezTo>
                    <a:pt x="259704" y="242345"/>
                    <a:pt x="263584" y="241049"/>
                    <a:pt x="267465" y="241049"/>
                  </a:cubicBezTo>
                  <a:cubicBezTo>
                    <a:pt x="268758" y="242345"/>
                    <a:pt x="271345" y="242345"/>
                    <a:pt x="272639" y="242345"/>
                  </a:cubicBezTo>
                  <a:cubicBezTo>
                    <a:pt x="273932" y="242345"/>
                    <a:pt x="275226" y="242345"/>
                    <a:pt x="276520" y="242345"/>
                  </a:cubicBezTo>
                  <a:cubicBezTo>
                    <a:pt x="277813" y="241049"/>
                    <a:pt x="275226" y="239754"/>
                    <a:pt x="273932" y="238459"/>
                  </a:cubicBezTo>
                  <a:cubicBezTo>
                    <a:pt x="272639" y="237164"/>
                    <a:pt x="270052" y="234574"/>
                    <a:pt x="268758" y="233279"/>
                  </a:cubicBezTo>
                  <a:cubicBezTo>
                    <a:pt x="260997" y="226804"/>
                    <a:pt x="255823" y="219033"/>
                    <a:pt x="250649" y="211263"/>
                  </a:cubicBezTo>
                  <a:cubicBezTo>
                    <a:pt x="249356" y="208672"/>
                    <a:pt x="248062" y="207377"/>
                    <a:pt x="246769" y="204787"/>
                  </a:cubicBezTo>
                  <a:cubicBezTo>
                    <a:pt x="246769" y="204787"/>
                    <a:pt x="245475" y="204787"/>
                    <a:pt x="245475" y="204787"/>
                  </a:cubicBezTo>
                  <a:close/>
                  <a:moveTo>
                    <a:pt x="63501" y="191786"/>
                  </a:moveTo>
                  <a:cubicBezTo>
                    <a:pt x="55707" y="190499"/>
                    <a:pt x="47914" y="191786"/>
                    <a:pt x="38822" y="193074"/>
                  </a:cubicBezTo>
                  <a:cubicBezTo>
                    <a:pt x="36224" y="193074"/>
                    <a:pt x="33627" y="195648"/>
                    <a:pt x="31029" y="198222"/>
                  </a:cubicBezTo>
                  <a:cubicBezTo>
                    <a:pt x="21937" y="205945"/>
                    <a:pt x="20638" y="216242"/>
                    <a:pt x="20638" y="226540"/>
                  </a:cubicBezTo>
                  <a:cubicBezTo>
                    <a:pt x="21937" y="238124"/>
                    <a:pt x="24535" y="249709"/>
                    <a:pt x="28431" y="260006"/>
                  </a:cubicBezTo>
                  <a:cubicBezTo>
                    <a:pt x="31029" y="263867"/>
                    <a:pt x="33627" y="267729"/>
                    <a:pt x="37523" y="271590"/>
                  </a:cubicBezTo>
                  <a:cubicBezTo>
                    <a:pt x="49213" y="281888"/>
                    <a:pt x="63501" y="285749"/>
                    <a:pt x="79087" y="284462"/>
                  </a:cubicBezTo>
                  <a:cubicBezTo>
                    <a:pt x="80386" y="284462"/>
                    <a:pt x="81685" y="284462"/>
                    <a:pt x="82984" y="284462"/>
                  </a:cubicBezTo>
                  <a:cubicBezTo>
                    <a:pt x="89478" y="281888"/>
                    <a:pt x="94674" y="278026"/>
                    <a:pt x="99869" y="275452"/>
                  </a:cubicBezTo>
                  <a:cubicBezTo>
                    <a:pt x="103766" y="272878"/>
                    <a:pt x="106363" y="269016"/>
                    <a:pt x="108961" y="266442"/>
                  </a:cubicBezTo>
                  <a:cubicBezTo>
                    <a:pt x="116754" y="260006"/>
                    <a:pt x="120651" y="250996"/>
                    <a:pt x="119352" y="240699"/>
                  </a:cubicBezTo>
                  <a:cubicBezTo>
                    <a:pt x="119352" y="236837"/>
                    <a:pt x="119352" y="234263"/>
                    <a:pt x="118053" y="230401"/>
                  </a:cubicBezTo>
                  <a:cubicBezTo>
                    <a:pt x="118053" y="230401"/>
                    <a:pt x="118053" y="229114"/>
                    <a:pt x="118053" y="229114"/>
                  </a:cubicBezTo>
                  <a:cubicBezTo>
                    <a:pt x="116754" y="229114"/>
                    <a:pt x="115455" y="230401"/>
                    <a:pt x="115455" y="230401"/>
                  </a:cubicBezTo>
                  <a:cubicBezTo>
                    <a:pt x="114157" y="231688"/>
                    <a:pt x="112858" y="234263"/>
                    <a:pt x="111559" y="235550"/>
                  </a:cubicBezTo>
                  <a:cubicBezTo>
                    <a:pt x="106363" y="243273"/>
                    <a:pt x="99869" y="249709"/>
                    <a:pt x="92076" y="254857"/>
                  </a:cubicBezTo>
                  <a:cubicBezTo>
                    <a:pt x="84283" y="258719"/>
                    <a:pt x="77788" y="261293"/>
                    <a:pt x="69995" y="260006"/>
                  </a:cubicBezTo>
                  <a:cubicBezTo>
                    <a:pt x="67397" y="260006"/>
                    <a:pt x="66098" y="260006"/>
                    <a:pt x="64800" y="260006"/>
                  </a:cubicBezTo>
                  <a:cubicBezTo>
                    <a:pt x="60903" y="260006"/>
                    <a:pt x="55707" y="258719"/>
                    <a:pt x="51811" y="258719"/>
                  </a:cubicBezTo>
                  <a:cubicBezTo>
                    <a:pt x="47914" y="256145"/>
                    <a:pt x="44018" y="252283"/>
                    <a:pt x="40121" y="249709"/>
                  </a:cubicBezTo>
                  <a:cubicBezTo>
                    <a:pt x="38822" y="248422"/>
                    <a:pt x="38822" y="248422"/>
                    <a:pt x="38822" y="248422"/>
                  </a:cubicBezTo>
                  <a:cubicBezTo>
                    <a:pt x="36224" y="245847"/>
                    <a:pt x="34926" y="244560"/>
                    <a:pt x="34926" y="241986"/>
                  </a:cubicBezTo>
                  <a:cubicBezTo>
                    <a:pt x="34926" y="236837"/>
                    <a:pt x="36224" y="232976"/>
                    <a:pt x="40121" y="230401"/>
                  </a:cubicBezTo>
                  <a:cubicBezTo>
                    <a:pt x="47914" y="226540"/>
                    <a:pt x="53110" y="220104"/>
                    <a:pt x="58305" y="214955"/>
                  </a:cubicBezTo>
                  <a:cubicBezTo>
                    <a:pt x="62202" y="211094"/>
                    <a:pt x="64800" y="208520"/>
                    <a:pt x="68696" y="205945"/>
                  </a:cubicBezTo>
                  <a:cubicBezTo>
                    <a:pt x="69995" y="203371"/>
                    <a:pt x="71294" y="203371"/>
                    <a:pt x="69995" y="200797"/>
                  </a:cubicBezTo>
                  <a:cubicBezTo>
                    <a:pt x="69995" y="198222"/>
                    <a:pt x="68696" y="196935"/>
                    <a:pt x="67397" y="194361"/>
                  </a:cubicBezTo>
                  <a:cubicBezTo>
                    <a:pt x="67397" y="193074"/>
                    <a:pt x="66098" y="193074"/>
                    <a:pt x="63501" y="191786"/>
                  </a:cubicBezTo>
                  <a:close/>
                  <a:moveTo>
                    <a:pt x="231942" y="166687"/>
                  </a:moveTo>
                  <a:cubicBezTo>
                    <a:pt x="226595" y="170447"/>
                    <a:pt x="222584" y="174207"/>
                    <a:pt x="218574" y="177967"/>
                  </a:cubicBezTo>
                  <a:cubicBezTo>
                    <a:pt x="215900" y="179220"/>
                    <a:pt x="215900" y="181727"/>
                    <a:pt x="217237" y="184234"/>
                  </a:cubicBezTo>
                  <a:cubicBezTo>
                    <a:pt x="218574" y="182980"/>
                    <a:pt x="219910" y="181727"/>
                    <a:pt x="221247" y="180474"/>
                  </a:cubicBezTo>
                  <a:cubicBezTo>
                    <a:pt x="222584" y="179220"/>
                    <a:pt x="226595" y="179220"/>
                    <a:pt x="226595" y="180474"/>
                  </a:cubicBezTo>
                  <a:cubicBezTo>
                    <a:pt x="227932" y="181727"/>
                    <a:pt x="227932" y="182980"/>
                    <a:pt x="227932" y="182980"/>
                  </a:cubicBezTo>
                  <a:cubicBezTo>
                    <a:pt x="229268" y="185487"/>
                    <a:pt x="229268" y="186740"/>
                    <a:pt x="230605" y="189247"/>
                  </a:cubicBezTo>
                  <a:cubicBezTo>
                    <a:pt x="230605" y="190500"/>
                    <a:pt x="231942" y="190500"/>
                    <a:pt x="233279" y="189247"/>
                  </a:cubicBezTo>
                  <a:cubicBezTo>
                    <a:pt x="238626" y="186740"/>
                    <a:pt x="239963" y="181727"/>
                    <a:pt x="241300" y="176714"/>
                  </a:cubicBezTo>
                  <a:cubicBezTo>
                    <a:pt x="241300" y="171701"/>
                    <a:pt x="237290" y="167941"/>
                    <a:pt x="233279" y="166687"/>
                  </a:cubicBezTo>
                  <a:cubicBezTo>
                    <a:pt x="233279" y="166687"/>
                    <a:pt x="231942" y="166687"/>
                    <a:pt x="231942" y="166687"/>
                  </a:cubicBezTo>
                  <a:close/>
                  <a:moveTo>
                    <a:pt x="173526" y="155277"/>
                  </a:moveTo>
                  <a:cubicBezTo>
                    <a:pt x="169680" y="159147"/>
                    <a:pt x="165833" y="161726"/>
                    <a:pt x="160704" y="165596"/>
                  </a:cubicBezTo>
                  <a:cubicBezTo>
                    <a:pt x="151729" y="172045"/>
                    <a:pt x="141471" y="178494"/>
                    <a:pt x="129931" y="183654"/>
                  </a:cubicBezTo>
                  <a:cubicBezTo>
                    <a:pt x="128649" y="184943"/>
                    <a:pt x="126085" y="186233"/>
                    <a:pt x="124802" y="187523"/>
                  </a:cubicBezTo>
                  <a:cubicBezTo>
                    <a:pt x="123520" y="188813"/>
                    <a:pt x="122238" y="188813"/>
                    <a:pt x="123520" y="190103"/>
                  </a:cubicBezTo>
                  <a:cubicBezTo>
                    <a:pt x="124802" y="191393"/>
                    <a:pt x="126085" y="192683"/>
                    <a:pt x="126085" y="193972"/>
                  </a:cubicBezTo>
                  <a:cubicBezTo>
                    <a:pt x="132496" y="203001"/>
                    <a:pt x="137625" y="212030"/>
                    <a:pt x="137625" y="222349"/>
                  </a:cubicBezTo>
                  <a:cubicBezTo>
                    <a:pt x="137625" y="226218"/>
                    <a:pt x="138907" y="230088"/>
                    <a:pt x="138907" y="233958"/>
                  </a:cubicBezTo>
                  <a:cubicBezTo>
                    <a:pt x="138907" y="235247"/>
                    <a:pt x="140189" y="235247"/>
                    <a:pt x="140189" y="236537"/>
                  </a:cubicBezTo>
                  <a:cubicBezTo>
                    <a:pt x="141471" y="235247"/>
                    <a:pt x="141471" y="235247"/>
                    <a:pt x="142753" y="235247"/>
                  </a:cubicBezTo>
                  <a:cubicBezTo>
                    <a:pt x="144036" y="231378"/>
                    <a:pt x="146600" y="228798"/>
                    <a:pt x="149164" y="226218"/>
                  </a:cubicBezTo>
                  <a:cubicBezTo>
                    <a:pt x="153011" y="222349"/>
                    <a:pt x="158140" y="217190"/>
                    <a:pt x="161987" y="212030"/>
                  </a:cubicBezTo>
                  <a:cubicBezTo>
                    <a:pt x="164551" y="208161"/>
                    <a:pt x="168398" y="205581"/>
                    <a:pt x="170962" y="201711"/>
                  </a:cubicBezTo>
                  <a:cubicBezTo>
                    <a:pt x="173526" y="199132"/>
                    <a:pt x="176091" y="196552"/>
                    <a:pt x="178655" y="193972"/>
                  </a:cubicBezTo>
                  <a:cubicBezTo>
                    <a:pt x="181220" y="191393"/>
                    <a:pt x="183784" y="187523"/>
                    <a:pt x="186349" y="186233"/>
                  </a:cubicBezTo>
                  <a:cubicBezTo>
                    <a:pt x="187631" y="186233"/>
                    <a:pt x="187631" y="184943"/>
                    <a:pt x="188913" y="183654"/>
                  </a:cubicBezTo>
                  <a:cubicBezTo>
                    <a:pt x="188913" y="183654"/>
                    <a:pt x="188913" y="182364"/>
                    <a:pt x="187631" y="182364"/>
                  </a:cubicBezTo>
                  <a:cubicBezTo>
                    <a:pt x="185066" y="174625"/>
                    <a:pt x="182502" y="166886"/>
                    <a:pt x="179937" y="159147"/>
                  </a:cubicBezTo>
                  <a:cubicBezTo>
                    <a:pt x="178655" y="157857"/>
                    <a:pt x="178655" y="157857"/>
                    <a:pt x="177373" y="156567"/>
                  </a:cubicBezTo>
                  <a:cubicBezTo>
                    <a:pt x="176091" y="153987"/>
                    <a:pt x="174809" y="153987"/>
                    <a:pt x="173526" y="155277"/>
                  </a:cubicBezTo>
                  <a:close/>
                  <a:moveTo>
                    <a:pt x="196118" y="139382"/>
                  </a:moveTo>
                  <a:cubicBezTo>
                    <a:pt x="192088" y="140652"/>
                    <a:pt x="192088" y="143192"/>
                    <a:pt x="193431" y="145732"/>
                  </a:cubicBezTo>
                  <a:cubicBezTo>
                    <a:pt x="197461" y="150812"/>
                    <a:pt x="200148" y="155892"/>
                    <a:pt x="204178" y="160972"/>
                  </a:cubicBezTo>
                  <a:cubicBezTo>
                    <a:pt x="204178" y="162242"/>
                    <a:pt x="205521" y="163512"/>
                    <a:pt x="205521" y="163512"/>
                  </a:cubicBezTo>
                  <a:cubicBezTo>
                    <a:pt x="205521" y="163512"/>
                    <a:pt x="206864" y="163512"/>
                    <a:pt x="206864" y="163512"/>
                  </a:cubicBezTo>
                  <a:cubicBezTo>
                    <a:pt x="208208" y="162242"/>
                    <a:pt x="208208" y="162242"/>
                    <a:pt x="209551" y="160972"/>
                  </a:cubicBezTo>
                  <a:cubicBezTo>
                    <a:pt x="208208" y="159702"/>
                    <a:pt x="208208" y="158432"/>
                    <a:pt x="208208" y="157162"/>
                  </a:cubicBezTo>
                  <a:cubicBezTo>
                    <a:pt x="206864" y="149542"/>
                    <a:pt x="201491" y="144462"/>
                    <a:pt x="197461" y="139382"/>
                  </a:cubicBezTo>
                  <a:cubicBezTo>
                    <a:pt x="197461" y="138112"/>
                    <a:pt x="196118" y="138112"/>
                    <a:pt x="196118" y="139382"/>
                  </a:cubicBezTo>
                  <a:close/>
                  <a:moveTo>
                    <a:pt x="204470" y="131762"/>
                  </a:moveTo>
                  <a:cubicBezTo>
                    <a:pt x="203200" y="131762"/>
                    <a:pt x="203200" y="132896"/>
                    <a:pt x="203200" y="132896"/>
                  </a:cubicBezTo>
                  <a:cubicBezTo>
                    <a:pt x="204470" y="134030"/>
                    <a:pt x="205740" y="135164"/>
                    <a:pt x="207010" y="135164"/>
                  </a:cubicBezTo>
                  <a:cubicBezTo>
                    <a:pt x="208280" y="134030"/>
                    <a:pt x="207010" y="132896"/>
                    <a:pt x="205740" y="131762"/>
                  </a:cubicBezTo>
                  <a:cubicBezTo>
                    <a:pt x="205740" y="131762"/>
                    <a:pt x="204470" y="131762"/>
                    <a:pt x="204470" y="131762"/>
                  </a:cubicBezTo>
                  <a:close/>
                  <a:moveTo>
                    <a:pt x="138936" y="117474"/>
                  </a:moveTo>
                  <a:cubicBezTo>
                    <a:pt x="137643" y="117474"/>
                    <a:pt x="137643" y="118784"/>
                    <a:pt x="136349" y="118784"/>
                  </a:cubicBezTo>
                  <a:cubicBezTo>
                    <a:pt x="132469" y="121403"/>
                    <a:pt x="129881" y="124023"/>
                    <a:pt x="126001" y="126642"/>
                  </a:cubicBezTo>
                  <a:cubicBezTo>
                    <a:pt x="104011" y="142358"/>
                    <a:pt x="82021" y="156765"/>
                    <a:pt x="60031" y="172481"/>
                  </a:cubicBezTo>
                  <a:cubicBezTo>
                    <a:pt x="60031" y="172481"/>
                    <a:pt x="58738" y="173791"/>
                    <a:pt x="58738" y="173791"/>
                  </a:cubicBezTo>
                  <a:cubicBezTo>
                    <a:pt x="58738" y="173791"/>
                    <a:pt x="60031" y="173791"/>
                    <a:pt x="60031" y="173791"/>
                  </a:cubicBezTo>
                  <a:cubicBezTo>
                    <a:pt x="61325" y="173791"/>
                    <a:pt x="62619" y="173791"/>
                    <a:pt x="63912" y="173791"/>
                  </a:cubicBezTo>
                  <a:cubicBezTo>
                    <a:pt x="70380" y="173791"/>
                    <a:pt x="75554" y="177720"/>
                    <a:pt x="78141" y="182959"/>
                  </a:cubicBezTo>
                  <a:cubicBezTo>
                    <a:pt x="79434" y="184268"/>
                    <a:pt x="80728" y="186888"/>
                    <a:pt x="82021" y="188197"/>
                  </a:cubicBezTo>
                  <a:cubicBezTo>
                    <a:pt x="88489" y="196055"/>
                    <a:pt x="92369" y="205223"/>
                    <a:pt x="94956" y="214391"/>
                  </a:cubicBezTo>
                  <a:cubicBezTo>
                    <a:pt x="94956" y="217010"/>
                    <a:pt x="94956" y="219630"/>
                    <a:pt x="96250" y="222249"/>
                  </a:cubicBezTo>
                  <a:cubicBezTo>
                    <a:pt x="100131" y="222249"/>
                    <a:pt x="101424" y="218320"/>
                    <a:pt x="102718" y="217010"/>
                  </a:cubicBezTo>
                  <a:cubicBezTo>
                    <a:pt x="105305" y="214391"/>
                    <a:pt x="107892" y="211772"/>
                    <a:pt x="109185" y="209152"/>
                  </a:cubicBezTo>
                  <a:cubicBezTo>
                    <a:pt x="111772" y="207843"/>
                    <a:pt x="111772" y="206533"/>
                    <a:pt x="110479" y="205223"/>
                  </a:cubicBezTo>
                  <a:cubicBezTo>
                    <a:pt x="106598" y="199985"/>
                    <a:pt x="102718" y="194746"/>
                    <a:pt x="97544" y="192126"/>
                  </a:cubicBezTo>
                  <a:cubicBezTo>
                    <a:pt x="96250" y="190817"/>
                    <a:pt x="96250" y="189507"/>
                    <a:pt x="96250" y="188197"/>
                  </a:cubicBezTo>
                  <a:cubicBezTo>
                    <a:pt x="97544" y="184268"/>
                    <a:pt x="98837" y="181649"/>
                    <a:pt x="102718" y="180339"/>
                  </a:cubicBezTo>
                  <a:cubicBezTo>
                    <a:pt x="107892" y="179030"/>
                    <a:pt x="111772" y="176410"/>
                    <a:pt x="115653" y="175100"/>
                  </a:cubicBezTo>
                  <a:cubicBezTo>
                    <a:pt x="118240" y="173791"/>
                    <a:pt x="122120" y="172481"/>
                    <a:pt x="124707" y="169862"/>
                  </a:cubicBezTo>
                  <a:cubicBezTo>
                    <a:pt x="129881" y="167242"/>
                    <a:pt x="135056" y="163313"/>
                    <a:pt x="140230" y="160694"/>
                  </a:cubicBezTo>
                  <a:cubicBezTo>
                    <a:pt x="147991" y="154145"/>
                    <a:pt x="155752" y="148907"/>
                    <a:pt x="162219" y="141049"/>
                  </a:cubicBezTo>
                  <a:cubicBezTo>
                    <a:pt x="163513" y="139739"/>
                    <a:pt x="163513" y="139739"/>
                    <a:pt x="163513" y="138429"/>
                  </a:cubicBezTo>
                  <a:cubicBezTo>
                    <a:pt x="155752" y="130571"/>
                    <a:pt x="147991" y="124023"/>
                    <a:pt x="140230" y="118784"/>
                  </a:cubicBezTo>
                  <a:cubicBezTo>
                    <a:pt x="140230" y="117474"/>
                    <a:pt x="138936" y="117474"/>
                    <a:pt x="138936" y="117474"/>
                  </a:cubicBezTo>
                  <a:close/>
                  <a:moveTo>
                    <a:pt x="219220" y="115887"/>
                  </a:moveTo>
                  <a:cubicBezTo>
                    <a:pt x="216622" y="117186"/>
                    <a:pt x="214024" y="118485"/>
                    <a:pt x="212725" y="122382"/>
                  </a:cubicBezTo>
                  <a:cubicBezTo>
                    <a:pt x="212725" y="123680"/>
                    <a:pt x="215323" y="124979"/>
                    <a:pt x="215323" y="126278"/>
                  </a:cubicBezTo>
                  <a:cubicBezTo>
                    <a:pt x="216622" y="128876"/>
                    <a:pt x="219220" y="131474"/>
                    <a:pt x="220518" y="134071"/>
                  </a:cubicBezTo>
                  <a:cubicBezTo>
                    <a:pt x="221817" y="136669"/>
                    <a:pt x="223116" y="140566"/>
                    <a:pt x="224415" y="143163"/>
                  </a:cubicBezTo>
                  <a:cubicBezTo>
                    <a:pt x="224415" y="143163"/>
                    <a:pt x="225714" y="144462"/>
                    <a:pt x="225714" y="144462"/>
                  </a:cubicBezTo>
                  <a:cubicBezTo>
                    <a:pt x="225714" y="143163"/>
                    <a:pt x="225714" y="143163"/>
                    <a:pt x="227013" y="141865"/>
                  </a:cubicBezTo>
                  <a:cubicBezTo>
                    <a:pt x="225714" y="134071"/>
                    <a:pt x="224415" y="124979"/>
                    <a:pt x="221817" y="117186"/>
                  </a:cubicBezTo>
                  <a:cubicBezTo>
                    <a:pt x="220518" y="117186"/>
                    <a:pt x="220518" y="115887"/>
                    <a:pt x="220518" y="115887"/>
                  </a:cubicBezTo>
                  <a:cubicBezTo>
                    <a:pt x="220518" y="115887"/>
                    <a:pt x="219220" y="115887"/>
                    <a:pt x="219220" y="115887"/>
                  </a:cubicBezTo>
                  <a:close/>
                  <a:moveTo>
                    <a:pt x="206375" y="96837"/>
                  </a:moveTo>
                  <a:cubicBezTo>
                    <a:pt x="206375" y="96837"/>
                    <a:pt x="206375" y="98425"/>
                    <a:pt x="206375" y="98425"/>
                  </a:cubicBezTo>
                  <a:cubicBezTo>
                    <a:pt x="206375" y="100013"/>
                    <a:pt x="206375" y="100013"/>
                    <a:pt x="207169" y="101600"/>
                  </a:cubicBezTo>
                  <a:cubicBezTo>
                    <a:pt x="207169" y="101600"/>
                    <a:pt x="207169" y="101600"/>
                    <a:pt x="207963" y="101600"/>
                  </a:cubicBezTo>
                  <a:cubicBezTo>
                    <a:pt x="207963" y="101600"/>
                    <a:pt x="207963" y="101600"/>
                    <a:pt x="207963" y="100013"/>
                  </a:cubicBezTo>
                  <a:cubicBezTo>
                    <a:pt x="207963" y="100013"/>
                    <a:pt x="207963" y="98425"/>
                    <a:pt x="207169" y="98425"/>
                  </a:cubicBezTo>
                  <a:cubicBezTo>
                    <a:pt x="207169" y="96837"/>
                    <a:pt x="207169" y="96837"/>
                    <a:pt x="206375" y="96837"/>
                  </a:cubicBezTo>
                  <a:close/>
                  <a:moveTo>
                    <a:pt x="307146" y="28272"/>
                  </a:moveTo>
                  <a:cubicBezTo>
                    <a:pt x="305851" y="29557"/>
                    <a:pt x="304557" y="30843"/>
                    <a:pt x="303262" y="33413"/>
                  </a:cubicBezTo>
                  <a:cubicBezTo>
                    <a:pt x="290318" y="47549"/>
                    <a:pt x="276079" y="60400"/>
                    <a:pt x="261841" y="74537"/>
                  </a:cubicBezTo>
                  <a:cubicBezTo>
                    <a:pt x="252779" y="82247"/>
                    <a:pt x="245013" y="91243"/>
                    <a:pt x="235952" y="98954"/>
                  </a:cubicBezTo>
                  <a:cubicBezTo>
                    <a:pt x="233363" y="100239"/>
                    <a:pt x="233363" y="102809"/>
                    <a:pt x="234657" y="105380"/>
                  </a:cubicBezTo>
                  <a:cubicBezTo>
                    <a:pt x="238541" y="114375"/>
                    <a:pt x="242424" y="123371"/>
                    <a:pt x="243718" y="133652"/>
                  </a:cubicBezTo>
                  <a:cubicBezTo>
                    <a:pt x="243718" y="134937"/>
                    <a:pt x="245013" y="134937"/>
                    <a:pt x="246307" y="134937"/>
                  </a:cubicBezTo>
                  <a:cubicBezTo>
                    <a:pt x="247602" y="133652"/>
                    <a:pt x="248896" y="132367"/>
                    <a:pt x="250191" y="131082"/>
                  </a:cubicBezTo>
                  <a:cubicBezTo>
                    <a:pt x="264429" y="115660"/>
                    <a:pt x="281257" y="105380"/>
                    <a:pt x="300673" y="97669"/>
                  </a:cubicBezTo>
                  <a:cubicBezTo>
                    <a:pt x="304557" y="95099"/>
                    <a:pt x="308440" y="92528"/>
                    <a:pt x="313618" y="89958"/>
                  </a:cubicBezTo>
                  <a:cubicBezTo>
                    <a:pt x="316207" y="88673"/>
                    <a:pt x="317501" y="86103"/>
                    <a:pt x="317501" y="82247"/>
                  </a:cubicBezTo>
                  <a:cubicBezTo>
                    <a:pt x="317501" y="79677"/>
                    <a:pt x="317501" y="77107"/>
                    <a:pt x="317501" y="74537"/>
                  </a:cubicBezTo>
                  <a:cubicBezTo>
                    <a:pt x="317501" y="70681"/>
                    <a:pt x="317501" y="65541"/>
                    <a:pt x="316207" y="61685"/>
                  </a:cubicBezTo>
                  <a:cubicBezTo>
                    <a:pt x="314912" y="52690"/>
                    <a:pt x="313618" y="42409"/>
                    <a:pt x="311029" y="33413"/>
                  </a:cubicBezTo>
                  <a:cubicBezTo>
                    <a:pt x="311029" y="32128"/>
                    <a:pt x="311029" y="29557"/>
                    <a:pt x="309734" y="28272"/>
                  </a:cubicBezTo>
                  <a:cubicBezTo>
                    <a:pt x="309734" y="26987"/>
                    <a:pt x="308440" y="26987"/>
                    <a:pt x="307146" y="28272"/>
                  </a:cubicBezTo>
                  <a:close/>
                  <a:moveTo>
                    <a:pt x="228600" y="17173"/>
                  </a:moveTo>
                  <a:cubicBezTo>
                    <a:pt x="226020" y="15874"/>
                    <a:pt x="223441" y="18471"/>
                    <a:pt x="220861" y="22368"/>
                  </a:cubicBezTo>
                  <a:cubicBezTo>
                    <a:pt x="220861" y="24966"/>
                    <a:pt x="218281" y="26265"/>
                    <a:pt x="216991" y="27564"/>
                  </a:cubicBezTo>
                  <a:cubicBezTo>
                    <a:pt x="215702" y="30162"/>
                    <a:pt x="214412" y="31461"/>
                    <a:pt x="211832" y="34058"/>
                  </a:cubicBezTo>
                  <a:cubicBezTo>
                    <a:pt x="209252" y="39254"/>
                    <a:pt x="205383" y="45748"/>
                    <a:pt x="201513" y="50944"/>
                  </a:cubicBezTo>
                  <a:cubicBezTo>
                    <a:pt x="198934" y="56139"/>
                    <a:pt x="196354" y="60036"/>
                    <a:pt x="192484" y="63933"/>
                  </a:cubicBezTo>
                  <a:cubicBezTo>
                    <a:pt x="191194" y="65231"/>
                    <a:pt x="189905" y="66530"/>
                    <a:pt x="188615" y="67829"/>
                  </a:cubicBezTo>
                  <a:cubicBezTo>
                    <a:pt x="187325" y="69128"/>
                    <a:pt x="187325" y="70427"/>
                    <a:pt x="188615" y="70427"/>
                  </a:cubicBezTo>
                  <a:cubicBezTo>
                    <a:pt x="200223" y="74324"/>
                    <a:pt x="210542" y="78220"/>
                    <a:pt x="219571" y="86013"/>
                  </a:cubicBezTo>
                  <a:cubicBezTo>
                    <a:pt x="220861" y="87312"/>
                    <a:pt x="222151" y="87312"/>
                    <a:pt x="223441" y="86013"/>
                  </a:cubicBezTo>
                  <a:cubicBezTo>
                    <a:pt x="224730" y="86013"/>
                    <a:pt x="224730" y="86013"/>
                    <a:pt x="226020" y="84715"/>
                  </a:cubicBezTo>
                  <a:cubicBezTo>
                    <a:pt x="238919" y="71726"/>
                    <a:pt x="253107" y="58737"/>
                    <a:pt x="267295" y="45748"/>
                  </a:cubicBezTo>
                  <a:cubicBezTo>
                    <a:pt x="269875" y="43151"/>
                    <a:pt x="269875" y="43151"/>
                    <a:pt x="268585" y="39254"/>
                  </a:cubicBezTo>
                  <a:cubicBezTo>
                    <a:pt x="259556" y="26265"/>
                    <a:pt x="246658" y="19770"/>
                    <a:pt x="228600" y="17173"/>
                  </a:cubicBezTo>
                  <a:close/>
                  <a:moveTo>
                    <a:pt x="223344" y="0"/>
                  </a:moveTo>
                  <a:cubicBezTo>
                    <a:pt x="227217" y="1297"/>
                    <a:pt x="229799" y="1297"/>
                    <a:pt x="233672" y="1297"/>
                  </a:cubicBezTo>
                  <a:cubicBezTo>
                    <a:pt x="237545" y="1297"/>
                    <a:pt x="242709" y="2594"/>
                    <a:pt x="246582" y="3891"/>
                  </a:cubicBezTo>
                  <a:cubicBezTo>
                    <a:pt x="260783" y="9079"/>
                    <a:pt x="272402" y="16861"/>
                    <a:pt x="281439" y="27238"/>
                  </a:cubicBezTo>
                  <a:cubicBezTo>
                    <a:pt x="282730" y="28535"/>
                    <a:pt x="284021" y="28535"/>
                    <a:pt x="285312" y="27238"/>
                  </a:cubicBezTo>
                  <a:cubicBezTo>
                    <a:pt x="290476" y="22049"/>
                    <a:pt x="295640" y="16861"/>
                    <a:pt x="300804" y="11673"/>
                  </a:cubicBezTo>
                  <a:cubicBezTo>
                    <a:pt x="304677" y="7782"/>
                    <a:pt x="311132" y="7782"/>
                    <a:pt x="315005" y="12970"/>
                  </a:cubicBezTo>
                  <a:cubicBezTo>
                    <a:pt x="316296" y="15564"/>
                    <a:pt x="317587" y="18158"/>
                    <a:pt x="318878" y="22049"/>
                  </a:cubicBezTo>
                  <a:cubicBezTo>
                    <a:pt x="324042" y="37614"/>
                    <a:pt x="329206" y="54475"/>
                    <a:pt x="329206" y="71336"/>
                  </a:cubicBezTo>
                  <a:cubicBezTo>
                    <a:pt x="329206" y="72633"/>
                    <a:pt x="329206" y="73930"/>
                    <a:pt x="329206" y="75227"/>
                  </a:cubicBezTo>
                  <a:cubicBezTo>
                    <a:pt x="331788" y="79119"/>
                    <a:pt x="329206" y="84307"/>
                    <a:pt x="330497" y="89495"/>
                  </a:cubicBezTo>
                  <a:cubicBezTo>
                    <a:pt x="330497" y="93386"/>
                    <a:pt x="329206" y="97277"/>
                    <a:pt x="327915" y="101168"/>
                  </a:cubicBezTo>
                  <a:cubicBezTo>
                    <a:pt x="326624" y="102465"/>
                    <a:pt x="326624" y="102465"/>
                    <a:pt x="325333" y="103762"/>
                  </a:cubicBezTo>
                  <a:cubicBezTo>
                    <a:pt x="321460" y="103762"/>
                    <a:pt x="318878" y="107653"/>
                    <a:pt x="316296" y="108950"/>
                  </a:cubicBezTo>
                  <a:cubicBezTo>
                    <a:pt x="312423" y="111544"/>
                    <a:pt x="309841" y="112841"/>
                    <a:pt x="305968" y="114138"/>
                  </a:cubicBezTo>
                  <a:cubicBezTo>
                    <a:pt x="295640" y="116732"/>
                    <a:pt x="286603" y="120623"/>
                    <a:pt x="277566" y="127108"/>
                  </a:cubicBezTo>
                  <a:cubicBezTo>
                    <a:pt x="267238" y="134890"/>
                    <a:pt x="258201" y="143970"/>
                    <a:pt x="247873" y="151752"/>
                  </a:cubicBezTo>
                  <a:cubicBezTo>
                    <a:pt x="246582" y="153049"/>
                    <a:pt x="245291" y="154346"/>
                    <a:pt x="246582" y="155643"/>
                  </a:cubicBezTo>
                  <a:cubicBezTo>
                    <a:pt x="247873" y="156940"/>
                    <a:pt x="247873" y="158237"/>
                    <a:pt x="249164" y="158237"/>
                  </a:cubicBezTo>
                  <a:cubicBezTo>
                    <a:pt x="253037" y="163425"/>
                    <a:pt x="254328" y="169910"/>
                    <a:pt x="253037" y="175098"/>
                  </a:cubicBezTo>
                  <a:cubicBezTo>
                    <a:pt x="253037" y="178989"/>
                    <a:pt x="253037" y="182880"/>
                    <a:pt x="251746" y="186771"/>
                  </a:cubicBezTo>
                  <a:cubicBezTo>
                    <a:pt x="251746" y="190662"/>
                    <a:pt x="251746" y="194553"/>
                    <a:pt x="253037" y="197147"/>
                  </a:cubicBezTo>
                  <a:cubicBezTo>
                    <a:pt x="259492" y="206227"/>
                    <a:pt x="264656" y="215306"/>
                    <a:pt x="273693" y="223088"/>
                  </a:cubicBezTo>
                  <a:cubicBezTo>
                    <a:pt x="278857" y="229573"/>
                    <a:pt x="285312" y="236058"/>
                    <a:pt x="293058" y="239949"/>
                  </a:cubicBezTo>
                  <a:cubicBezTo>
                    <a:pt x="294349" y="241246"/>
                    <a:pt x="295640" y="242543"/>
                    <a:pt x="295640" y="242543"/>
                  </a:cubicBezTo>
                  <a:cubicBezTo>
                    <a:pt x="298222" y="245137"/>
                    <a:pt x="298222" y="247731"/>
                    <a:pt x="296931" y="250325"/>
                  </a:cubicBezTo>
                  <a:cubicBezTo>
                    <a:pt x="296931" y="251622"/>
                    <a:pt x="294349" y="252919"/>
                    <a:pt x="293058" y="252919"/>
                  </a:cubicBezTo>
                  <a:cubicBezTo>
                    <a:pt x="287894" y="252919"/>
                    <a:pt x="284021" y="252919"/>
                    <a:pt x="280148" y="254216"/>
                  </a:cubicBezTo>
                  <a:cubicBezTo>
                    <a:pt x="277566" y="254216"/>
                    <a:pt x="274984" y="252919"/>
                    <a:pt x="273693" y="255513"/>
                  </a:cubicBezTo>
                  <a:cubicBezTo>
                    <a:pt x="273693" y="256810"/>
                    <a:pt x="274984" y="259404"/>
                    <a:pt x="274984" y="260702"/>
                  </a:cubicBezTo>
                  <a:cubicBezTo>
                    <a:pt x="274984" y="265890"/>
                    <a:pt x="272402" y="269781"/>
                    <a:pt x="265947" y="268484"/>
                  </a:cubicBezTo>
                  <a:cubicBezTo>
                    <a:pt x="265947" y="268484"/>
                    <a:pt x="264656" y="268484"/>
                    <a:pt x="263365" y="268484"/>
                  </a:cubicBezTo>
                  <a:cubicBezTo>
                    <a:pt x="263365" y="269781"/>
                    <a:pt x="262074" y="269781"/>
                    <a:pt x="262074" y="269781"/>
                  </a:cubicBezTo>
                  <a:cubicBezTo>
                    <a:pt x="263365" y="271078"/>
                    <a:pt x="264656" y="272375"/>
                    <a:pt x="264656" y="273672"/>
                  </a:cubicBezTo>
                  <a:cubicBezTo>
                    <a:pt x="267238" y="277563"/>
                    <a:pt x="267238" y="280157"/>
                    <a:pt x="265947" y="284048"/>
                  </a:cubicBezTo>
                  <a:cubicBezTo>
                    <a:pt x="263365" y="287939"/>
                    <a:pt x="259492" y="290533"/>
                    <a:pt x="255619" y="287939"/>
                  </a:cubicBezTo>
                  <a:cubicBezTo>
                    <a:pt x="251746" y="286642"/>
                    <a:pt x="247873" y="284048"/>
                    <a:pt x="244000" y="281454"/>
                  </a:cubicBezTo>
                  <a:cubicBezTo>
                    <a:pt x="242709" y="281454"/>
                    <a:pt x="241418" y="280157"/>
                    <a:pt x="240127" y="280157"/>
                  </a:cubicBezTo>
                  <a:cubicBezTo>
                    <a:pt x="240127" y="280157"/>
                    <a:pt x="238836" y="281454"/>
                    <a:pt x="238836" y="281454"/>
                  </a:cubicBezTo>
                  <a:cubicBezTo>
                    <a:pt x="238836" y="282751"/>
                    <a:pt x="238836" y="282751"/>
                    <a:pt x="238836" y="284048"/>
                  </a:cubicBezTo>
                  <a:cubicBezTo>
                    <a:pt x="238836" y="289236"/>
                    <a:pt x="238836" y="293127"/>
                    <a:pt x="238836" y="298315"/>
                  </a:cubicBezTo>
                  <a:cubicBezTo>
                    <a:pt x="238836" y="302206"/>
                    <a:pt x="236254" y="303503"/>
                    <a:pt x="232381" y="304800"/>
                  </a:cubicBezTo>
                  <a:cubicBezTo>
                    <a:pt x="231090" y="304800"/>
                    <a:pt x="228508" y="304800"/>
                    <a:pt x="227217" y="304800"/>
                  </a:cubicBezTo>
                  <a:cubicBezTo>
                    <a:pt x="225926" y="304800"/>
                    <a:pt x="224635" y="304800"/>
                    <a:pt x="223344" y="303503"/>
                  </a:cubicBezTo>
                  <a:cubicBezTo>
                    <a:pt x="219471" y="298315"/>
                    <a:pt x="214307" y="295721"/>
                    <a:pt x="211725" y="289236"/>
                  </a:cubicBezTo>
                  <a:cubicBezTo>
                    <a:pt x="206561" y="281454"/>
                    <a:pt x="202688" y="273672"/>
                    <a:pt x="202688" y="263296"/>
                  </a:cubicBezTo>
                  <a:cubicBezTo>
                    <a:pt x="202688" y="249028"/>
                    <a:pt x="203979" y="233464"/>
                    <a:pt x="209143" y="219197"/>
                  </a:cubicBezTo>
                  <a:cubicBezTo>
                    <a:pt x="209143" y="216603"/>
                    <a:pt x="210434" y="215306"/>
                    <a:pt x="210434" y="214009"/>
                  </a:cubicBezTo>
                  <a:cubicBezTo>
                    <a:pt x="211725" y="211415"/>
                    <a:pt x="210434" y="210118"/>
                    <a:pt x="209143" y="208821"/>
                  </a:cubicBezTo>
                  <a:cubicBezTo>
                    <a:pt x="203979" y="207524"/>
                    <a:pt x="201397" y="206227"/>
                    <a:pt x="198815" y="202336"/>
                  </a:cubicBezTo>
                  <a:cubicBezTo>
                    <a:pt x="197524" y="201039"/>
                    <a:pt x="196233" y="199742"/>
                    <a:pt x="193651" y="201039"/>
                  </a:cubicBezTo>
                  <a:cubicBezTo>
                    <a:pt x="182032" y="210118"/>
                    <a:pt x="171703" y="219197"/>
                    <a:pt x="162666" y="230870"/>
                  </a:cubicBezTo>
                  <a:cubicBezTo>
                    <a:pt x="158793" y="237355"/>
                    <a:pt x="153629" y="243840"/>
                    <a:pt x="148465" y="249028"/>
                  </a:cubicBezTo>
                  <a:cubicBezTo>
                    <a:pt x="140719" y="255513"/>
                    <a:pt x="134264" y="263296"/>
                    <a:pt x="127809" y="269781"/>
                  </a:cubicBezTo>
                  <a:cubicBezTo>
                    <a:pt x="127809" y="271078"/>
                    <a:pt x="126518" y="272375"/>
                    <a:pt x="126518" y="272375"/>
                  </a:cubicBezTo>
                  <a:cubicBezTo>
                    <a:pt x="117481" y="278860"/>
                    <a:pt x="109735" y="287939"/>
                    <a:pt x="100698" y="294424"/>
                  </a:cubicBezTo>
                  <a:cubicBezTo>
                    <a:pt x="99407" y="295721"/>
                    <a:pt x="98116" y="297018"/>
                    <a:pt x="96825" y="297018"/>
                  </a:cubicBezTo>
                  <a:cubicBezTo>
                    <a:pt x="90370" y="302206"/>
                    <a:pt x="81333" y="303503"/>
                    <a:pt x="72296" y="303503"/>
                  </a:cubicBezTo>
                  <a:cubicBezTo>
                    <a:pt x="65841" y="303503"/>
                    <a:pt x="60677" y="302206"/>
                    <a:pt x="54222" y="300909"/>
                  </a:cubicBezTo>
                  <a:cubicBezTo>
                    <a:pt x="50349" y="300909"/>
                    <a:pt x="47767" y="299612"/>
                    <a:pt x="45185" y="298315"/>
                  </a:cubicBezTo>
                  <a:cubicBezTo>
                    <a:pt x="33566" y="291830"/>
                    <a:pt x="23238" y="284048"/>
                    <a:pt x="14201" y="273672"/>
                  </a:cubicBezTo>
                  <a:cubicBezTo>
                    <a:pt x="11619" y="269781"/>
                    <a:pt x="9037" y="265890"/>
                    <a:pt x="6455" y="260702"/>
                  </a:cubicBezTo>
                  <a:cubicBezTo>
                    <a:pt x="3873" y="252919"/>
                    <a:pt x="2582" y="245137"/>
                    <a:pt x="0" y="238652"/>
                  </a:cubicBezTo>
                  <a:cubicBezTo>
                    <a:pt x="0" y="237355"/>
                    <a:pt x="0" y="236058"/>
                    <a:pt x="0" y="236058"/>
                  </a:cubicBezTo>
                  <a:cubicBezTo>
                    <a:pt x="0" y="224385"/>
                    <a:pt x="1291" y="212712"/>
                    <a:pt x="5164" y="202336"/>
                  </a:cubicBezTo>
                  <a:cubicBezTo>
                    <a:pt x="7746" y="197147"/>
                    <a:pt x="11619" y="191959"/>
                    <a:pt x="16783" y="188068"/>
                  </a:cubicBezTo>
                  <a:cubicBezTo>
                    <a:pt x="19365" y="185474"/>
                    <a:pt x="21947" y="182880"/>
                    <a:pt x="24529" y="180286"/>
                  </a:cubicBezTo>
                  <a:cubicBezTo>
                    <a:pt x="25820" y="178989"/>
                    <a:pt x="28402" y="177692"/>
                    <a:pt x="29693" y="176395"/>
                  </a:cubicBezTo>
                  <a:cubicBezTo>
                    <a:pt x="32275" y="175098"/>
                    <a:pt x="34857" y="175098"/>
                    <a:pt x="37439" y="172504"/>
                  </a:cubicBezTo>
                  <a:cubicBezTo>
                    <a:pt x="60677" y="153049"/>
                    <a:pt x="86497" y="134890"/>
                    <a:pt x="112317" y="118029"/>
                  </a:cubicBezTo>
                  <a:cubicBezTo>
                    <a:pt x="121354" y="111544"/>
                    <a:pt x="130391" y="105059"/>
                    <a:pt x="138137" y="95980"/>
                  </a:cubicBezTo>
                  <a:cubicBezTo>
                    <a:pt x="143301" y="90792"/>
                    <a:pt x="148465" y="86901"/>
                    <a:pt x="153629" y="81713"/>
                  </a:cubicBezTo>
                  <a:cubicBezTo>
                    <a:pt x="160084" y="75227"/>
                    <a:pt x="165248" y="70039"/>
                    <a:pt x="171703" y="63554"/>
                  </a:cubicBezTo>
                  <a:cubicBezTo>
                    <a:pt x="175576" y="59663"/>
                    <a:pt x="178158" y="55772"/>
                    <a:pt x="182032" y="51881"/>
                  </a:cubicBezTo>
                  <a:cubicBezTo>
                    <a:pt x="184614" y="49287"/>
                    <a:pt x="185905" y="46693"/>
                    <a:pt x="187196" y="44099"/>
                  </a:cubicBezTo>
                  <a:cubicBezTo>
                    <a:pt x="193651" y="35020"/>
                    <a:pt x="198815" y="25940"/>
                    <a:pt x="205270" y="16861"/>
                  </a:cubicBezTo>
                  <a:cubicBezTo>
                    <a:pt x="206561" y="14267"/>
                    <a:pt x="207852" y="11673"/>
                    <a:pt x="209143" y="9079"/>
                  </a:cubicBezTo>
                  <a:cubicBezTo>
                    <a:pt x="210434" y="6485"/>
                    <a:pt x="211725" y="3891"/>
                    <a:pt x="214307" y="2594"/>
                  </a:cubicBezTo>
                  <a:cubicBezTo>
                    <a:pt x="216889" y="0"/>
                    <a:pt x="219471" y="0"/>
                    <a:pt x="223344"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7" name="组合 36"/>
          <p:cNvGrpSpPr/>
          <p:nvPr/>
        </p:nvGrpSpPr>
        <p:grpSpPr>
          <a:xfrm>
            <a:off x="5568950" y="3745592"/>
            <a:ext cx="1054100" cy="1054100"/>
            <a:chOff x="5579544" y="1682750"/>
            <a:chExt cx="1054100" cy="1054100"/>
          </a:xfrm>
        </p:grpSpPr>
        <p:sp>
          <p:nvSpPr>
            <p:cNvPr id="38" name="矩形 37"/>
            <p:cNvSpPr/>
            <p:nvPr/>
          </p:nvSpPr>
          <p:spPr>
            <a:xfrm>
              <a:off x="5579544" y="1682750"/>
              <a:ext cx="1054100" cy="10541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椭圆 16"/>
            <p:cNvSpPr/>
            <p:nvPr/>
          </p:nvSpPr>
          <p:spPr>
            <a:xfrm>
              <a:off x="5829300" y="2007908"/>
              <a:ext cx="533400" cy="403783"/>
            </a:xfrm>
            <a:custGeom>
              <a:avLst/>
              <a:gdLst>
                <a:gd name="connsiteX0" fmla="*/ 73819 w 331341"/>
                <a:gd name="connsiteY0" fmla="*/ 138113 h 250825"/>
                <a:gd name="connsiteX1" fmla="*/ 58737 w 331341"/>
                <a:gd name="connsiteY1" fmla="*/ 152401 h 250825"/>
                <a:gd name="connsiteX2" fmla="*/ 73819 w 331341"/>
                <a:gd name="connsiteY2" fmla="*/ 166689 h 250825"/>
                <a:gd name="connsiteX3" fmla="*/ 88901 w 331341"/>
                <a:gd name="connsiteY3" fmla="*/ 152401 h 250825"/>
                <a:gd name="connsiteX4" fmla="*/ 73819 w 331341"/>
                <a:gd name="connsiteY4" fmla="*/ 138113 h 250825"/>
                <a:gd name="connsiteX5" fmla="*/ 75406 w 331341"/>
                <a:gd name="connsiteY5" fmla="*/ 123825 h 250825"/>
                <a:gd name="connsiteX6" fmla="*/ 103928 w 331341"/>
                <a:gd name="connsiteY6" fmla="*/ 153238 h 250825"/>
                <a:gd name="connsiteX7" fmla="*/ 97446 w 331341"/>
                <a:gd name="connsiteY7" fmla="*/ 171141 h 250825"/>
                <a:gd name="connsiteX8" fmla="*/ 113003 w 331341"/>
                <a:gd name="connsiteY8" fmla="*/ 200554 h 250825"/>
                <a:gd name="connsiteX9" fmla="*/ 113003 w 331341"/>
                <a:gd name="connsiteY9" fmla="*/ 204391 h 250825"/>
                <a:gd name="connsiteX10" fmla="*/ 107818 w 331341"/>
                <a:gd name="connsiteY10" fmla="*/ 205670 h 250825"/>
                <a:gd name="connsiteX11" fmla="*/ 96149 w 331341"/>
                <a:gd name="connsiteY11" fmla="*/ 199275 h 250825"/>
                <a:gd name="connsiteX12" fmla="*/ 94853 w 331341"/>
                <a:gd name="connsiteY12" fmla="*/ 212064 h 250825"/>
                <a:gd name="connsiteX13" fmla="*/ 93557 w 331341"/>
                <a:gd name="connsiteY13" fmla="*/ 214621 h 250825"/>
                <a:gd name="connsiteX14" fmla="*/ 92260 w 331341"/>
                <a:gd name="connsiteY14" fmla="*/ 214621 h 250825"/>
                <a:gd name="connsiteX15" fmla="*/ 88371 w 331341"/>
                <a:gd name="connsiteY15" fmla="*/ 213342 h 250825"/>
                <a:gd name="connsiteX16" fmla="*/ 75406 w 331341"/>
                <a:gd name="connsiteY16" fmla="*/ 189045 h 250825"/>
                <a:gd name="connsiteX17" fmla="*/ 61145 w 331341"/>
                <a:gd name="connsiteY17" fmla="*/ 213342 h 250825"/>
                <a:gd name="connsiteX18" fmla="*/ 57255 w 331341"/>
                <a:gd name="connsiteY18" fmla="*/ 214621 h 250825"/>
                <a:gd name="connsiteX19" fmla="*/ 55959 w 331341"/>
                <a:gd name="connsiteY19" fmla="*/ 214621 h 250825"/>
                <a:gd name="connsiteX20" fmla="*/ 54663 w 331341"/>
                <a:gd name="connsiteY20" fmla="*/ 212064 h 250825"/>
                <a:gd name="connsiteX21" fmla="*/ 53366 w 331341"/>
                <a:gd name="connsiteY21" fmla="*/ 199275 h 250825"/>
                <a:gd name="connsiteX22" fmla="*/ 41698 w 331341"/>
                <a:gd name="connsiteY22" fmla="*/ 205670 h 250825"/>
                <a:gd name="connsiteX23" fmla="*/ 37808 w 331341"/>
                <a:gd name="connsiteY23" fmla="*/ 204391 h 250825"/>
                <a:gd name="connsiteX24" fmla="*/ 36512 w 331341"/>
                <a:gd name="connsiteY24" fmla="*/ 200554 h 250825"/>
                <a:gd name="connsiteX25" fmla="*/ 52070 w 331341"/>
                <a:gd name="connsiteY25" fmla="*/ 171141 h 250825"/>
                <a:gd name="connsiteX26" fmla="*/ 45587 w 331341"/>
                <a:gd name="connsiteY26" fmla="*/ 153238 h 250825"/>
                <a:gd name="connsiteX27" fmla="*/ 75406 w 331341"/>
                <a:gd name="connsiteY27" fmla="*/ 123825 h 250825"/>
                <a:gd name="connsiteX28" fmla="*/ 15512 w 331341"/>
                <a:gd name="connsiteY28" fmla="*/ 47625 h 250825"/>
                <a:gd name="connsiteX29" fmla="*/ 159000 w 331341"/>
                <a:gd name="connsiteY29" fmla="*/ 47625 h 250825"/>
                <a:gd name="connsiteX30" fmla="*/ 148658 w 331341"/>
                <a:gd name="connsiteY30" fmla="*/ 69628 h 250825"/>
                <a:gd name="connsiteX31" fmla="*/ 147366 w 331341"/>
                <a:gd name="connsiteY31" fmla="*/ 73510 h 250825"/>
                <a:gd name="connsiteX32" fmla="*/ 23268 w 331341"/>
                <a:gd name="connsiteY32" fmla="*/ 73510 h 250825"/>
                <a:gd name="connsiteX33" fmla="*/ 23268 w 331341"/>
                <a:gd name="connsiteY33" fmla="*/ 224940 h 250825"/>
                <a:gd name="connsiteX34" fmla="*/ 248195 w 331341"/>
                <a:gd name="connsiteY34" fmla="*/ 224940 h 250825"/>
                <a:gd name="connsiteX35" fmla="*/ 248195 w 331341"/>
                <a:gd name="connsiteY35" fmla="*/ 142107 h 250825"/>
                <a:gd name="connsiteX36" fmla="*/ 271463 w 331341"/>
                <a:gd name="connsiteY36" fmla="*/ 143401 h 250825"/>
                <a:gd name="connsiteX37" fmla="*/ 271463 w 331341"/>
                <a:gd name="connsiteY37" fmla="*/ 235294 h 250825"/>
                <a:gd name="connsiteX38" fmla="*/ 255951 w 331341"/>
                <a:gd name="connsiteY38" fmla="*/ 250825 h 250825"/>
                <a:gd name="connsiteX39" fmla="*/ 15512 w 331341"/>
                <a:gd name="connsiteY39" fmla="*/ 250825 h 250825"/>
                <a:gd name="connsiteX40" fmla="*/ 0 w 331341"/>
                <a:gd name="connsiteY40" fmla="*/ 235294 h 250825"/>
                <a:gd name="connsiteX41" fmla="*/ 0 w 331341"/>
                <a:gd name="connsiteY41" fmla="*/ 63156 h 250825"/>
                <a:gd name="connsiteX42" fmla="*/ 15512 w 331341"/>
                <a:gd name="connsiteY42" fmla="*/ 47625 h 250825"/>
                <a:gd name="connsiteX43" fmla="*/ 175923 w 331341"/>
                <a:gd name="connsiteY43" fmla="*/ 0 h 250825"/>
                <a:gd name="connsiteX44" fmla="*/ 260350 w 331341"/>
                <a:gd name="connsiteY44" fmla="*/ 5179 h 250825"/>
                <a:gd name="connsiteX45" fmla="*/ 269442 w 331341"/>
                <a:gd name="connsiteY45" fmla="*/ 9063 h 250825"/>
                <a:gd name="connsiteX46" fmla="*/ 329189 w 331341"/>
                <a:gd name="connsiteY46" fmla="*/ 67322 h 250825"/>
                <a:gd name="connsiteX47" fmla="*/ 330488 w 331341"/>
                <a:gd name="connsiteY47" fmla="*/ 77680 h 250825"/>
                <a:gd name="connsiteX48" fmla="*/ 323994 w 331341"/>
                <a:gd name="connsiteY48" fmla="*/ 84153 h 250825"/>
                <a:gd name="connsiteX49" fmla="*/ 318798 w 331341"/>
                <a:gd name="connsiteY49" fmla="*/ 84153 h 250825"/>
                <a:gd name="connsiteX50" fmla="*/ 318798 w 331341"/>
                <a:gd name="connsiteY50" fmla="*/ 110046 h 250825"/>
                <a:gd name="connsiteX51" fmla="*/ 320097 w 331341"/>
                <a:gd name="connsiteY51" fmla="*/ 110046 h 250825"/>
                <a:gd name="connsiteX52" fmla="*/ 322695 w 331341"/>
                <a:gd name="connsiteY52" fmla="*/ 111341 h 250825"/>
                <a:gd name="connsiteX53" fmla="*/ 322695 w 331341"/>
                <a:gd name="connsiteY53" fmla="*/ 117814 h 250825"/>
                <a:gd name="connsiteX54" fmla="*/ 323994 w 331341"/>
                <a:gd name="connsiteY54" fmla="*/ 126877 h 250825"/>
                <a:gd name="connsiteX55" fmla="*/ 323994 w 331341"/>
                <a:gd name="connsiteY55" fmla="*/ 128171 h 250825"/>
                <a:gd name="connsiteX56" fmla="*/ 322695 w 331341"/>
                <a:gd name="connsiteY56" fmla="*/ 128171 h 250825"/>
                <a:gd name="connsiteX57" fmla="*/ 309706 w 331341"/>
                <a:gd name="connsiteY57" fmla="*/ 128171 h 250825"/>
                <a:gd name="connsiteX58" fmla="*/ 308407 w 331341"/>
                <a:gd name="connsiteY58" fmla="*/ 128171 h 250825"/>
                <a:gd name="connsiteX59" fmla="*/ 307109 w 331341"/>
                <a:gd name="connsiteY59" fmla="*/ 126877 h 250825"/>
                <a:gd name="connsiteX60" fmla="*/ 309706 w 331341"/>
                <a:gd name="connsiteY60" fmla="*/ 111341 h 250825"/>
                <a:gd name="connsiteX61" fmla="*/ 311005 w 331341"/>
                <a:gd name="connsiteY61" fmla="*/ 110046 h 250825"/>
                <a:gd name="connsiteX62" fmla="*/ 312304 w 331341"/>
                <a:gd name="connsiteY62" fmla="*/ 110046 h 250825"/>
                <a:gd name="connsiteX63" fmla="*/ 312304 w 331341"/>
                <a:gd name="connsiteY63" fmla="*/ 85448 h 250825"/>
                <a:gd name="connsiteX64" fmla="*/ 303212 w 331341"/>
                <a:gd name="connsiteY64" fmla="*/ 85448 h 250825"/>
                <a:gd name="connsiteX65" fmla="*/ 285028 w 331341"/>
                <a:gd name="connsiteY65" fmla="*/ 128171 h 250825"/>
                <a:gd name="connsiteX66" fmla="*/ 274637 w 331341"/>
                <a:gd name="connsiteY66" fmla="*/ 133350 h 250825"/>
                <a:gd name="connsiteX67" fmla="*/ 214889 w 331341"/>
                <a:gd name="connsiteY67" fmla="*/ 120404 h 250825"/>
                <a:gd name="connsiteX68" fmla="*/ 164234 w 331341"/>
                <a:gd name="connsiteY68" fmla="*/ 85448 h 250825"/>
                <a:gd name="connsiteX69" fmla="*/ 161636 w 331341"/>
                <a:gd name="connsiteY69" fmla="*/ 73796 h 250825"/>
                <a:gd name="connsiteX70" fmla="*/ 177222 w 331341"/>
                <a:gd name="connsiteY70" fmla="*/ 38840 h 250825"/>
                <a:gd name="connsiteX71" fmla="*/ 179820 w 331341"/>
                <a:gd name="connsiteY71" fmla="*/ 32367 h 250825"/>
                <a:gd name="connsiteX72" fmla="*/ 168130 w 331341"/>
                <a:gd name="connsiteY72" fmla="*/ 16831 h 250825"/>
                <a:gd name="connsiteX73" fmla="*/ 166831 w 331341"/>
                <a:gd name="connsiteY73" fmla="*/ 6473 h 250825"/>
                <a:gd name="connsiteX74" fmla="*/ 175923 w 331341"/>
                <a:gd name="connsiteY74"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1341" h="250825">
                  <a:moveTo>
                    <a:pt x="73819" y="138113"/>
                  </a:moveTo>
                  <a:cubicBezTo>
                    <a:pt x="65489" y="138113"/>
                    <a:pt x="58737" y="144510"/>
                    <a:pt x="58737" y="152401"/>
                  </a:cubicBezTo>
                  <a:cubicBezTo>
                    <a:pt x="58737" y="160292"/>
                    <a:pt x="65489" y="166689"/>
                    <a:pt x="73819" y="166689"/>
                  </a:cubicBezTo>
                  <a:cubicBezTo>
                    <a:pt x="82149" y="166689"/>
                    <a:pt x="88901" y="160292"/>
                    <a:pt x="88901" y="152401"/>
                  </a:cubicBezTo>
                  <a:cubicBezTo>
                    <a:pt x="88901" y="144510"/>
                    <a:pt x="82149" y="138113"/>
                    <a:pt x="73819" y="138113"/>
                  </a:cubicBezTo>
                  <a:close/>
                  <a:moveTo>
                    <a:pt x="75406" y="123825"/>
                  </a:moveTo>
                  <a:cubicBezTo>
                    <a:pt x="90964" y="123825"/>
                    <a:pt x="103928" y="136613"/>
                    <a:pt x="103928" y="153238"/>
                  </a:cubicBezTo>
                  <a:cubicBezTo>
                    <a:pt x="103928" y="159632"/>
                    <a:pt x="101335" y="166026"/>
                    <a:pt x="97446" y="171141"/>
                  </a:cubicBezTo>
                  <a:cubicBezTo>
                    <a:pt x="97446" y="171141"/>
                    <a:pt x="97446" y="171141"/>
                    <a:pt x="113003" y="200554"/>
                  </a:cubicBezTo>
                  <a:cubicBezTo>
                    <a:pt x="114300" y="201833"/>
                    <a:pt x="114300" y="203112"/>
                    <a:pt x="113003" y="204391"/>
                  </a:cubicBezTo>
                  <a:cubicBezTo>
                    <a:pt x="111707" y="205670"/>
                    <a:pt x="109114" y="205670"/>
                    <a:pt x="107818" y="205670"/>
                  </a:cubicBezTo>
                  <a:cubicBezTo>
                    <a:pt x="107818" y="205670"/>
                    <a:pt x="107818" y="205670"/>
                    <a:pt x="96149" y="199275"/>
                  </a:cubicBezTo>
                  <a:cubicBezTo>
                    <a:pt x="96149" y="199275"/>
                    <a:pt x="96149" y="199275"/>
                    <a:pt x="94853" y="212064"/>
                  </a:cubicBezTo>
                  <a:cubicBezTo>
                    <a:pt x="94853" y="213342"/>
                    <a:pt x="94853" y="214621"/>
                    <a:pt x="93557" y="214621"/>
                  </a:cubicBezTo>
                  <a:cubicBezTo>
                    <a:pt x="93557" y="214621"/>
                    <a:pt x="92260" y="214621"/>
                    <a:pt x="92260" y="214621"/>
                  </a:cubicBezTo>
                  <a:cubicBezTo>
                    <a:pt x="90964" y="215900"/>
                    <a:pt x="89667" y="214621"/>
                    <a:pt x="88371" y="213342"/>
                  </a:cubicBezTo>
                  <a:cubicBezTo>
                    <a:pt x="88371" y="213342"/>
                    <a:pt x="88371" y="213342"/>
                    <a:pt x="75406" y="189045"/>
                  </a:cubicBezTo>
                  <a:cubicBezTo>
                    <a:pt x="75406" y="189045"/>
                    <a:pt x="75406" y="189045"/>
                    <a:pt x="61145" y="213342"/>
                  </a:cubicBezTo>
                  <a:cubicBezTo>
                    <a:pt x="61145" y="214621"/>
                    <a:pt x="58552" y="215900"/>
                    <a:pt x="57255" y="214621"/>
                  </a:cubicBezTo>
                  <a:cubicBezTo>
                    <a:pt x="57255" y="214621"/>
                    <a:pt x="57255" y="214621"/>
                    <a:pt x="55959" y="214621"/>
                  </a:cubicBezTo>
                  <a:cubicBezTo>
                    <a:pt x="55959" y="214621"/>
                    <a:pt x="54663" y="213342"/>
                    <a:pt x="54663" y="212064"/>
                  </a:cubicBezTo>
                  <a:cubicBezTo>
                    <a:pt x="54663" y="212064"/>
                    <a:pt x="54663" y="212064"/>
                    <a:pt x="53366" y="199275"/>
                  </a:cubicBezTo>
                  <a:cubicBezTo>
                    <a:pt x="53366" y="199275"/>
                    <a:pt x="53366" y="199275"/>
                    <a:pt x="41698" y="205670"/>
                  </a:cubicBezTo>
                  <a:cubicBezTo>
                    <a:pt x="40401" y="205670"/>
                    <a:pt x="39105" y="205670"/>
                    <a:pt x="37808" y="204391"/>
                  </a:cubicBezTo>
                  <a:cubicBezTo>
                    <a:pt x="36512" y="203112"/>
                    <a:pt x="36512" y="201833"/>
                    <a:pt x="36512" y="200554"/>
                  </a:cubicBezTo>
                  <a:cubicBezTo>
                    <a:pt x="36512" y="200554"/>
                    <a:pt x="36512" y="200554"/>
                    <a:pt x="52070" y="171141"/>
                  </a:cubicBezTo>
                  <a:cubicBezTo>
                    <a:pt x="48180" y="166026"/>
                    <a:pt x="45587" y="159632"/>
                    <a:pt x="45587" y="153238"/>
                  </a:cubicBezTo>
                  <a:cubicBezTo>
                    <a:pt x="45587" y="136613"/>
                    <a:pt x="58552" y="123825"/>
                    <a:pt x="75406" y="123825"/>
                  </a:cubicBezTo>
                  <a:close/>
                  <a:moveTo>
                    <a:pt x="15512" y="47625"/>
                  </a:moveTo>
                  <a:cubicBezTo>
                    <a:pt x="15512" y="47625"/>
                    <a:pt x="15512" y="47625"/>
                    <a:pt x="159000" y="47625"/>
                  </a:cubicBezTo>
                  <a:cubicBezTo>
                    <a:pt x="159000" y="47625"/>
                    <a:pt x="159000" y="47625"/>
                    <a:pt x="148658" y="69628"/>
                  </a:cubicBezTo>
                  <a:cubicBezTo>
                    <a:pt x="148658" y="70922"/>
                    <a:pt x="148658" y="72216"/>
                    <a:pt x="147366" y="73510"/>
                  </a:cubicBezTo>
                  <a:cubicBezTo>
                    <a:pt x="147366" y="73510"/>
                    <a:pt x="147366" y="73510"/>
                    <a:pt x="23268" y="73510"/>
                  </a:cubicBezTo>
                  <a:cubicBezTo>
                    <a:pt x="23268" y="73510"/>
                    <a:pt x="23268" y="73510"/>
                    <a:pt x="23268" y="224940"/>
                  </a:cubicBezTo>
                  <a:cubicBezTo>
                    <a:pt x="23268" y="224940"/>
                    <a:pt x="23268" y="224940"/>
                    <a:pt x="248195" y="224940"/>
                  </a:cubicBezTo>
                  <a:cubicBezTo>
                    <a:pt x="248195" y="224940"/>
                    <a:pt x="248195" y="224940"/>
                    <a:pt x="248195" y="142107"/>
                  </a:cubicBezTo>
                  <a:cubicBezTo>
                    <a:pt x="255951" y="143401"/>
                    <a:pt x="263707" y="143401"/>
                    <a:pt x="271463" y="143401"/>
                  </a:cubicBezTo>
                  <a:cubicBezTo>
                    <a:pt x="271463" y="143401"/>
                    <a:pt x="271463" y="143401"/>
                    <a:pt x="271463" y="235294"/>
                  </a:cubicBezTo>
                  <a:cubicBezTo>
                    <a:pt x="271463" y="243060"/>
                    <a:pt x="263707" y="250825"/>
                    <a:pt x="255951" y="250825"/>
                  </a:cubicBezTo>
                  <a:cubicBezTo>
                    <a:pt x="255951" y="250825"/>
                    <a:pt x="255951" y="250825"/>
                    <a:pt x="15512" y="250825"/>
                  </a:cubicBezTo>
                  <a:cubicBezTo>
                    <a:pt x="6463" y="250825"/>
                    <a:pt x="0" y="243060"/>
                    <a:pt x="0" y="235294"/>
                  </a:cubicBezTo>
                  <a:cubicBezTo>
                    <a:pt x="0" y="235294"/>
                    <a:pt x="0" y="235294"/>
                    <a:pt x="0" y="63156"/>
                  </a:cubicBezTo>
                  <a:cubicBezTo>
                    <a:pt x="0" y="54096"/>
                    <a:pt x="6463" y="47625"/>
                    <a:pt x="15512" y="47625"/>
                  </a:cubicBezTo>
                  <a:close/>
                  <a:moveTo>
                    <a:pt x="175923" y="0"/>
                  </a:moveTo>
                  <a:cubicBezTo>
                    <a:pt x="175923" y="0"/>
                    <a:pt x="175923" y="0"/>
                    <a:pt x="260350" y="5179"/>
                  </a:cubicBezTo>
                  <a:cubicBezTo>
                    <a:pt x="264246" y="3884"/>
                    <a:pt x="266844" y="5179"/>
                    <a:pt x="269442" y="9063"/>
                  </a:cubicBezTo>
                  <a:cubicBezTo>
                    <a:pt x="269442" y="9063"/>
                    <a:pt x="269442" y="9063"/>
                    <a:pt x="329189" y="67322"/>
                  </a:cubicBezTo>
                  <a:cubicBezTo>
                    <a:pt x="331787" y="69912"/>
                    <a:pt x="331787" y="75090"/>
                    <a:pt x="330488" y="77680"/>
                  </a:cubicBezTo>
                  <a:cubicBezTo>
                    <a:pt x="329189" y="81564"/>
                    <a:pt x="327890" y="82858"/>
                    <a:pt x="323994" y="84153"/>
                  </a:cubicBezTo>
                  <a:cubicBezTo>
                    <a:pt x="323994" y="84153"/>
                    <a:pt x="323994" y="84153"/>
                    <a:pt x="318798" y="84153"/>
                  </a:cubicBezTo>
                  <a:cubicBezTo>
                    <a:pt x="318798" y="84153"/>
                    <a:pt x="318798" y="84153"/>
                    <a:pt x="318798" y="110046"/>
                  </a:cubicBezTo>
                  <a:cubicBezTo>
                    <a:pt x="318798" y="110046"/>
                    <a:pt x="318798" y="110046"/>
                    <a:pt x="320097" y="110046"/>
                  </a:cubicBezTo>
                  <a:cubicBezTo>
                    <a:pt x="321396" y="110046"/>
                    <a:pt x="322695" y="111341"/>
                    <a:pt x="322695" y="111341"/>
                  </a:cubicBezTo>
                  <a:cubicBezTo>
                    <a:pt x="322695" y="111341"/>
                    <a:pt x="322695" y="111341"/>
                    <a:pt x="322695" y="117814"/>
                  </a:cubicBezTo>
                  <a:cubicBezTo>
                    <a:pt x="323994" y="120404"/>
                    <a:pt x="323994" y="122993"/>
                    <a:pt x="323994" y="126877"/>
                  </a:cubicBezTo>
                  <a:cubicBezTo>
                    <a:pt x="323994" y="126877"/>
                    <a:pt x="323994" y="126877"/>
                    <a:pt x="323994" y="128171"/>
                  </a:cubicBezTo>
                  <a:cubicBezTo>
                    <a:pt x="323994" y="128171"/>
                    <a:pt x="322695" y="128171"/>
                    <a:pt x="322695" y="128171"/>
                  </a:cubicBezTo>
                  <a:cubicBezTo>
                    <a:pt x="322695" y="128171"/>
                    <a:pt x="322695" y="128171"/>
                    <a:pt x="309706" y="128171"/>
                  </a:cubicBezTo>
                  <a:cubicBezTo>
                    <a:pt x="308407" y="128171"/>
                    <a:pt x="308407" y="128171"/>
                    <a:pt x="308407" y="128171"/>
                  </a:cubicBezTo>
                  <a:cubicBezTo>
                    <a:pt x="308407" y="126877"/>
                    <a:pt x="307109" y="126877"/>
                    <a:pt x="307109" y="126877"/>
                  </a:cubicBezTo>
                  <a:cubicBezTo>
                    <a:pt x="307109" y="126877"/>
                    <a:pt x="307109" y="126877"/>
                    <a:pt x="309706" y="111341"/>
                  </a:cubicBezTo>
                  <a:cubicBezTo>
                    <a:pt x="309706" y="111341"/>
                    <a:pt x="311005" y="110046"/>
                    <a:pt x="311005" y="110046"/>
                  </a:cubicBezTo>
                  <a:cubicBezTo>
                    <a:pt x="311005" y="110046"/>
                    <a:pt x="311005" y="110046"/>
                    <a:pt x="312304" y="110046"/>
                  </a:cubicBezTo>
                  <a:cubicBezTo>
                    <a:pt x="312304" y="110046"/>
                    <a:pt x="312304" y="110046"/>
                    <a:pt x="312304" y="85448"/>
                  </a:cubicBezTo>
                  <a:cubicBezTo>
                    <a:pt x="312304" y="85448"/>
                    <a:pt x="312304" y="85448"/>
                    <a:pt x="303212" y="85448"/>
                  </a:cubicBezTo>
                  <a:cubicBezTo>
                    <a:pt x="303212" y="85448"/>
                    <a:pt x="303212" y="85448"/>
                    <a:pt x="285028" y="128171"/>
                  </a:cubicBezTo>
                  <a:cubicBezTo>
                    <a:pt x="282430" y="132055"/>
                    <a:pt x="278534" y="133350"/>
                    <a:pt x="274637" y="133350"/>
                  </a:cubicBezTo>
                  <a:cubicBezTo>
                    <a:pt x="253855" y="133350"/>
                    <a:pt x="233073" y="128171"/>
                    <a:pt x="214889" y="120404"/>
                  </a:cubicBezTo>
                  <a:cubicBezTo>
                    <a:pt x="195406" y="112636"/>
                    <a:pt x="178521" y="99689"/>
                    <a:pt x="164234" y="85448"/>
                  </a:cubicBezTo>
                  <a:cubicBezTo>
                    <a:pt x="160337" y="81564"/>
                    <a:pt x="160337" y="77680"/>
                    <a:pt x="161636" y="73796"/>
                  </a:cubicBezTo>
                  <a:cubicBezTo>
                    <a:pt x="172027" y="51787"/>
                    <a:pt x="169429" y="58260"/>
                    <a:pt x="177222" y="38840"/>
                  </a:cubicBezTo>
                  <a:cubicBezTo>
                    <a:pt x="177222" y="38840"/>
                    <a:pt x="177222" y="38840"/>
                    <a:pt x="179820" y="32367"/>
                  </a:cubicBezTo>
                  <a:cubicBezTo>
                    <a:pt x="179820" y="32367"/>
                    <a:pt x="179820" y="32367"/>
                    <a:pt x="168130" y="16831"/>
                  </a:cubicBezTo>
                  <a:cubicBezTo>
                    <a:pt x="165532" y="14241"/>
                    <a:pt x="165532" y="10357"/>
                    <a:pt x="166831" y="6473"/>
                  </a:cubicBezTo>
                  <a:cubicBezTo>
                    <a:pt x="168130" y="2589"/>
                    <a:pt x="172027" y="0"/>
                    <a:pt x="175923"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0" name="组合 39"/>
          <p:cNvGrpSpPr/>
          <p:nvPr/>
        </p:nvGrpSpPr>
        <p:grpSpPr>
          <a:xfrm>
            <a:off x="8697119" y="3745592"/>
            <a:ext cx="1054100" cy="1054100"/>
            <a:chOff x="5579544" y="1682750"/>
            <a:chExt cx="1054100" cy="1054100"/>
          </a:xfrm>
        </p:grpSpPr>
        <p:sp>
          <p:nvSpPr>
            <p:cNvPr id="41" name="矩形 40"/>
            <p:cNvSpPr/>
            <p:nvPr/>
          </p:nvSpPr>
          <p:spPr>
            <a:xfrm>
              <a:off x="5579544" y="1682750"/>
              <a:ext cx="1054100" cy="10541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19"/>
            <p:cNvSpPr/>
            <p:nvPr/>
          </p:nvSpPr>
          <p:spPr>
            <a:xfrm>
              <a:off x="5857709" y="1963420"/>
              <a:ext cx="496902" cy="533400"/>
            </a:xfrm>
            <a:custGeom>
              <a:avLst/>
              <a:gdLst>
                <a:gd name="connsiteX0" fmla="*/ 212483 w 306146"/>
                <a:gd name="connsiteY0" fmla="*/ 279420 h 328632"/>
                <a:gd name="connsiteX1" fmla="*/ 212483 w 306146"/>
                <a:gd name="connsiteY1" fmla="*/ 292120 h 328632"/>
                <a:gd name="connsiteX2" fmla="*/ 288683 w 306146"/>
                <a:gd name="connsiteY2" fmla="*/ 292120 h 328632"/>
                <a:gd name="connsiteX3" fmla="*/ 288683 w 306146"/>
                <a:gd name="connsiteY3" fmla="*/ 279420 h 328632"/>
                <a:gd name="connsiteX4" fmla="*/ 26746 w 306146"/>
                <a:gd name="connsiteY4" fmla="*/ 257195 h 328632"/>
                <a:gd name="connsiteX5" fmla="*/ 18808 w 306146"/>
                <a:gd name="connsiteY5" fmla="*/ 273070 h 328632"/>
                <a:gd name="connsiteX6" fmla="*/ 55321 w 306146"/>
                <a:gd name="connsiteY6" fmla="*/ 288945 h 328632"/>
                <a:gd name="connsiteX7" fmla="*/ 90246 w 306146"/>
                <a:gd name="connsiteY7" fmla="*/ 303233 h 328632"/>
                <a:gd name="connsiteX8" fmla="*/ 96596 w 306146"/>
                <a:gd name="connsiteY8" fmla="*/ 287358 h 328632"/>
                <a:gd name="connsiteX9" fmla="*/ 212483 w 306146"/>
                <a:gd name="connsiteY9" fmla="*/ 250845 h 328632"/>
                <a:gd name="connsiteX10" fmla="*/ 212483 w 306146"/>
                <a:gd name="connsiteY10" fmla="*/ 265133 h 328632"/>
                <a:gd name="connsiteX11" fmla="*/ 288683 w 306146"/>
                <a:gd name="connsiteY11" fmla="*/ 265133 h 328632"/>
                <a:gd name="connsiteX12" fmla="*/ 288683 w 306146"/>
                <a:gd name="connsiteY12" fmla="*/ 250845 h 328632"/>
                <a:gd name="connsiteX13" fmla="*/ 39445 w 306146"/>
                <a:gd name="connsiteY13" fmla="*/ 228620 h 328632"/>
                <a:gd name="connsiteX14" fmla="*/ 33095 w 306146"/>
                <a:gd name="connsiteY14" fmla="*/ 244495 h 328632"/>
                <a:gd name="connsiteX15" fmla="*/ 102945 w 306146"/>
                <a:gd name="connsiteY15" fmla="*/ 273070 h 328632"/>
                <a:gd name="connsiteX16" fmla="*/ 109295 w 306146"/>
                <a:gd name="connsiteY16" fmla="*/ 257195 h 328632"/>
                <a:gd name="connsiteX17" fmla="*/ 215658 w 306146"/>
                <a:gd name="connsiteY17" fmla="*/ 28595 h 328632"/>
                <a:gd name="connsiteX18" fmla="*/ 215658 w 306146"/>
                <a:gd name="connsiteY18" fmla="*/ 96858 h 328632"/>
                <a:gd name="connsiteX19" fmla="*/ 285508 w 306146"/>
                <a:gd name="connsiteY19" fmla="*/ 96858 h 328632"/>
                <a:gd name="connsiteX20" fmla="*/ 285508 w 306146"/>
                <a:gd name="connsiteY20" fmla="*/ 28595 h 328632"/>
                <a:gd name="connsiteX21" fmla="*/ 129933 w 306146"/>
                <a:gd name="connsiteY21" fmla="*/ 27007 h 328632"/>
                <a:gd name="connsiteX22" fmla="*/ 102945 w 306146"/>
                <a:gd name="connsiteY22" fmla="*/ 88920 h 328632"/>
                <a:gd name="connsiteX23" fmla="*/ 164858 w 306146"/>
                <a:gd name="connsiteY23" fmla="*/ 114320 h 328632"/>
                <a:gd name="connsiteX24" fmla="*/ 191845 w 306146"/>
                <a:gd name="connsiteY24" fmla="*/ 52407 h 328632"/>
                <a:gd name="connsiteX25" fmla="*/ 129993 w 306146"/>
                <a:gd name="connsiteY25" fmla="*/ 1012 h 328632"/>
                <a:gd name="connsiteX26" fmla="*/ 196051 w 306146"/>
                <a:gd name="connsiteY26" fmla="*/ 28098 h 328632"/>
                <a:gd name="connsiteX27" fmla="*/ 196051 w 306146"/>
                <a:gd name="connsiteY27" fmla="*/ 15200 h 328632"/>
                <a:gd name="connsiteX28" fmla="*/ 207708 w 306146"/>
                <a:gd name="connsiteY28" fmla="*/ 4881 h 328632"/>
                <a:gd name="connsiteX29" fmla="*/ 294489 w 306146"/>
                <a:gd name="connsiteY29" fmla="*/ 4881 h 328632"/>
                <a:gd name="connsiteX30" fmla="*/ 306146 w 306146"/>
                <a:gd name="connsiteY30" fmla="*/ 15200 h 328632"/>
                <a:gd name="connsiteX31" fmla="*/ 306146 w 306146"/>
                <a:gd name="connsiteY31" fmla="*/ 307995 h 328632"/>
                <a:gd name="connsiteX32" fmla="*/ 304851 w 306146"/>
                <a:gd name="connsiteY32" fmla="*/ 310574 h 328632"/>
                <a:gd name="connsiteX33" fmla="*/ 306146 w 306146"/>
                <a:gd name="connsiteY33" fmla="*/ 313154 h 328632"/>
                <a:gd name="connsiteX34" fmla="*/ 250451 w 306146"/>
                <a:gd name="connsiteY34" fmla="*/ 328632 h 328632"/>
                <a:gd name="connsiteX35" fmla="*/ 196051 w 306146"/>
                <a:gd name="connsiteY35" fmla="*/ 313154 h 328632"/>
                <a:gd name="connsiteX36" fmla="*/ 197346 w 306146"/>
                <a:gd name="connsiteY36" fmla="*/ 310574 h 328632"/>
                <a:gd name="connsiteX37" fmla="*/ 196051 w 306146"/>
                <a:gd name="connsiteY37" fmla="*/ 307995 h 328632"/>
                <a:gd name="connsiteX38" fmla="*/ 196051 w 306146"/>
                <a:gd name="connsiteY38" fmla="*/ 95170 h 328632"/>
                <a:gd name="connsiteX39" fmla="*/ 102793 w 306146"/>
                <a:gd name="connsiteY39" fmla="*/ 317023 h 328632"/>
                <a:gd name="connsiteX40" fmla="*/ 100203 w 306146"/>
                <a:gd name="connsiteY40" fmla="*/ 319603 h 328632"/>
                <a:gd name="connsiteX41" fmla="*/ 100203 w 306146"/>
                <a:gd name="connsiteY41" fmla="*/ 322183 h 328632"/>
                <a:gd name="connsiteX42" fmla="*/ 44507 w 306146"/>
                <a:gd name="connsiteY42" fmla="*/ 313154 h 328632"/>
                <a:gd name="connsiteX43" fmla="*/ 469 w 306146"/>
                <a:gd name="connsiteY43" fmla="*/ 279618 h 328632"/>
                <a:gd name="connsiteX44" fmla="*/ 469 w 306146"/>
                <a:gd name="connsiteY44" fmla="*/ 278328 h 328632"/>
                <a:gd name="connsiteX45" fmla="*/ 1764 w 306146"/>
                <a:gd name="connsiteY45" fmla="*/ 275748 h 328632"/>
                <a:gd name="connsiteX46" fmla="*/ 115745 w 306146"/>
                <a:gd name="connsiteY46" fmla="*/ 6171 h 328632"/>
                <a:gd name="connsiteX47" fmla="*/ 129993 w 306146"/>
                <a:gd name="connsiteY47" fmla="*/ 1012 h 32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6146" h="328632">
                  <a:moveTo>
                    <a:pt x="212483" y="279420"/>
                  </a:moveTo>
                  <a:lnTo>
                    <a:pt x="212483" y="292120"/>
                  </a:lnTo>
                  <a:lnTo>
                    <a:pt x="288683" y="292120"/>
                  </a:lnTo>
                  <a:lnTo>
                    <a:pt x="288683" y="279420"/>
                  </a:lnTo>
                  <a:close/>
                  <a:moveTo>
                    <a:pt x="26746" y="257195"/>
                  </a:moveTo>
                  <a:lnTo>
                    <a:pt x="18808" y="273070"/>
                  </a:lnTo>
                  <a:lnTo>
                    <a:pt x="55321" y="288945"/>
                  </a:lnTo>
                  <a:lnTo>
                    <a:pt x="90246" y="303233"/>
                  </a:lnTo>
                  <a:lnTo>
                    <a:pt x="96596" y="287358"/>
                  </a:lnTo>
                  <a:close/>
                  <a:moveTo>
                    <a:pt x="212483" y="250845"/>
                  </a:moveTo>
                  <a:lnTo>
                    <a:pt x="212483" y="265133"/>
                  </a:lnTo>
                  <a:lnTo>
                    <a:pt x="288683" y="265133"/>
                  </a:lnTo>
                  <a:lnTo>
                    <a:pt x="288683" y="250845"/>
                  </a:lnTo>
                  <a:close/>
                  <a:moveTo>
                    <a:pt x="39445" y="228620"/>
                  </a:moveTo>
                  <a:lnTo>
                    <a:pt x="33095" y="244495"/>
                  </a:lnTo>
                  <a:lnTo>
                    <a:pt x="102945" y="273070"/>
                  </a:lnTo>
                  <a:lnTo>
                    <a:pt x="109295" y="257195"/>
                  </a:lnTo>
                  <a:close/>
                  <a:moveTo>
                    <a:pt x="215658" y="28595"/>
                  </a:moveTo>
                  <a:lnTo>
                    <a:pt x="215658" y="96858"/>
                  </a:lnTo>
                  <a:lnTo>
                    <a:pt x="285508" y="96858"/>
                  </a:lnTo>
                  <a:lnTo>
                    <a:pt x="285508" y="28595"/>
                  </a:lnTo>
                  <a:close/>
                  <a:moveTo>
                    <a:pt x="129933" y="27007"/>
                  </a:moveTo>
                  <a:lnTo>
                    <a:pt x="102945" y="88920"/>
                  </a:lnTo>
                  <a:lnTo>
                    <a:pt x="164858" y="114320"/>
                  </a:lnTo>
                  <a:lnTo>
                    <a:pt x="191845" y="52407"/>
                  </a:lnTo>
                  <a:close/>
                  <a:moveTo>
                    <a:pt x="129993" y="1012"/>
                  </a:moveTo>
                  <a:cubicBezTo>
                    <a:pt x="129993" y="1012"/>
                    <a:pt x="129993" y="1012"/>
                    <a:pt x="196051" y="28098"/>
                  </a:cubicBezTo>
                  <a:cubicBezTo>
                    <a:pt x="196051" y="28098"/>
                    <a:pt x="196051" y="28098"/>
                    <a:pt x="196051" y="15200"/>
                  </a:cubicBezTo>
                  <a:cubicBezTo>
                    <a:pt x="196051" y="10041"/>
                    <a:pt x="201231" y="4881"/>
                    <a:pt x="207708" y="4881"/>
                  </a:cubicBezTo>
                  <a:cubicBezTo>
                    <a:pt x="207708" y="4881"/>
                    <a:pt x="207708" y="4881"/>
                    <a:pt x="294489" y="4881"/>
                  </a:cubicBezTo>
                  <a:cubicBezTo>
                    <a:pt x="300965" y="4881"/>
                    <a:pt x="306146" y="10041"/>
                    <a:pt x="306146" y="15200"/>
                  </a:cubicBezTo>
                  <a:cubicBezTo>
                    <a:pt x="306146" y="15200"/>
                    <a:pt x="306146" y="15200"/>
                    <a:pt x="306146" y="307995"/>
                  </a:cubicBezTo>
                  <a:cubicBezTo>
                    <a:pt x="306146" y="309284"/>
                    <a:pt x="304851" y="309284"/>
                    <a:pt x="304851" y="310574"/>
                  </a:cubicBezTo>
                  <a:cubicBezTo>
                    <a:pt x="304851" y="311864"/>
                    <a:pt x="306146" y="311864"/>
                    <a:pt x="306146" y="313154"/>
                  </a:cubicBezTo>
                  <a:cubicBezTo>
                    <a:pt x="306146" y="322183"/>
                    <a:pt x="281537" y="328632"/>
                    <a:pt x="250451" y="328632"/>
                  </a:cubicBezTo>
                  <a:cubicBezTo>
                    <a:pt x="220660" y="328632"/>
                    <a:pt x="196051" y="322183"/>
                    <a:pt x="196051" y="313154"/>
                  </a:cubicBezTo>
                  <a:cubicBezTo>
                    <a:pt x="196051" y="311864"/>
                    <a:pt x="197346" y="311864"/>
                    <a:pt x="197346" y="310574"/>
                  </a:cubicBezTo>
                  <a:cubicBezTo>
                    <a:pt x="197346" y="309284"/>
                    <a:pt x="196051" y="309284"/>
                    <a:pt x="196051" y="307995"/>
                  </a:cubicBezTo>
                  <a:cubicBezTo>
                    <a:pt x="196051" y="307995"/>
                    <a:pt x="196051" y="307995"/>
                    <a:pt x="196051" y="95170"/>
                  </a:cubicBezTo>
                  <a:cubicBezTo>
                    <a:pt x="196051" y="95170"/>
                    <a:pt x="196051" y="95170"/>
                    <a:pt x="102793" y="317023"/>
                  </a:cubicBezTo>
                  <a:cubicBezTo>
                    <a:pt x="101498" y="318313"/>
                    <a:pt x="101498" y="319603"/>
                    <a:pt x="100203" y="319603"/>
                  </a:cubicBezTo>
                  <a:cubicBezTo>
                    <a:pt x="100203" y="320893"/>
                    <a:pt x="100203" y="320893"/>
                    <a:pt x="100203" y="322183"/>
                  </a:cubicBezTo>
                  <a:cubicBezTo>
                    <a:pt x="97612" y="328632"/>
                    <a:pt x="73002" y="324763"/>
                    <a:pt x="44507" y="313154"/>
                  </a:cubicBezTo>
                  <a:cubicBezTo>
                    <a:pt x="17307" y="301545"/>
                    <a:pt x="-3417" y="287357"/>
                    <a:pt x="469" y="279618"/>
                  </a:cubicBezTo>
                  <a:cubicBezTo>
                    <a:pt x="469" y="279618"/>
                    <a:pt x="469" y="278328"/>
                    <a:pt x="469" y="278328"/>
                  </a:cubicBezTo>
                  <a:cubicBezTo>
                    <a:pt x="1764" y="277038"/>
                    <a:pt x="1764" y="275748"/>
                    <a:pt x="1764" y="275748"/>
                  </a:cubicBezTo>
                  <a:cubicBezTo>
                    <a:pt x="1764" y="275748"/>
                    <a:pt x="1764" y="275748"/>
                    <a:pt x="115745" y="6171"/>
                  </a:cubicBezTo>
                  <a:cubicBezTo>
                    <a:pt x="118336" y="1012"/>
                    <a:pt x="124812" y="-1568"/>
                    <a:pt x="129993" y="1012"/>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3" name="组合 42"/>
          <p:cNvGrpSpPr/>
          <p:nvPr/>
        </p:nvGrpSpPr>
        <p:grpSpPr>
          <a:xfrm>
            <a:off x="1494876" y="4863192"/>
            <a:ext cx="2924724" cy="1220554"/>
            <a:chOff x="1076169" y="3325188"/>
            <a:chExt cx="2924724" cy="1220554"/>
          </a:xfrm>
        </p:grpSpPr>
        <p:sp>
          <p:nvSpPr>
            <p:cNvPr id="44" name="矩形 43"/>
            <p:cNvSpPr/>
            <p:nvPr/>
          </p:nvSpPr>
          <p:spPr>
            <a:xfrm>
              <a:off x="1076169" y="3677812"/>
              <a:ext cx="292472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2"/>
                  </a:solidFill>
                </a:rPr>
                <a:t>用户可以在投影仪或者计算机上进行演示也可以将演示文稿打印出来制作成胶片以便应用</a:t>
              </a:r>
              <a:endParaRPr lang="zh-CN" altLang="en-US" sz="1400" dirty="0">
                <a:solidFill>
                  <a:schemeClr val="bg2"/>
                </a:solidFill>
              </a:endParaRPr>
            </a:p>
          </p:txBody>
        </p:sp>
        <p:sp>
          <p:nvSpPr>
            <p:cNvPr id="45" name="矩形 44"/>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2"/>
                  </a:solidFill>
                </a:rPr>
                <a:t>概念设想与实现</a:t>
              </a:r>
              <a:endParaRPr lang="zh-CN" altLang="en-US" b="1" dirty="0">
                <a:solidFill>
                  <a:schemeClr val="bg2"/>
                </a:solidFill>
              </a:endParaRPr>
            </a:p>
          </p:txBody>
        </p:sp>
      </p:grpSp>
      <p:grpSp>
        <p:nvGrpSpPr>
          <p:cNvPr id="52" name="组合 51"/>
          <p:cNvGrpSpPr/>
          <p:nvPr/>
        </p:nvGrpSpPr>
        <p:grpSpPr>
          <a:xfrm>
            <a:off x="4633638" y="4863192"/>
            <a:ext cx="2924724" cy="1220554"/>
            <a:chOff x="1076169" y="3325188"/>
            <a:chExt cx="2924724" cy="1220554"/>
          </a:xfrm>
        </p:grpSpPr>
        <p:sp>
          <p:nvSpPr>
            <p:cNvPr id="53" name="矩形 52"/>
            <p:cNvSpPr/>
            <p:nvPr/>
          </p:nvSpPr>
          <p:spPr>
            <a:xfrm>
              <a:off x="1076169" y="3677812"/>
              <a:ext cx="292472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2"/>
                  </a:solidFill>
                </a:rPr>
                <a:t>用户可以在投影仪或者计算机上进行演示也可以将演示文稿打印出来制作成胶片以便应用</a:t>
              </a:r>
              <a:endParaRPr lang="zh-CN" altLang="en-US" sz="1400" dirty="0">
                <a:solidFill>
                  <a:schemeClr val="bg2"/>
                </a:solidFill>
              </a:endParaRPr>
            </a:p>
          </p:txBody>
        </p:sp>
        <p:sp>
          <p:nvSpPr>
            <p:cNvPr id="54" name="矩形 53"/>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2"/>
                  </a:solidFill>
                </a:rPr>
                <a:t>产品调试运作</a:t>
              </a:r>
              <a:endParaRPr lang="zh-CN" altLang="en-US" b="1" dirty="0">
                <a:solidFill>
                  <a:schemeClr val="bg2"/>
                </a:solidFill>
              </a:endParaRPr>
            </a:p>
          </p:txBody>
        </p:sp>
      </p:grpSp>
      <p:grpSp>
        <p:nvGrpSpPr>
          <p:cNvPr id="55" name="组合 54"/>
          <p:cNvGrpSpPr/>
          <p:nvPr/>
        </p:nvGrpSpPr>
        <p:grpSpPr>
          <a:xfrm>
            <a:off x="7761807" y="4863192"/>
            <a:ext cx="2924724" cy="1220554"/>
            <a:chOff x="1076169" y="3325188"/>
            <a:chExt cx="2924724" cy="1220554"/>
          </a:xfrm>
        </p:grpSpPr>
        <p:sp>
          <p:nvSpPr>
            <p:cNvPr id="56" name="矩形 55"/>
            <p:cNvSpPr/>
            <p:nvPr/>
          </p:nvSpPr>
          <p:spPr>
            <a:xfrm>
              <a:off x="1076169" y="3677812"/>
              <a:ext cx="292472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2"/>
                  </a:solidFill>
                </a:rPr>
                <a:t>用户可以在投影仪或者计算机上进行演示也可以将演示文稿打印出来制作成胶片以便应用</a:t>
              </a:r>
              <a:endParaRPr lang="zh-CN" altLang="en-US" sz="1400" dirty="0">
                <a:solidFill>
                  <a:schemeClr val="bg2"/>
                </a:solidFill>
              </a:endParaRPr>
            </a:p>
          </p:txBody>
        </p:sp>
        <p:sp>
          <p:nvSpPr>
            <p:cNvPr id="57" name="矩形 56"/>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2"/>
                  </a:solidFill>
                </a:rPr>
                <a:t>受众反馈发布</a:t>
              </a:r>
              <a:endParaRPr lang="zh-CN" altLang="en-US" b="1" dirty="0">
                <a:solidFill>
                  <a:schemeClr val="bg2"/>
                </a:solidFill>
              </a:endParaRPr>
            </a:p>
          </p:txBody>
        </p:sp>
      </p:grpSp>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2" presetClass="entr" presetSubtype="4" decel="100000" fill="hold"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1000" fill="hold"/>
                                        <p:tgtEl>
                                          <p:spTgt spid="43"/>
                                        </p:tgtEl>
                                        <p:attrNameLst>
                                          <p:attrName>ppt_x</p:attrName>
                                        </p:attrNameLst>
                                      </p:cBhvr>
                                      <p:tavLst>
                                        <p:tav tm="0">
                                          <p:val>
                                            <p:strVal val="#ppt_x"/>
                                          </p:val>
                                        </p:tav>
                                        <p:tav tm="100000">
                                          <p:val>
                                            <p:strVal val="#ppt_x"/>
                                          </p:val>
                                        </p:tav>
                                      </p:tavLst>
                                    </p:anim>
                                    <p:anim calcmode="lin" valueType="num">
                                      <p:cBhvr additive="base">
                                        <p:cTn id="19" dur="1000" fill="hold"/>
                                        <p:tgtEl>
                                          <p:spTgt spid="4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2" presetClass="entr" presetSubtype="4" decel="100000" fill="hold" nodeType="with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1000" fill="hold"/>
                                        <p:tgtEl>
                                          <p:spTgt spid="52"/>
                                        </p:tgtEl>
                                        <p:attrNameLst>
                                          <p:attrName>ppt_x</p:attrName>
                                        </p:attrNameLst>
                                      </p:cBhvr>
                                      <p:tavLst>
                                        <p:tav tm="0">
                                          <p:val>
                                            <p:strVal val="#ppt_x"/>
                                          </p:val>
                                        </p:tav>
                                        <p:tav tm="100000">
                                          <p:val>
                                            <p:strVal val="#ppt_x"/>
                                          </p:val>
                                        </p:tav>
                                      </p:tavLst>
                                    </p:anim>
                                    <p:anim calcmode="lin" valueType="num">
                                      <p:cBhvr additive="base">
                                        <p:cTn id="29" dur="1000" fill="hold"/>
                                        <p:tgtEl>
                                          <p:spTgt spid="52"/>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par>
                                <p:cTn id="36" presetID="2" presetClass="entr" presetSubtype="4" decel="100000" fill="hold" nodeType="with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1000" fill="hold"/>
                                        <p:tgtEl>
                                          <p:spTgt spid="55"/>
                                        </p:tgtEl>
                                        <p:attrNameLst>
                                          <p:attrName>ppt_x</p:attrName>
                                        </p:attrNameLst>
                                      </p:cBhvr>
                                      <p:tavLst>
                                        <p:tav tm="0">
                                          <p:val>
                                            <p:strVal val="#ppt_x"/>
                                          </p:val>
                                        </p:tav>
                                        <p:tav tm="100000">
                                          <p:val>
                                            <p:strVal val="#ppt_x"/>
                                          </p:val>
                                        </p:tav>
                                      </p:tavLst>
                                    </p:anim>
                                    <p:anim calcmode="lin" valueType="num">
                                      <p:cBhvr additive="base">
                                        <p:cTn id="39" dur="1000" fill="hold"/>
                                        <p:tgtEl>
                                          <p:spTgt spid="55"/>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76450" y="1943100"/>
            <a:ext cx="1181100" cy="1107996"/>
          </a:xfrm>
          <a:prstGeom prst="rect">
            <a:avLst/>
          </a:prstGeom>
          <a:noFill/>
          <a:ln w="19050">
            <a:solidFill>
              <a:schemeClr val="bg1"/>
            </a:solidFill>
            <a:prstDash val="sysDot"/>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标</a:t>
            </a:r>
            <a:endParaRPr kumimoji="0" lang="zh-CN" altLang="en-US" sz="6600" b="1"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1" name="矩形 30"/>
          <p:cNvSpPr/>
          <p:nvPr/>
        </p:nvSpPr>
        <p:spPr>
          <a:xfrm>
            <a:off x="4216688" y="1943100"/>
            <a:ext cx="1181100" cy="1107996"/>
          </a:xfrm>
          <a:prstGeom prst="rect">
            <a:avLst/>
          </a:prstGeom>
          <a:noFill/>
          <a:ln w="19050">
            <a:solidFill>
              <a:schemeClr val="bg1"/>
            </a:solidFill>
            <a:prstDash val="sysDot"/>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题</a:t>
            </a:r>
            <a:endParaRPr kumimoji="0" lang="zh-CN" altLang="en-US" sz="6600" b="1"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2" name="矩形 31"/>
          <p:cNvSpPr/>
          <p:nvPr/>
        </p:nvSpPr>
        <p:spPr>
          <a:xfrm>
            <a:off x="6356926" y="1943100"/>
            <a:ext cx="1181100" cy="1107996"/>
          </a:xfrm>
          <a:prstGeom prst="rect">
            <a:avLst/>
          </a:prstGeom>
          <a:noFill/>
          <a:ln w="19050">
            <a:solidFill>
              <a:schemeClr val="bg1"/>
            </a:solidFill>
            <a:prstDash val="sysDot"/>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文</a:t>
            </a:r>
            <a:endParaRPr kumimoji="0" lang="zh-CN" altLang="en-US" sz="6600" b="1"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3" name="矩形 32"/>
          <p:cNvSpPr/>
          <p:nvPr/>
        </p:nvSpPr>
        <p:spPr>
          <a:xfrm>
            <a:off x="8497165" y="1943100"/>
            <a:ext cx="1181100" cy="1107996"/>
          </a:xfrm>
          <a:prstGeom prst="rect">
            <a:avLst/>
          </a:prstGeom>
          <a:noFill/>
          <a:ln w="19050">
            <a:solidFill>
              <a:schemeClr val="bg1"/>
            </a:solidFill>
            <a:prstDash val="sysDot"/>
          </a:ln>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rPr>
              <a:t>字</a:t>
            </a:r>
            <a:endParaRPr kumimoji="0" lang="zh-CN" altLang="en-US" sz="6600" b="1" i="0" u="none" strike="noStrike" kern="1200" cap="none" spc="0" normalizeH="0" baseline="0" noProof="0" dirty="0">
              <a:ln>
                <a:noFill/>
              </a:ln>
              <a:solidFill>
                <a:schemeClr val="bg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8" name="矩形 7"/>
          <p:cNvSpPr/>
          <p:nvPr/>
        </p:nvSpPr>
        <p:spPr>
          <a:xfrm>
            <a:off x="1753682" y="3394230"/>
            <a:ext cx="2094418" cy="1569660"/>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煮豆燃豆萁，豆在釜中泣。</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本是同根生，相煎何太急？</a:t>
            </a:r>
            <a:endParaRPr kumimoji="0" lang="en-US" altLang="zh-CN"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煮豆持作羹，漉菽以为汁。</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endPar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34" name="矩形 33"/>
          <p:cNvSpPr/>
          <p:nvPr/>
        </p:nvSpPr>
        <p:spPr>
          <a:xfrm>
            <a:off x="3925923" y="3394230"/>
            <a:ext cx="2094418" cy="1569660"/>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煮豆燃豆萁，豆在釜中泣。</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本是同根生，相煎何太急？</a:t>
            </a:r>
            <a:endParaRPr kumimoji="0" lang="en-US" altLang="zh-CN"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萁在釜下燃，豆在釜中泣。</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本自同根生，相煎何太急？</a:t>
            </a:r>
            <a:endPar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35" name="矩形 34"/>
          <p:cNvSpPr/>
          <p:nvPr/>
        </p:nvSpPr>
        <p:spPr>
          <a:xfrm>
            <a:off x="6020341" y="3394230"/>
            <a:ext cx="2094418" cy="1938992"/>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煮豆燃豆萁，豆在釜中泣。</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本是同根生，相煎何太急？</a:t>
            </a:r>
            <a:endParaRPr kumimoji="0" lang="en-US" altLang="zh-CN"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煮豆持作羹，漉菽以为汁。</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萁在釜下燃，豆在釜中泣。</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本自同根生，相煎何太急？</a:t>
            </a:r>
            <a:endPar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36" name="矩形 35"/>
          <p:cNvSpPr/>
          <p:nvPr/>
        </p:nvSpPr>
        <p:spPr>
          <a:xfrm>
            <a:off x="8190959" y="3394230"/>
            <a:ext cx="2094418" cy="1938992"/>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煮豆燃豆萁，豆在釜中泣。</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本是同根生，相煎何太急？</a:t>
            </a:r>
            <a:endParaRPr kumimoji="0" lang="en-US" altLang="zh-CN"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煮豆持作羹，漉菽以为汁。</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t>萁在釜下燃，豆在釜中泣。</a:t>
            </a:r>
            <a:br>
              <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rPr>
            </a:br>
            <a:endParaRPr kumimoji="0" lang="zh-CN" altLang="en-US" sz="1200" b="0" i="0" u="none" strike="noStrike" kern="1200" cap="none" spc="0" normalizeH="0" baseline="0" noProof="0" dirty="0">
              <a:ln>
                <a:noFill/>
              </a:ln>
              <a:solidFill>
                <a:schemeClr val="bg1"/>
              </a:solidFill>
              <a:effectLst/>
              <a:uLnTx/>
              <a:uFillTx/>
              <a:latin typeface="Calibri" panose="020F0502020204030204"/>
              <a:ea typeface="宋体" panose="02010600030101010101" pitchFamily="2" charset="-122"/>
              <a:cs typeface="+mn-cs"/>
            </a:endParaRPr>
          </a:p>
        </p:txBody>
      </p:sp>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250"/>
                                        <p:tgtEl>
                                          <p:spTgt spid="31"/>
                                        </p:tgtEl>
                                      </p:cBhvr>
                                    </p:animEffect>
                                    <p:anim calcmode="lin" valueType="num">
                                      <p:cBhvr>
                                        <p:cTn id="14" dur="1250" fill="hold"/>
                                        <p:tgtEl>
                                          <p:spTgt spid="31"/>
                                        </p:tgtEl>
                                        <p:attrNameLst>
                                          <p:attrName>ppt_x</p:attrName>
                                        </p:attrNameLst>
                                      </p:cBhvr>
                                      <p:tavLst>
                                        <p:tav tm="0">
                                          <p:val>
                                            <p:strVal val="#ppt_x"/>
                                          </p:val>
                                        </p:tav>
                                        <p:tav tm="100000">
                                          <p:val>
                                            <p:strVal val="#ppt_x"/>
                                          </p:val>
                                        </p:tav>
                                      </p:tavLst>
                                    </p:anim>
                                    <p:anim calcmode="lin" valueType="num">
                                      <p:cBhvr>
                                        <p:cTn id="15" dur="125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1250"/>
                                        <p:tgtEl>
                                          <p:spTgt spid="32"/>
                                        </p:tgtEl>
                                      </p:cBhvr>
                                    </p:animEffect>
                                    <p:anim calcmode="lin" valueType="num">
                                      <p:cBhvr>
                                        <p:cTn id="20" dur="1250" fill="hold"/>
                                        <p:tgtEl>
                                          <p:spTgt spid="32"/>
                                        </p:tgtEl>
                                        <p:attrNameLst>
                                          <p:attrName>ppt_x</p:attrName>
                                        </p:attrNameLst>
                                      </p:cBhvr>
                                      <p:tavLst>
                                        <p:tav tm="0">
                                          <p:val>
                                            <p:strVal val="#ppt_x"/>
                                          </p:val>
                                        </p:tav>
                                        <p:tav tm="100000">
                                          <p:val>
                                            <p:strVal val="#ppt_x"/>
                                          </p:val>
                                        </p:tav>
                                      </p:tavLst>
                                    </p:anim>
                                    <p:anim calcmode="lin" valueType="num">
                                      <p:cBhvr>
                                        <p:cTn id="21" dur="1250" fill="hold"/>
                                        <p:tgtEl>
                                          <p:spTgt spid="32"/>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250"/>
                                        <p:tgtEl>
                                          <p:spTgt spid="33"/>
                                        </p:tgtEl>
                                      </p:cBhvr>
                                    </p:animEffect>
                                    <p:anim calcmode="lin" valueType="num">
                                      <p:cBhvr>
                                        <p:cTn id="26" dur="1250" fill="hold"/>
                                        <p:tgtEl>
                                          <p:spTgt spid="33"/>
                                        </p:tgtEl>
                                        <p:attrNameLst>
                                          <p:attrName>ppt_x</p:attrName>
                                        </p:attrNameLst>
                                      </p:cBhvr>
                                      <p:tavLst>
                                        <p:tav tm="0">
                                          <p:val>
                                            <p:strVal val="#ppt_x"/>
                                          </p:val>
                                        </p:tav>
                                        <p:tav tm="100000">
                                          <p:val>
                                            <p:strVal val="#ppt_x"/>
                                          </p:val>
                                        </p:tav>
                                      </p:tavLst>
                                    </p:anim>
                                    <p:anim calcmode="lin" valueType="num">
                                      <p:cBhvr>
                                        <p:cTn id="27" dur="125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6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250"/>
                                        <p:tgtEl>
                                          <p:spTgt spid="8"/>
                                        </p:tgtEl>
                                      </p:cBhvr>
                                    </p:animEffect>
                                    <p:anim calcmode="lin" valueType="num">
                                      <p:cBhvr>
                                        <p:cTn id="32" dur="1250" fill="hold"/>
                                        <p:tgtEl>
                                          <p:spTgt spid="8"/>
                                        </p:tgtEl>
                                        <p:attrNameLst>
                                          <p:attrName>ppt_x</p:attrName>
                                        </p:attrNameLst>
                                      </p:cBhvr>
                                      <p:tavLst>
                                        <p:tav tm="0">
                                          <p:val>
                                            <p:strVal val="#ppt_x"/>
                                          </p:val>
                                        </p:tav>
                                        <p:tav tm="100000">
                                          <p:val>
                                            <p:strVal val="#ppt_x"/>
                                          </p:val>
                                        </p:tav>
                                      </p:tavLst>
                                    </p:anim>
                                    <p:anim calcmode="lin" valueType="num">
                                      <p:cBhvr>
                                        <p:cTn id="33" dur="125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7500"/>
                            </p:stCondLst>
                            <p:childTnLst>
                              <p:par>
                                <p:cTn id="35" presetID="42"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250"/>
                                        <p:tgtEl>
                                          <p:spTgt spid="34"/>
                                        </p:tgtEl>
                                      </p:cBhvr>
                                    </p:animEffect>
                                    <p:anim calcmode="lin" valueType="num">
                                      <p:cBhvr>
                                        <p:cTn id="38" dur="1250" fill="hold"/>
                                        <p:tgtEl>
                                          <p:spTgt spid="34"/>
                                        </p:tgtEl>
                                        <p:attrNameLst>
                                          <p:attrName>ppt_x</p:attrName>
                                        </p:attrNameLst>
                                      </p:cBhvr>
                                      <p:tavLst>
                                        <p:tav tm="0">
                                          <p:val>
                                            <p:strVal val="#ppt_x"/>
                                          </p:val>
                                        </p:tav>
                                        <p:tav tm="100000">
                                          <p:val>
                                            <p:strVal val="#ppt_x"/>
                                          </p:val>
                                        </p:tav>
                                      </p:tavLst>
                                    </p:anim>
                                    <p:anim calcmode="lin" valueType="num">
                                      <p:cBhvr>
                                        <p:cTn id="39" dur="125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9000"/>
                            </p:stCondLst>
                            <p:childTnLst>
                              <p:par>
                                <p:cTn id="41" presetID="42"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250"/>
                                        <p:tgtEl>
                                          <p:spTgt spid="35"/>
                                        </p:tgtEl>
                                      </p:cBhvr>
                                    </p:animEffect>
                                    <p:anim calcmode="lin" valueType="num">
                                      <p:cBhvr>
                                        <p:cTn id="44" dur="1250" fill="hold"/>
                                        <p:tgtEl>
                                          <p:spTgt spid="35"/>
                                        </p:tgtEl>
                                        <p:attrNameLst>
                                          <p:attrName>ppt_x</p:attrName>
                                        </p:attrNameLst>
                                      </p:cBhvr>
                                      <p:tavLst>
                                        <p:tav tm="0">
                                          <p:val>
                                            <p:strVal val="#ppt_x"/>
                                          </p:val>
                                        </p:tav>
                                        <p:tav tm="100000">
                                          <p:val>
                                            <p:strVal val="#ppt_x"/>
                                          </p:val>
                                        </p:tav>
                                      </p:tavLst>
                                    </p:anim>
                                    <p:anim calcmode="lin" valueType="num">
                                      <p:cBhvr>
                                        <p:cTn id="45" dur="1250" fill="hold"/>
                                        <p:tgtEl>
                                          <p:spTgt spid="35"/>
                                        </p:tgtEl>
                                        <p:attrNameLst>
                                          <p:attrName>ppt_y</p:attrName>
                                        </p:attrNameLst>
                                      </p:cBhvr>
                                      <p:tavLst>
                                        <p:tav tm="0">
                                          <p:val>
                                            <p:strVal val="#ppt_y+.1"/>
                                          </p:val>
                                        </p:tav>
                                        <p:tav tm="100000">
                                          <p:val>
                                            <p:strVal val="#ppt_y"/>
                                          </p:val>
                                        </p:tav>
                                      </p:tavLst>
                                    </p:anim>
                                  </p:childTnLst>
                                </p:cTn>
                              </p:par>
                            </p:childTnLst>
                          </p:cTn>
                        </p:par>
                        <p:par>
                          <p:cTn id="46" fill="hold">
                            <p:stCondLst>
                              <p:cond delay="10500"/>
                            </p:stCondLst>
                            <p:childTnLst>
                              <p:par>
                                <p:cTn id="47" presetID="42"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1250"/>
                                        <p:tgtEl>
                                          <p:spTgt spid="36"/>
                                        </p:tgtEl>
                                      </p:cBhvr>
                                    </p:animEffect>
                                    <p:anim calcmode="lin" valueType="num">
                                      <p:cBhvr>
                                        <p:cTn id="50" dur="1250" fill="hold"/>
                                        <p:tgtEl>
                                          <p:spTgt spid="36"/>
                                        </p:tgtEl>
                                        <p:attrNameLst>
                                          <p:attrName>ppt_x</p:attrName>
                                        </p:attrNameLst>
                                      </p:cBhvr>
                                      <p:tavLst>
                                        <p:tav tm="0">
                                          <p:val>
                                            <p:strVal val="#ppt_x"/>
                                          </p:val>
                                        </p:tav>
                                        <p:tav tm="100000">
                                          <p:val>
                                            <p:strVal val="#ppt_x"/>
                                          </p:val>
                                        </p:tav>
                                      </p:tavLst>
                                    </p:anim>
                                    <p:anim calcmode="lin" valueType="num">
                                      <p:cBhvr>
                                        <p:cTn id="51" dur="1250" fill="hold"/>
                                        <p:tgtEl>
                                          <p:spTgt spid="36"/>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1" grpId="0" animBg="1"/>
      <p:bldP spid="32" grpId="0" animBg="1"/>
      <p:bldP spid="33" grpId="0" animBg="1"/>
      <p:bldP spid="8" grpId="0"/>
      <p:bldP spid="34" grpId="0"/>
      <p:bldP spid="35" grpId="0"/>
      <p:bldP spid="36"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rrowheads="1"/>
          </p:cNvSpPr>
          <p:nvPr/>
        </p:nvSpPr>
        <p:spPr bwMode="auto">
          <a:xfrm>
            <a:off x="1730448" y="1885952"/>
            <a:ext cx="8730341"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50000"/>
              </a:lnSpc>
            </a:pPr>
            <a:r>
              <a:rPr lang="zh-CN" altLang="en-US" sz="1200" dirty="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200" dirty="0">
              <a:solidFill>
                <a:schemeClr val="bg1"/>
              </a:solidFill>
              <a:latin typeface="+mn-lt"/>
              <a:ea typeface="+mn-ea"/>
              <a:cs typeface="+mn-ea"/>
              <a:sym typeface="+mn-lt"/>
            </a:endParaRPr>
          </a:p>
        </p:txBody>
      </p:sp>
      <p:sp>
        <p:nvSpPr>
          <p:cNvPr id="11" name="文本框 10"/>
          <p:cNvSpPr txBox="1"/>
          <p:nvPr/>
        </p:nvSpPr>
        <p:spPr>
          <a:xfrm>
            <a:off x="1738831" y="1424287"/>
            <a:ext cx="2543521" cy="461665"/>
          </a:xfrm>
          <a:prstGeom prst="rect">
            <a:avLst/>
          </a:prstGeom>
          <a:noFill/>
        </p:spPr>
        <p:txBody>
          <a:bodyPr wrap="square" rtlCol="0">
            <a:spAutoFit/>
          </a:bodyPr>
          <a:lstStyle/>
          <a:p>
            <a:pPr algn="dist"/>
            <a:r>
              <a:rPr lang="zh-CN" altLang="en-US" sz="2400" b="1" dirty="0">
                <a:solidFill>
                  <a:schemeClr val="bg1"/>
                </a:solidFill>
                <a:cs typeface="+mn-ea"/>
                <a:sym typeface="+mn-lt"/>
              </a:rPr>
              <a:t>输入标题内容</a:t>
            </a:r>
            <a:endParaRPr lang="zh-CN" altLang="en-US" sz="2400" b="1" dirty="0">
              <a:solidFill>
                <a:schemeClr val="bg1"/>
              </a:solidFill>
              <a:cs typeface="+mn-ea"/>
              <a:sym typeface="+mn-lt"/>
            </a:endParaRPr>
          </a:p>
        </p:txBody>
      </p:sp>
      <p:sp>
        <p:nvSpPr>
          <p:cNvPr id="12" name="文本框 11"/>
          <p:cNvSpPr txBox="1"/>
          <p:nvPr/>
        </p:nvSpPr>
        <p:spPr>
          <a:xfrm>
            <a:off x="4488995" y="3434799"/>
            <a:ext cx="1338828" cy="1916148"/>
          </a:xfrm>
          <a:prstGeom prst="rect">
            <a:avLst/>
          </a:prstGeom>
          <a:noFill/>
        </p:spPr>
        <p:txBody>
          <a:bodyPr vert="eaVert" wrap="square" rtlCol="0">
            <a:spAutoFit/>
          </a:bodyPr>
          <a:lstStyle/>
          <a:p>
            <a:pPr>
              <a:lnSpc>
                <a:spcPct val="150000"/>
              </a:lnSpc>
            </a:pPr>
            <a:r>
              <a:rPr lang="zh-CN" altLang="en-US" sz="1000" dirty="0">
                <a:solidFill>
                  <a:schemeClr val="bg1"/>
                </a:solidFill>
                <a:cs typeface="+mn-ea"/>
                <a:sym typeface="+mn-lt"/>
              </a:rPr>
              <a:t>单击此处输入文本内容，单击此处输入文本内容，单击此处输入文本内容，单击此处输入文本内容，单击此处输入文本内容，单击此处输入文本内容</a:t>
            </a:r>
            <a:endParaRPr lang="zh-CN" altLang="en-US" sz="1000" dirty="0">
              <a:solidFill>
                <a:schemeClr val="bg1"/>
              </a:solidFill>
              <a:cs typeface="+mn-ea"/>
              <a:sym typeface="+mn-lt"/>
            </a:endParaRPr>
          </a:p>
        </p:txBody>
      </p:sp>
      <p:sp>
        <p:nvSpPr>
          <p:cNvPr id="13" name="文本框 12"/>
          <p:cNvSpPr txBox="1"/>
          <p:nvPr/>
        </p:nvSpPr>
        <p:spPr>
          <a:xfrm>
            <a:off x="2327384" y="3434414"/>
            <a:ext cx="1881284" cy="1916148"/>
          </a:xfrm>
          <a:prstGeom prst="rect">
            <a:avLst/>
          </a:prstGeom>
          <a:noFill/>
        </p:spPr>
        <p:txBody>
          <a:bodyPr vert="eaVert" wrap="square" rtlCol="0">
            <a:spAutoFit/>
          </a:bodyPr>
          <a:lstStyle/>
          <a:p>
            <a:pPr>
              <a:lnSpc>
                <a:spcPct val="150000"/>
              </a:lnSpc>
            </a:pPr>
            <a:r>
              <a:rPr lang="zh-CN" altLang="en-US" sz="1000" dirty="0">
                <a:solidFill>
                  <a:schemeClr val="bg1"/>
                </a:solidFill>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000" dirty="0">
              <a:solidFill>
                <a:schemeClr val="bg1"/>
              </a:solidFill>
              <a:cs typeface="+mn-ea"/>
              <a:sym typeface="+mn-lt"/>
            </a:endParaRPr>
          </a:p>
        </p:txBody>
      </p:sp>
      <p:pic>
        <p:nvPicPr>
          <p:cNvPr id="6" name="图片 5"/>
          <p:cNvPicPr>
            <a:picLocks noChangeAspect="1"/>
          </p:cNvPicPr>
          <p:nvPr/>
        </p:nvPicPr>
        <p:blipFill rotWithShape="1">
          <a:blip r:embed="rId1" cstate="print"/>
          <a:srcRect t="38521" r="28396" b="1"/>
          <a:stretch>
            <a:fillRect/>
          </a:stretch>
        </p:blipFill>
        <p:spPr>
          <a:xfrm rot="5400000" flipH="1">
            <a:off x="9376660" y="3270969"/>
            <a:ext cx="650250" cy="563645"/>
          </a:xfrm>
          <a:prstGeom prst="rect">
            <a:avLst/>
          </a:prstGeom>
        </p:spPr>
      </p:pic>
      <p:pic>
        <p:nvPicPr>
          <p:cNvPr id="7" name="图片 6" descr="842cb414752fd5eb545adddc159ba90e"/>
          <p:cNvPicPr>
            <a:picLocks noChangeAspect="1"/>
          </p:cNvPicPr>
          <p:nvPr/>
        </p:nvPicPr>
        <p:blipFill>
          <a:blip r:embed="rId2"/>
          <a:stretch>
            <a:fillRect/>
          </a:stretch>
        </p:blipFill>
        <p:spPr>
          <a:xfrm>
            <a:off x="6371799" y="3434414"/>
            <a:ext cx="3347742" cy="1931047"/>
          </a:xfrm>
          <a:prstGeom prst="rect">
            <a:avLst/>
          </a:prstGeom>
          <a:ln>
            <a:noFill/>
          </a:ln>
          <a:effectLst>
            <a:outerShdw blurRad="292100" dist="139700" dir="2700000" algn="tl" rotWithShape="0">
              <a:srgbClr val="333333">
                <a:alpha val="65000"/>
              </a:srgbClr>
            </a:outerShdw>
          </a:effectLst>
        </p:spPr>
      </p:pic>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6" presetClass="entr" presetSubtype="3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out)">
                                      <p:cBhvr>
                                        <p:cTn id="18" dur="2000"/>
                                        <p:tgtEl>
                                          <p:spTgt spid="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762264" y="5250180"/>
            <a:ext cx="2866066" cy="997968"/>
            <a:chOff x="1477496" y="3017520"/>
            <a:chExt cx="2866066" cy="997968"/>
          </a:xfrm>
        </p:grpSpPr>
        <p:sp>
          <p:nvSpPr>
            <p:cNvPr id="7" name="Title 3"/>
            <p:cNvSpPr txBox="1"/>
            <p:nvPr/>
          </p:nvSpPr>
          <p:spPr>
            <a:xfrm>
              <a:off x="1542189" y="3500743"/>
              <a:ext cx="280137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Roboto Light" charset="0"/>
                  <a:ea typeface="Roboto Light" charset="0"/>
                  <a:cs typeface="Roboto Light" charset="0"/>
                </a:rPr>
                <a:t>Product Title Here</a:t>
              </a:r>
              <a:endParaRPr kumimoji="0" lang="en-US" sz="800" b="0" i="0" u="none" strike="noStrike" kern="1200" cap="none" spc="0" normalizeH="0" baseline="0" noProof="0" dirty="0">
                <a:ln>
                  <a:noFill/>
                </a:ln>
                <a:solidFill>
                  <a:schemeClr val="bg1"/>
                </a:solidFill>
                <a:effectLst/>
                <a:uLnTx/>
                <a:uFillTx/>
                <a:latin typeface="Roboto Light" charset="0"/>
                <a:ea typeface="Roboto Light" charset="0"/>
                <a:cs typeface="Roboto Light" charset="0"/>
              </a:endParaRPr>
            </a:p>
          </p:txBody>
        </p:sp>
        <p:sp>
          <p:nvSpPr>
            <p:cNvPr id="8" name="Title 3"/>
            <p:cNvSpPr txBox="1"/>
            <p:nvPr/>
          </p:nvSpPr>
          <p:spPr>
            <a:xfrm>
              <a:off x="1542189" y="3751446"/>
              <a:ext cx="2801373"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900" b="0" i="0" u="none" strike="noStrike" kern="1200" cap="none" spc="0" normalizeH="0" baseline="0" noProof="0" dirty="0">
                  <a:ln>
                    <a:noFill/>
                  </a:ln>
                  <a:solidFill>
                    <a:schemeClr val="bg1"/>
                  </a:solidFill>
                  <a:effectLst/>
                  <a:uLnTx/>
                  <a:uFillTx/>
                  <a:latin typeface="Roboto Light" charset="0"/>
                  <a:ea typeface="Roboto Light" charset="0"/>
                  <a:cs typeface="Roboto Light" charset="0"/>
                </a:rPr>
                <a:t>Photography</a:t>
              </a:r>
              <a:endParaRPr kumimoji="0" lang="en-US" sz="200" b="0" i="0" u="none" strike="noStrike" kern="1200" cap="none" spc="0" normalizeH="0" baseline="0" noProof="0" dirty="0">
                <a:ln>
                  <a:noFill/>
                </a:ln>
                <a:solidFill>
                  <a:schemeClr val="bg1"/>
                </a:solidFill>
                <a:effectLst/>
                <a:uLnTx/>
                <a:uFillTx/>
                <a:latin typeface="Roboto Light" charset="0"/>
                <a:ea typeface="Roboto Light" charset="0"/>
                <a:cs typeface="Roboto Light" charset="0"/>
              </a:endParaRPr>
            </a:p>
          </p:txBody>
        </p:sp>
        <p:cxnSp>
          <p:nvCxnSpPr>
            <p:cNvPr id="9" name="Straight Connector 8"/>
            <p:cNvCxnSpPr/>
            <p:nvPr/>
          </p:nvCxnSpPr>
          <p:spPr>
            <a:xfrm>
              <a:off x="1477496" y="3017520"/>
              <a:ext cx="0" cy="87344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6646684" y="5250180"/>
            <a:ext cx="2866066" cy="997968"/>
            <a:chOff x="1477496" y="3017520"/>
            <a:chExt cx="2866066" cy="997968"/>
          </a:xfrm>
        </p:grpSpPr>
        <p:sp>
          <p:nvSpPr>
            <p:cNvPr id="13" name="Title 3"/>
            <p:cNvSpPr txBox="1"/>
            <p:nvPr/>
          </p:nvSpPr>
          <p:spPr>
            <a:xfrm>
              <a:off x="1542189" y="3500743"/>
              <a:ext cx="280137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1600" b="0" i="0" u="none" strike="noStrike" kern="1200" cap="none" spc="0" normalizeH="0" baseline="0" noProof="0" dirty="0">
                  <a:ln>
                    <a:noFill/>
                  </a:ln>
                  <a:solidFill>
                    <a:schemeClr val="bg1"/>
                  </a:solidFill>
                  <a:effectLst/>
                  <a:uLnTx/>
                  <a:uFillTx/>
                  <a:latin typeface="Roboto Light" charset="0"/>
                  <a:ea typeface="Roboto Light" charset="0"/>
                  <a:cs typeface="Roboto Light" charset="0"/>
                </a:rPr>
                <a:t>Product Title Here</a:t>
              </a:r>
              <a:endParaRPr kumimoji="0" lang="en-US" sz="800" b="0" i="0" u="none" strike="noStrike" kern="1200" cap="none" spc="0" normalizeH="0" baseline="0" noProof="0" dirty="0">
                <a:ln>
                  <a:noFill/>
                </a:ln>
                <a:solidFill>
                  <a:schemeClr val="bg1"/>
                </a:solidFill>
                <a:effectLst/>
                <a:uLnTx/>
                <a:uFillTx/>
                <a:latin typeface="Roboto Light" charset="0"/>
                <a:ea typeface="Roboto Light" charset="0"/>
                <a:cs typeface="Roboto Light" charset="0"/>
              </a:endParaRPr>
            </a:p>
          </p:txBody>
        </p:sp>
        <p:sp>
          <p:nvSpPr>
            <p:cNvPr id="14" name="Title 3"/>
            <p:cNvSpPr txBox="1"/>
            <p:nvPr/>
          </p:nvSpPr>
          <p:spPr>
            <a:xfrm>
              <a:off x="1542189" y="3751446"/>
              <a:ext cx="2801373"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0" marR="0" lvl="0" indent="0" algn="l" defTabSz="914400" rtl="0" eaLnBrk="1" fontAlgn="auto" latinLnBrk="0" hangingPunct="1">
                <a:lnSpc>
                  <a:spcPct val="80000"/>
                </a:lnSpc>
                <a:spcBef>
                  <a:spcPct val="0"/>
                </a:spcBef>
                <a:spcAft>
                  <a:spcPts val="0"/>
                </a:spcAft>
                <a:buClrTx/>
                <a:buSzTx/>
                <a:buFontTx/>
                <a:buNone/>
                <a:defRPr/>
              </a:pPr>
              <a:r>
                <a:rPr kumimoji="0" lang="en-US" sz="900" b="0" i="0" u="none" strike="noStrike" kern="1200" cap="none" spc="0" normalizeH="0" baseline="0" noProof="0" dirty="0">
                  <a:ln>
                    <a:noFill/>
                  </a:ln>
                  <a:solidFill>
                    <a:schemeClr val="bg1"/>
                  </a:solidFill>
                  <a:effectLst/>
                  <a:uLnTx/>
                  <a:uFillTx/>
                  <a:latin typeface="Roboto Light" charset="0"/>
                  <a:ea typeface="Roboto Light" charset="0"/>
                  <a:cs typeface="Roboto Light" charset="0"/>
                </a:rPr>
                <a:t>Photography</a:t>
              </a:r>
              <a:endParaRPr kumimoji="0" lang="en-US" sz="200" b="0" i="0" u="none" strike="noStrike" kern="1200" cap="none" spc="0" normalizeH="0" baseline="0" noProof="0" dirty="0">
                <a:ln>
                  <a:noFill/>
                </a:ln>
                <a:solidFill>
                  <a:schemeClr val="bg1"/>
                </a:solidFill>
                <a:effectLst/>
                <a:uLnTx/>
                <a:uFillTx/>
                <a:latin typeface="Roboto Light" charset="0"/>
                <a:ea typeface="Roboto Light" charset="0"/>
                <a:cs typeface="Roboto Light" charset="0"/>
              </a:endParaRPr>
            </a:p>
          </p:txBody>
        </p:sp>
        <p:cxnSp>
          <p:nvCxnSpPr>
            <p:cNvPr id="15" name="Straight Connector 14"/>
            <p:cNvCxnSpPr/>
            <p:nvPr/>
          </p:nvCxnSpPr>
          <p:spPr>
            <a:xfrm>
              <a:off x="1477496" y="3017520"/>
              <a:ext cx="0" cy="873442"/>
            </a:xfrm>
            <a:prstGeom prst="line">
              <a:avLst/>
            </a:prstGeom>
            <a:ln w="25400">
              <a:solidFill>
                <a:srgbClr val="FFFFFF"/>
              </a:solidFill>
            </a:ln>
          </p:spPr>
          <p:style>
            <a:lnRef idx="1">
              <a:schemeClr val="accent1"/>
            </a:lnRef>
            <a:fillRef idx="0">
              <a:schemeClr val="accent1"/>
            </a:fillRef>
            <a:effectRef idx="0">
              <a:schemeClr val="accent1"/>
            </a:effectRef>
            <a:fontRef idx="minor">
              <a:schemeClr val="tx1"/>
            </a:fontRef>
          </p:style>
        </p:cxnSp>
      </p:grpSp>
      <p:pic>
        <p:nvPicPr>
          <p:cNvPr id="10" name="图片占位符 9"/>
          <p:cNvPicPr>
            <a:picLocks noGrp="1" noChangeAspect="1"/>
          </p:cNvPicPr>
          <p:nvPr>
            <p:ph type="pic" sz="quarter" idx="4294967295"/>
          </p:nvPr>
        </p:nvPicPr>
        <p:blipFill>
          <a:blip r:embed="rId1">
            <a:extLst>
              <a:ext uri="{28A0092B-C50C-407E-A947-70E740481C1C}">
                <a14:useLocalDpi xmlns:a14="http://schemas.microsoft.com/office/drawing/2010/main" val="0"/>
              </a:ext>
            </a:extLst>
          </a:blip>
          <a:srcRect l="3009" r="3009"/>
          <a:stretch>
            <a:fillRect/>
          </a:stretch>
        </p:blipFill>
        <p:spPr>
          <a:xfrm>
            <a:off x="1711325" y="1891030"/>
            <a:ext cx="4384675" cy="3359150"/>
          </a:xfrm>
        </p:spPr>
      </p:pic>
      <p:pic>
        <p:nvPicPr>
          <p:cNvPr id="11" name="图片占位符 10"/>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8085" r="8085"/>
          <a:stretch>
            <a:fillRect/>
          </a:stretch>
        </p:blipFill>
        <p:spPr>
          <a:xfrm>
            <a:off x="6594157" y="1891030"/>
            <a:ext cx="4386262" cy="3359150"/>
          </a:xfrm>
        </p:spPr>
      </p:pic>
      <p:sp>
        <p:nvSpPr>
          <p:cNvPr id="2" name="矩形 1"/>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1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图层 0"/>
          <p:cNvPicPr>
            <a:picLocks noChangeAspect="1"/>
          </p:cNvPicPr>
          <p:nvPr/>
        </p:nvPicPr>
        <p:blipFill>
          <a:blip r:embed="rId1"/>
          <a:stretch>
            <a:fillRect/>
          </a:stretch>
        </p:blipFill>
        <p:spPr>
          <a:xfrm>
            <a:off x="3142615" y="353060"/>
            <a:ext cx="5709285" cy="3749040"/>
          </a:xfrm>
          <a:prstGeom prst="rect">
            <a:avLst/>
          </a:prstGeom>
        </p:spPr>
      </p:pic>
      <p:sp>
        <p:nvSpPr>
          <p:cNvPr id="3" name="矩形 2"/>
          <p:cNvSpPr/>
          <p:nvPr/>
        </p:nvSpPr>
        <p:spPr>
          <a:xfrm>
            <a:off x="2636520" y="1638300"/>
            <a:ext cx="9631680" cy="36423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lum bright="-6000"/>
            <a:extLst>
              <a:ext uri="{BEBA8EAE-BF5A-486C-A8C5-ECC9F3942E4B}">
                <a14:imgProps xmlns:a14="http://schemas.microsoft.com/office/drawing/2010/main">
                  <a14:imgLayer r:embed="rId3">
                    <a14:imgEffect>
                      <a14:backgroundRemoval t="3653" b="97717" l="0" r="98024"/>
                    </a14:imgEffect>
                  </a14:imgLayer>
                </a14:imgProps>
              </a:ext>
              <a:ext uri="{28A0092B-C50C-407E-A947-70E740481C1C}">
                <a14:useLocalDpi xmlns:a14="http://schemas.microsoft.com/office/drawing/2010/main" val="0"/>
              </a:ext>
            </a:extLst>
          </a:blip>
          <a:stretch>
            <a:fillRect/>
          </a:stretch>
        </p:blipFill>
        <p:spPr>
          <a:xfrm>
            <a:off x="3142785" y="2397210"/>
            <a:ext cx="2066719" cy="2063579"/>
          </a:xfrm>
          <a:prstGeom prst="rect">
            <a:avLst/>
          </a:prstGeom>
        </p:spPr>
      </p:pic>
      <p:pic>
        <p:nvPicPr>
          <p:cNvPr id="8" name="PA_库_图片 4"/>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66748"/>
          <a:stretch>
            <a:fillRect/>
          </a:stretch>
        </p:blipFill>
        <p:spPr>
          <a:xfrm>
            <a:off x="8873605" y="352938"/>
            <a:ext cx="3344562" cy="5657850"/>
          </a:xfrm>
          <a:prstGeom prst="rect">
            <a:avLst/>
          </a:prstGeom>
        </p:spPr>
      </p:pic>
      <p:sp>
        <p:nvSpPr>
          <p:cNvPr id="9" name="文本框 8"/>
          <p:cNvSpPr txBox="1"/>
          <p:nvPr/>
        </p:nvSpPr>
        <p:spPr>
          <a:xfrm>
            <a:off x="5330131" y="2452989"/>
            <a:ext cx="2721426" cy="1106805"/>
          </a:xfrm>
          <a:prstGeom prst="rect">
            <a:avLst/>
          </a:prstGeom>
          <a:noFill/>
        </p:spPr>
        <p:txBody>
          <a:bodyPr wrap="square" rtlCol="0">
            <a:spAutoFit/>
          </a:bodyPr>
          <a:lstStyle/>
          <a:p>
            <a:r>
              <a:rPr lang="en-US" altLang="zh-CN" sz="6600" dirty="0">
                <a:latin typeface="隶书" panose="02010509060101010101" pitchFamily="49" charset="-122"/>
                <a:ea typeface="隶书" panose="02010509060101010101" pitchFamily="49" charset="-122"/>
              </a:rPr>
              <a:t>04</a:t>
            </a:r>
            <a:endParaRPr lang="zh-CN" altLang="en-US" sz="6600" dirty="0">
              <a:latin typeface="隶书" panose="02010509060101010101" pitchFamily="49" charset="-122"/>
              <a:ea typeface="隶书" panose="02010509060101010101" pitchFamily="49" charset="-122"/>
            </a:endParaRPr>
          </a:p>
        </p:txBody>
      </p:sp>
      <p:sp>
        <p:nvSpPr>
          <p:cNvPr id="10" name="文本框 9"/>
          <p:cNvSpPr txBox="1"/>
          <p:nvPr/>
        </p:nvSpPr>
        <p:spPr>
          <a:xfrm>
            <a:off x="6348772" y="2598003"/>
            <a:ext cx="3380856" cy="829945"/>
          </a:xfrm>
          <a:prstGeom prst="rect">
            <a:avLst/>
          </a:prstGeom>
          <a:noFill/>
        </p:spPr>
        <p:txBody>
          <a:bodyPr wrap="square" rtlCol="0">
            <a:spAutoFit/>
          </a:bodyPr>
          <a:lstStyle/>
          <a:p>
            <a:r>
              <a:rPr lang="zh-CN" altLang="en-US" sz="4800" b="1" dirty="0">
                <a:latin typeface="楷体" panose="02010609060101010101" pitchFamily="49" charset="-122"/>
                <a:ea typeface="楷体" panose="02010609060101010101" pitchFamily="49" charset="-122"/>
              </a:rPr>
              <a:t>第肆章节</a:t>
            </a:r>
            <a:endParaRPr lang="zh-CN" altLang="en-US" sz="4800" b="1" dirty="0">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5341337" y="3636343"/>
            <a:ext cx="4388291"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p:txBody>
      </p:sp>
      <p:pic>
        <p:nvPicPr>
          <p:cNvPr id="13" name="图片 12" descr="9c50704c4ccb3d17497d5f2ef7c4bfa3"/>
          <p:cNvPicPr>
            <a:picLocks noChangeAspect="1"/>
          </p:cNvPicPr>
          <p:nvPr/>
        </p:nvPicPr>
        <p:blipFill>
          <a:blip r:embed="rId6"/>
          <a:stretch>
            <a:fillRect/>
          </a:stretch>
        </p:blipFill>
        <p:spPr>
          <a:xfrm flipH="1">
            <a:off x="885190" y="4460875"/>
            <a:ext cx="2554605" cy="2554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1+#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79536" y="1846006"/>
            <a:ext cx="8409683" cy="610936"/>
          </a:xfrm>
          <a:prstGeom prst="rect">
            <a:avLst/>
          </a:prstGeom>
          <a:noFill/>
        </p:spPr>
        <p:txBody>
          <a:bodyPr wrap="square" rtlCol="0">
            <a:spAutoFit/>
          </a:bodyPr>
          <a:lstStyle/>
          <a:p>
            <a:pPr>
              <a:lnSpc>
                <a:spcPct val="150000"/>
              </a:lnSpc>
            </a:pPr>
            <a:r>
              <a:rPr lang="zh-CN" altLang="en-US" sz="1200" dirty="0">
                <a:solidFill>
                  <a:schemeClr val="bg1"/>
                </a:solidFill>
                <a:cs typeface="+mn-ea"/>
                <a:sym typeface="+mn-lt"/>
              </a:rPr>
              <a:t>单击此处输入文本内容，单击此处输入文本内容，单击此处输入文本内容，单击此处输入文本内容，单击此处输入文本内容，单击此处输入文本内容，单击此处输入文本内容</a:t>
            </a:r>
            <a:endParaRPr lang="zh-CN" altLang="en-US" sz="1200" dirty="0">
              <a:solidFill>
                <a:schemeClr val="bg1"/>
              </a:solidFill>
              <a:cs typeface="+mn-ea"/>
              <a:sym typeface="+mn-lt"/>
            </a:endParaRPr>
          </a:p>
        </p:txBody>
      </p:sp>
      <p:sp>
        <p:nvSpPr>
          <p:cNvPr id="4" name="文本框 3"/>
          <p:cNvSpPr txBox="1"/>
          <p:nvPr/>
        </p:nvSpPr>
        <p:spPr>
          <a:xfrm>
            <a:off x="1879536" y="1364313"/>
            <a:ext cx="2598211" cy="461665"/>
          </a:xfrm>
          <a:prstGeom prst="rect">
            <a:avLst/>
          </a:prstGeom>
          <a:noFill/>
        </p:spPr>
        <p:txBody>
          <a:bodyPr wrap="square" rtlCol="0">
            <a:spAutoFit/>
          </a:bodyPr>
          <a:lstStyle/>
          <a:p>
            <a:pPr algn="dist"/>
            <a:r>
              <a:rPr lang="zh-CN" altLang="en-US" sz="2400" b="1" dirty="0">
                <a:solidFill>
                  <a:schemeClr val="bg1"/>
                </a:solidFill>
                <a:cs typeface="+mn-ea"/>
                <a:sym typeface="+mn-lt"/>
              </a:rPr>
              <a:t>输入标题内容</a:t>
            </a:r>
            <a:endParaRPr lang="zh-CN" altLang="en-US" sz="2400" b="1" dirty="0">
              <a:solidFill>
                <a:schemeClr val="bg1"/>
              </a:solidFill>
              <a:cs typeface="+mn-ea"/>
              <a:sym typeface="+mn-lt"/>
            </a:endParaRPr>
          </a:p>
        </p:txBody>
      </p:sp>
      <p:sp>
        <p:nvSpPr>
          <p:cNvPr id="5" name="文本框 4"/>
          <p:cNvSpPr txBox="1"/>
          <p:nvPr/>
        </p:nvSpPr>
        <p:spPr>
          <a:xfrm>
            <a:off x="6152751" y="3042801"/>
            <a:ext cx="3954498" cy="546112"/>
          </a:xfrm>
          <a:prstGeom prst="rect">
            <a:avLst/>
          </a:prstGeom>
          <a:noFill/>
        </p:spPr>
        <p:txBody>
          <a:bodyPr wrap="square" rtlCol="0">
            <a:spAutoFit/>
          </a:bodyPr>
          <a:lstStyle/>
          <a:p>
            <a:pPr>
              <a:lnSpc>
                <a:spcPct val="150000"/>
              </a:lnSpc>
            </a:pPr>
            <a:r>
              <a:rPr lang="zh-CN" altLang="en-US" sz="1050" dirty="0">
                <a:solidFill>
                  <a:schemeClr val="bg1"/>
                </a:solidFill>
                <a:cs typeface="+mn-ea"/>
                <a:sym typeface="+mn-lt"/>
              </a:rPr>
              <a:t>单击此处输入文本内容，单击此处输入文本内容，单击此处输入文本内容，单击此处输入文本内容</a:t>
            </a:r>
            <a:endParaRPr lang="zh-CN" altLang="en-US" sz="1050" dirty="0">
              <a:solidFill>
                <a:schemeClr val="bg1"/>
              </a:solidFill>
              <a:cs typeface="+mn-ea"/>
              <a:sym typeface="+mn-lt"/>
            </a:endParaRPr>
          </a:p>
        </p:txBody>
      </p:sp>
      <p:sp>
        <p:nvSpPr>
          <p:cNvPr id="6" name="文本框 5"/>
          <p:cNvSpPr txBox="1"/>
          <p:nvPr/>
        </p:nvSpPr>
        <p:spPr>
          <a:xfrm>
            <a:off x="5748589" y="3100508"/>
            <a:ext cx="625311" cy="400110"/>
          </a:xfrm>
          <a:prstGeom prst="rect">
            <a:avLst/>
          </a:prstGeom>
          <a:noFill/>
        </p:spPr>
        <p:txBody>
          <a:bodyPr wrap="square" rtlCol="0">
            <a:spAutoFit/>
          </a:bodyPr>
          <a:lstStyle/>
          <a:p>
            <a:r>
              <a:rPr lang="en-US" altLang="zh-CN" sz="2000" dirty="0">
                <a:solidFill>
                  <a:schemeClr val="bg1"/>
                </a:solidFill>
                <a:cs typeface="+mn-ea"/>
                <a:sym typeface="+mn-lt"/>
              </a:rPr>
              <a:t>01</a:t>
            </a:r>
            <a:endParaRPr lang="zh-CN" altLang="en-US" sz="2000" dirty="0">
              <a:solidFill>
                <a:schemeClr val="bg1"/>
              </a:solidFill>
              <a:cs typeface="+mn-ea"/>
              <a:sym typeface="+mn-lt"/>
            </a:endParaRPr>
          </a:p>
        </p:txBody>
      </p:sp>
      <p:sp>
        <p:nvSpPr>
          <p:cNvPr id="7" name="文本框 6"/>
          <p:cNvSpPr txBox="1"/>
          <p:nvPr/>
        </p:nvSpPr>
        <p:spPr>
          <a:xfrm>
            <a:off x="6152751" y="3827036"/>
            <a:ext cx="3954498" cy="546112"/>
          </a:xfrm>
          <a:prstGeom prst="rect">
            <a:avLst/>
          </a:prstGeom>
          <a:noFill/>
        </p:spPr>
        <p:txBody>
          <a:bodyPr wrap="square" rtlCol="0">
            <a:spAutoFit/>
          </a:bodyPr>
          <a:lstStyle/>
          <a:p>
            <a:pPr>
              <a:lnSpc>
                <a:spcPct val="150000"/>
              </a:lnSpc>
            </a:pPr>
            <a:r>
              <a:rPr lang="zh-CN" altLang="en-US" sz="1050" dirty="0">
                <a:solidFill>
                  <a:schemeClr val="bg1"/>
                </a:solidFill>
                <a:cs typeface="+mn-ea"/>
                <a:sym typeface="+mn-lt"/>
              </a:rPr>
              <a:t>单击此处输入文本内容，单击此处输入文本内容，单击此处输入文本内容，单击此处输入文本内容</a:t>
            </a:r>
            <a:endParaRPr lang="zh-CN" altLang="en-US" sz="1050" dirty="0">
              <a:solidFill>
                <a:schemeClr val="bg1"/>
              </a:solidFill>
              <a:cs typeface="+mn-ea"/>
              <a:sym typeface="+mn-lt"/>
            </a:endParaRPr>
          </a:p>
        </p:txBody>
      </p:sp>
      <p:sp>
        <p:nvSpPr>
          <p:cNvPr id="8" name="文本框 7"/>
          <p:cNvSpPr txBox="1"/>
          <p:nvPr/>
        </p:nvSpPr>
        <p:spPr>
          <a:xfrm>
            <a:off x="5748589" y="3884743"/>
            <a:ext cx="625311" cy="400110"/>
          </a:xfrm>
          <a:prstGeom prst="rect">
            <a:avLst/>
          </a:prstGeom>
          <a:noFill/>
        </p:spPr>
        <p:txBody>
          <a:bodyPr wrap="square" rtlCol="0">
            <a:spAutoFit/>
          </a:bodyPr>
          <a:lstStyle/>
          <a:p>
            <a:r>
              <a:rPr lang="en-US" altLang="zh-CN" sz="2000" dirty="0">
                <a:solidFill>
                  <a:schemeClr val="bg1"/>
                </a:solidFill>
                <a:cs typeface="+mn-ea"/>
                <a:sym typeface="+mn-lt"/>
              </a:rPr>
              <a:t>02</a:t>
            </a:r>
            <a:endParaRPr lang="zh-CN" altLang="en-US" sz="2000" dirty="0">
              <a:solidFill>
                <a:schemeClr val="bg1"/>
              </a:solidFill>
              <a:cs typeface="+mn-ea"/>
              <a:sym typeface="+mn-lt"/>
            </a:endParaRPr>
          </a:p>
        </p:txBody>
      </p:sp>
      <p:sp>
        <p:nvSpPr>
          <p:cNvPr id="9" name="文本框 8"/>
          <p:cNvSpPr txBox="1"/>
          <p:nvPr/>
        </p:nvSpPr>
        <p:spPr>
          <a:xfrm>
            <a:off x="6152751" y="4611269"/>
            <a:ext cx="3954498" cy="546112"/>
          </a:xfrm>
          <a:prstGeom prst="rect">
            <a:avLst/>
          </a:prstGeom>
          <a:noFill/>
        </p:spPr>
        <p:txBody>
          <a:bodyPr wrap="square" rtlCol="0">
            <a:spAutoFit/>
          </a:bodyPr>
          <a:lstStyle/>
          <a:p>
            <a:pPr>
              <a:lnSpc>
                <a:spcPct val="150000"/>
              </a:lnSpc>
            </a:pPr>
            <a:r>
              <a:rPr lang="zh-CN" altLang="en-US" sz="1050" dirty="0">
                <a:solidFill>
                  <a:schemeClr val="bg1"/>
                </a:solidFill>
                <a:cs typeface="+mn-ea"/>
                <a:sym typeface="+mn-lt"/>
              </a:rPr>
              <a:t>单击此处输入文本内容，单击此处输入文本内容，单击此处输入文本内容，单击此处输入文本内容</a:t>
            </a:r>
            <a:endParaRPr lang="zh-CN" altLang="en-US" sz="1050" dirty="0">
              <a:solidFill>
                <a:schemeClr val="bg1"/>
              </a:solidFill>
              <a:cs typeface="+mn-ea"/>
              <a:sym typeface="+mn-lt"/>
            </a:endParaRPr>
          </a:p>
        </p:txBody>
      </p:sp>
      <p:sp>
        <p:nvSpPr>
          <p:cNvPr id="10" name="文本框 9"/>
          <p:cNvSpPr txBox="1"/>
          <p:nvPr/>
        </p:nvSpPr>
        <p:spPr>
          <a:xfrm>
            <a:off x="5748589" y="4668976"/>
            <a:ext cx="625311" cy="400110"/>
          </a:xfrm>
          <a:prstGeom prst="rect">
            <a:avLst/>
          </a:prstGeom>
          <a:noFill/>
        </p:spPr>
        <p:txBody>
          <a:bodyPr wrap="square" rtlCol="0">
            <a:spAutoFit/>
          </a:bodyPr>
          <a:lstStyle/>
          <a:p>
            <a:r>
              <a:rPr lang="en-US" altLang="zh-CN" sz="2000" dirty="0">
                <a:solidFill>
                  <a:schemeClr val="bg1"/>
                </a:solidFill>
                <a:cs typeface="+mn-ea"/>
                <a:sym typeface="+mn-lt"/>
              </a:rPr>
              <a:t>03</a:t>
            </a:r>
            <a:endParaRPr lang="zh-CN" altLang="en-US" sz="2000" dirty="0">
              <a:solidFill>
                <a:schemeClr val="bg1"/>
              </a:solidFill>
              <a:cs typeface="+mn-ea"/>
              <a:sym typeface="+mn-lt"/>
            </a:endParaRPr>
          </a:p>
        </p:txBody>
      </p:sp>
      <p:graphicFrame>
        <p:nvGraphicFramePr>
          <p:cNvPr id="2" name="图表 1" descr="e7d195523061f1c09e9d68d7cf438b91ef959ecb14fc25d26BBA7F7DBC18E55DFF4014AF651F0BF2569D4B6C1DA7F1A4683A481403BD872FC687266AD13265C1DE7C373772FD8728ABDD69ADD03BFF5BE2862BC891DBB79E7DCD9EFF59AE496D282AF776C85D964DF1A2057FB265C130152D313335224131D9B71D48D870F64E118FAE2D590EDEA2AD98E2A0DA76910021D882B354288C4C"/>
          <p:cNvGraphicFramePr/>
          <p:nvPr/>
        </p:nvGraphicFramePr>
        <p:xfrm>
          <a:off x="1879536" y="2936516"/>
          <a:ext cx="4159714" cy="2557171"/>
        </p:xfrm>
        <a:graphic>
          <a:graphicData uri="http://schemas.openxmlformats.org/drawingml/2006/chart">
            <c:chart xmlns:c="http://schemas.openxmlformats.org/drawingml/2006/chart" xmlns:r="http://schemas.openxmlformats.org/officeDocument/2006/relationships" r:id="rId1"/>
          </a:graphicData>
        </a:graphic>
      </p:graphicFrame>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anim calcmode="lin" valueType="num">
                                      <p:cBhvr>
                                        <p:cTn id="51" dur="1000" fill="hold"/>
                                        <p:tgtEl>
                                          <p:spTgt spid="9"/>
                                        </p:tgtEl>
                                        <p:attrNameLst>
                                          <p:attrName>ppt_x</p:attrName>
                                        </p:attrNameLst>
                                      </p:cBhvr>
                                      <p:tavLst>
                                        <p:tav tm="0">
                                          <p:val>
                                            <p:strVal val="#ppt_x"/>
                                          </p:val>
                                        </p:tav>
                                        <p:tav tm="100000">
                                          <p:val>
                                            <p:strVal val="#ppt_x"/>
                                          </p:val>
                                        </p:tav>
                                      </p:tavLst>
                                    </p:anim>
                                    <p:anim calcmode="lin" valueType="num">
                                      <p:cBhvr>
                                        <p:cTn id="52" dur="1000" fill="hold"/>
                                        <p:tgtEl>
                                          <p:spTgt spid="9"/>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Graphic spid="2" grpId="0">
        <p:bldAsOne/>
      </p:bldGraphic>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sp>
        <p:nvSpPr>
          <p:cNvPr id="20" name="椭圆 19"/>
          <p:cNvSpPr/>
          <p:nvPr/>
        </p:nvSpPr>
        <p:spPr>
          <a:xfrm>
            <a:off x="4898011" y="1085598"/>
            <a:ext cx="864124" cy="832289"/>
          </a:xfrm>
          <a:prstGeom prst="ellipse">
            <a:avLst/>
          </a:prstGeom>
          <a:gradFill>
            <a:gsLst>
              <a:gs pos="0">
                <a:schemeClr val="bg1">
                  <a:alpha val="0"/>
                </a:schemeClr>
              </a:gs>
              <a:gs pos="100000">
                <a:schemeClr val="bg1"/>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6" name="椭圆 25"/>
          <p:cNvSpPr/>
          <p:nvPr/>
        </p:nvSpPr>
        <p:spPr>
          <a:xfrm>
            <a:off x="4898011" y="2220649"/>
            <a:ext cx="864124" cy="853516"/>
          </a:xfrm>
          <a:prstGeom prst="ellipse">
            <a:avLst/>
          </a:prstGeom>
          <a:gradFill>
            <a:gsLst>
              <a:gs pos="0">
                <a:schemeClr val="bg1">
                  <a:alpha val="0"/>
                </a:schemeClr>
              </a:gs>
              <a:gs pos="100000">
                <a:schemeClr val="bg1"/>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7" name="椭圆 26"/>
          <p:cNvSpPr/>
          <p:nvPr/>
        </p:nvSpPr>
        <p:spPr>
          <a:xfrm>
            <a:off x="4898011" y="3355700"/>
            <a:ext cx="864124" cy="853516"/>
          </a:xfrm>
          <a:prstGeom prst="ellipse">
            <a:avLst/>
          </a:prstGeom>
          <a:gradFill>
            <a:gsLst>
              <a:gs pos="0">
                <a:schemeClr val="bg1">
                  <a:alpha val="0"/>
                </a:schemeClr>
              </a:gs>
              <a:gs pos="100000">
                <a:schemeClr val="bg1"/>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8" name="椭圆 27"/>
          <p:cNvSpPr/>
          <p:nvPr/>
        </p:nvSpPr>
        <p:spPr>
          <a:xfrm>
            <a:off x="4898011" y="4490751"/>
            <a:ext cx="864124" cy="853516"/>
          </a:xfrm>
          <a:prstGeom prst="ellipse">
            <a:avLst/>
          </a:prstGeom>
          <a:gradFill>
            <a:gsLst>
              <a:gs pos="0">
                <a:schemeClr val="bg1">
                  <a:alpha val="0"/>
                </a:schemeClr>
              </a:gs>
              <a:gs pos="100000">
                <a:schemeClr val="bg1"/>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9" name="矩形 28"/>
          <p:cNvSpPr/>
          <p:nvPr/>
        </p:nvSpPr>
        <p:spPr>
          <a:xfrm>
            <a:off x="6022094" y="1442500"/>
            <a:ext cx="3890445" cy="481222"/>
          </a:xfrm>
          <a:prstGeom prst="rect">
            <a:avLst/>
          </a:prstGeom>
        </p:spPr>
        <p:txBody>
          <a:bodyPr wrap="square">
            <a:spAutoFit/>
          </a:bodyPr>
          <a:lstStyle/>
          <a:p>
            <a:pPr>
              <a:lnSpc>
                <a:spcPct val="150000"/>
              </a:lnSpc>
            </a:pPr>
            <a:r>
              <a:rPr lang="zh-CN" altLang="en-US" sz="900" dirty="0">
                <a:solidFill>
                  <a:schemeClr val="bg1"/>
                </a:solidFill>
                <a:cs typeface="+mn-ea"/>
                <a:sym typeface="+mn-lt"/>
              </a:rPr>
              <a:t>单击此处输入文本内容，单击此处输入文本内容，单击此处输入文本内容，单击此处输入文本内容</a:t>
            </a:r>
            <a:endParaRPr lang="zh-CN" altLang="en-US" sz="900" dirty="0">
              <a:solidFill>
                <a:schemeClr val="bg1"/>
              </a:solidFill>
              <a:cs typeface="+mn-ea"/>
              <a:sym typeface="+mn-lt"/>
            </a:endParaRPr>
          </a:p>
        </p:txBody>
      </p:sp>
      <p:sp>
        <p:nvSpPr>
          <p:cNvPr id="30" name="文本框 29"/>
          <p:cNvSpPr txBox="1"/>
          <p:nvPr/>
        </p:nvSpPr>
        <p:spPr>
          <a:xfrm>
            <a:off x="6022094" y="1085598"/>
            <a:ext cx="1729946" cy="384721"/>
          </a:xfrm>
          <a:prstGeom prst="rect">
            <a:avLst/>
          </a:prstGeom>
          <a:noFill/>
        </p:spPr>
        <p:txBody>
          <a:bodyPr wrap="square" rtlCol="0">
            <a:spAutoFit/>
          </a:bodyPr>
          <a:lstStyle/>
          <a:p>
            <a:pPr algn="dist"/>
            <a:r>
              <a:rPr lang="zh-CN" altLang="en-US" sz="1900" dirty="0">
                <a:solidFill>
                  <a:schemeClr val="bg1"/>
                </a:solidFill>
                <a:cs typeface="+mn-ea"/>
                <a:sym typeface="+mn-lt"/>
              </a:rPr>
              <a:t>输入标题</a:t>
            </a:r>
            <a:endParaRPr lang="zh-CN" altLang="en-US" sz="1900" dirty="0">
              <a:solidFill>
                <a:schemeClr val="bg1"/>
              </a:solidFill>
              <a:cs typeface="+mn-ea"/>
              <a:sym typeface="+mn-lt"/>
            </a:endParaRPr>
          </a:p>
        </p:txBody>
      </p:sp>
      <p:sp>
        <p:nvSpPr>
          <p:cNvPr id="31" name="文本框 30"/>
          <p:cNvSpPr txBox="1"/>
          <p:nvPr/>
        </p:nvSpPr>
        <p:spPr>
          <a:xfrm>
            <a:off x="5042560" y="1219968"/>
            <a:ext cx="370782" cy="584775"/>
          </a:xfrm>
          <a:prstGeom prst="rect">
            <a:avLst/>
          </a:prstGeom>
          <a:noFill/>
        </p:spPr>
        <p:txBody>
          <a:bodyPr wrap="square" rtlCol="0">
            <a:spAutoFit/>
          </a:bodyPr>
          <a:lstStyle/>
          <a:p>
            <a:r>
              <a:rPr lang="zh-CN" altLang="en-US" sz="3200" dirty="0">
                <a:solidFill>
                  <a:schemeClr val="bg1"/>
                </a:solidFill>
                <a:cs typeface="+mn-ea"/>
                <a:sym typeface="+mn-lt"/>
              </a:rPr>
              <a:t>壹</a:t>
            </a:r>
            <a:endParaRPr lang="zh-CN" altLang="en-US" sz="3200" dirty="0">
              <a:solidFill>
                <a:schemeClr val="bg1"/>
              </a:solidFill>
              <a:cs typeface="+mn-ea"/>
              <a:sym typeface="+mn-lt"/>
            </a:endParaRPr>
          </a:p>
        </p:txBody>
      </p:sp>
      <p:sp>
        <p:nvSpPr>
          <p:cNvPr id="34" name="矩形 33"/>
          <p:cNvSpPr/>
          <p:nvPr/>
        </p:nvSpPr>
        <p:spPr>
          <a:xfrm>
            <a:off x="6022094" y="2592972"/>
            <a:ext cx="3890445" cy="481222"/>
          </a:xfrm>
          <a:prstGeom prst="rect">
            <a:avLst/>
          </a:prstGeom>
        </p:spPr>
        <p:txBody>
          <a:bodyPr wrap="square">
            <a:spAutoFit/>
          </a:bodyPr>
          <a:lstStyle/>
          <a:p>
            <a:pPr>
              <a:lnSpc>
                <a:spcPct val="150000"/>
              </a:lnSpc>
            </a:pPr>
            <a:r>
              <a:rPr lang="zh-CN" altLang="en-US" sz="900" dirty="0">
                <a:solidFill>
                  <a:schemeClr val="bg1"/>
                </a:solidFill>
                <a:cs typeface="+mn-ea"/>
                <a:sym typeface="+mn-lt"/>
              </a:rPr>
              <a:t>单击此处输入文本内容，单击此处输入文本内容，单击此处输入文本内容，单击此处输入文本内容</a:t>
            </a:r>
            <a:endParaRPr lang="zh-CN" altLang="en-US" sz="900" dirty="0">
              <a:solidFill>
                <a:schemeClr val="bg1"/>
              </a:solidFill>
              <a:cs typeface="+mn-ea"/>
              <a:sym typeface="+mn-lt"/>
            </a:endParaRPr>
          </a:p>
        </p:txBody>
      </p:sp>
      <p:sp>
        <p:nvSpPr>
          <p:cNvPr id="35" name="文本框 34"/>
          <p:cNvSpPr txBox="1"/>
          <p:nvPr/>
        </p:nvSpPr>
        <p:spPr>
          <a:xfrm>
            <a:off x="6022094" y="2236070"/>
            <a:ext cx="1729946" cy="384721"/>
          </a:xfrm>
          <a:prstGeom prst="rect">
            <a:avLst/>
          </a:prstGeom>
          <a:noFill/>
        </p:spPr>
        <p:txBody>
          <a:bodyPr wrap="square" rtlCol="0">
            <a:spAutoFit/>
          </a:bodyPr>
          <a:lstStyle/>
          <a:p>
            <a:pPr algn="dist"/>
            <a:r>
              <a:rPr lang="zh-CN" altLang="en-US" sz="1900" dirty="0">
                <a:solidFill>
                  <a:schemeClr val="bg1"/>
                </a:solidFill>
                <a:cs typeface="+mn-ea"/>
                <a:sym typeface="+mn-lt"/>
              </a:rPr>
              <a:t>输入标题</a:t>
            </a:r>
            <a:endParaRPr lang="zh-CN" altLang="en-US" sz="1900" dirty="0">
              <a:solidFill>
                <a:schemeClr val="bg1"/>
              </a:solidFill>
              <a:cs typeface="+mn-ea"/>
              <a:sym typeface="+mn-lt"/>
            </a:endParaRPr>
          </a:p>
        </p:txBody>
      </p:sp>
      <p:sp>
        <p:nvSpPr>
          <p:cNvPr id="36" name="文本框 35"/>
          <p:cNvSpPr txBox="1"/>
          <p:nvPr/>
        </p:nvSpPr>
        <p:spPr>
          <a:xfrm>
            <a:off x="5042560" y="2370440"/>
            <a:ext cx="370782" cy="584775"/>
          </a:xfrm>
          <a:prstGeom prst="rect">
            <a:avLst/>
          </a:prstGeom>
          <a:noFill/>
        </p:spPr>
        <p:txBody>
          <a:bodyPr wrap="square" rtlCol="0">
            <a:spAutoFit/>
          </a:bodyPr>
          <a:lstStyle/>
          <a:p>
            <a:r>
              <a:rPr lang="zh-CN" altLang="en-US" sz="3200" dirty="0">
                <a:solidFill>
                  <a:schemeClr val="bg1"/>
                </a:solidFill>
                <a:cs typeface="+mn-ea"/>
                <a:sym typeface="+mn-lt"/>
              </a:rPr>
              <a:t>贰</a:t>
            </a:r>
            <a:endParaRPr lang="zh-CN" altLang="en-US" sz="3200" dirty="0">
              <a:solidFill>
                <a:schemeClr val="bg1"/>
              </a:solidFill>
              <a:cs typeface="+mn-ea"/>
              <a:sym typeface="+mn-lt"/>
            </a:endParaRPr>
          </a:p>
        </p:txBody>
      </p:sp>
      <p:sp>
        <p:nvSpPr>
          <p:cNvPr id="37" name="矩形 36"/>
          <p:cNvSpPr/>
          <p:nvPr/>
        </p:nvSpPr>
        <p:spPr>
          <a:xfrm>
            <a:off x="6020791" y="3733829"/>
            <a:ext cx="3890445" cy="481222"/>
          </a:xfrm>
          <a:prstGeom prst="rect">
            <a:avLst/>
          </a:prstGeom>
        </p:spPr>
        <p:txBody>
          <a:bodyPr wrap="square">
            <a:spAutoFit/>
          </a:bodyPr>
          <a:lstStyle/>
          <a:p>
            <a:pPr>
              <a:lnSpc>
                <a:spcPct val="150000"/>
              </a:lnSpc>
            </a:pPr>
            <a:r>
              <a:rPr lang="zh-CN" altLang="en-US" sz="900" dirty="0">
                <a:solidFill>
                  <a:schemeClr val="bg1"/>
                </a:solidFill>
                <a:cs typeface="+mn-ea"/>
                <a:sym typeface="+mn-lt"/>
              </a:rPr>
              <a:t>单击此处输入文本内容，单击此处输入文本内容，单击此处输入文本内容，单击此处输入文本内容</a:t>
            </a:r>
            <a:endParaRPr lang="zh-CN" altLang="en-US" sz="900" dirty="0">
              <a:solidFill>
                <a:schemeClr val="bg1"/>
              </a:solidFill>
              <a:cs typeface="+mn-ea"/>
              <a:sym typeface="+mn-lt"/>
            </a:endParaRPr>
          </a:p>
        </p:txBody>
      </p:sp>
      <p:sp>
        <p:nvSpPr>
          <p:cNvPr id="38" name="文本框 37"/>
          <p:cNvSpPr txBox="1"/>
          <p:nvPr/>
        </p:nvSpPr>
        <p:spPr>
          <a:xfrm>
            <a:off x="6020791" y="3376927"/>
            <a:ext cx="1729946" cy="384721"/>
          </a:xfrm>
          <a:prstGeom prst="rect">
            <a:avLst/>
          </a:prstGeom>
          <a:noFill/>
        </p:spPr>
        <p:txBody>
          <a:bodyPr wrap="square" rtlCol="0">
            <a:spAutoFit/>
          </a:bodyPr>
          <a:lstStyle/>
          <a:p>
            <a:pPr algn="dist"/>
            <a:r>
              <a:rPr lang="zh-CN" altLang="en-US" sz="1900" dirty="0">
                <a:solidFill>
                  <a:schemeClr val="bg1"/>
                </a:solidFill>
                <a:cs typeface="+mn-ea"/>
                <a:sym typeface="+mn-lt"/>
              </a:rPr>
              <a:t>输入标题</a:t>
            </a:r>
            <a:endParaRPr lang="zh-CN" altLang="en-US" sz="1900" dirty="0">
              <a:solidFill>
                <a:schemeClr val="bg1"/>
              </a:solidFill>
              <a:cs typeface="+mn-ea"/>
              <a:sym typeface="+mn-lt"/>
            </a:endParaRPr>
          </a:p>
        </p:txBody>
      </p:sp>
      <p:sp>
        <p:nvSpPr>
          <p:cNvPr id="39" name="文本框 38"/>
          <p:cNvSpPr txBox="1"/>
          <p:nvPr/>
        </p:nvSpPr>
        <p:spPr>
          <a:xfrm>
            <a:off x="5041257" y="3511297"/>
            <a:ext cx="370782" cy="584775"/>
          </a:xfrm>
          <a:prstGeom prst="rect">
            <a:avLst/>
          </a:prstGeom>
          <a:noFill/>
        </p:spPr>
        <p:txBody>
          <a:bodyPr wrap="square" rtlCol="0">
            <a:spAutoFit/>
          </a:bodyPr>
          <a:lstStyle/>
          <a:p>
            <a:r>
              <a:rPr lang="zh-CN" altLang="en-US" sz="3200" dirty="0">
                <a:solidFill>
                  <a:schemeClr val="bg1"/>
                </a:solidFill>
                <a:cs typeface="+mn-ea"/>
                <a:sym typeface="+mn-lt"/>
              </a:rPr>
              <a:t>叁</a:t>
            </a:r>
            <a:endParaRPr lang="zh-CN" altLang="en-US" sz="3200" dirty="0">
              <a:solidFill>
                <a:schemeClr val="bg1"/>
              </a:solidFill>
              <a:cs typeface="+mn-ea"/>
              <a:sym typeface="+mn-lt"/>
            </a:endParaRPr>
          </a:p>
        </p:txBody>
      </p:sp>
      <p:sp>
        <p:nvSpPr>
          <p:cNvPr id="40" name="矩形 39"/>
          <p:cNvSpPr/>
          <p:nvPr/>
        </p:nvSpPr>
        <p:spPr>
          <a:xfrm>
            <a:off x="6020791" y="4884301"/>
            <a:ext cx="3890445" cy="481222"/>
          </a:xfrm>
          <a:prstGeom prst="rect">
            <a:avLst/>
          </a:prstGeom>
        </p:spPr>
        <p:txBody>
          <a:bodyPr wrap="square">
            <a:spAutoFit/>
          </a:bodyPr>
          <a:lstStyle/>
          <a:p>
            <a:pPr>
              <a:lnSpc>
                <a:spcPct val="150000"/>
              </a:lnSpc>
            </a:pPr>
            <a:r>
              <a:rPr lang="zh-CN" altLang="en-US" sz="900" dirty="0">
                <a:solidFill>
                  <a:schemeClr val="bg1"/>
                </a:solidFill>
                <a:cs typeface="+mn-ea"/>
                <a:sym typeface="+mn-lt"/>
              </a:rPr>
              <a:t>单击此处输入文本内容，单击此处输入文本内容，单击此处输入文本内容，单击此处输入文本内容</a:t>
            </a:r>
            <a:endParaRPr lang="zh-CN" altLang="en-US" sz="900" dirty="0">
              <a:solidFill>
                <a:schemeClr val="bg1"/>
              </a:solidFill>
              <a:cs typeface="+mn-ea"/>
              <a:sym typeface="+mn-lt"/>
            </a:endParaRPr>
          </a:p>
        </p:txBody>
      </p:sp>
      <p:sp>
        <p:nvSpPr>
          <p:cNvPr id="41" name="文本框 40"/>
          <p:cNvSpPr txBox="1"/>
          <p:nvPr/>
        </p:nvSpPr>
        <p:spPr>
          <a:xfrm>
            <a:off x="6020791" y="4527399"/>
            <a:ext cx="1729946" cy="384721"/>
          </a:xfrm>
          <a:prstGeom prst="rect">
            <a:avLst/>
          </a:prstGeom>
          <a:noFill/>
        </p:spPr>
        <p:txBody>
          <a:bodyPr wrap="square" rtlCol="0">
            <a:spAutoFit/>
          </a:bodyPr>
          <a:lstStyle/>
          <a:p>
            <a:pPr algn="dist"/>
            <a:r>
              <a:rPr lang="zh-CN" altLang="en-US" sz="1900" dirty="0">
                <a:solidFill>
                  <a:schemeClr val="bg1"/>
                </a:solidFill>
                <a:cs typeface="+mn-ea"/>
                <a:sym typeface="+mn-lt"/>
              </a:rPr>
              <a:t>输入标题</a:t>
            </a:r>
            <a:endParaRPr lang="zh-CN" altLang="en-US" sz="1900" dirty="0">
              <a:solidFill>
                <a:schemeClr val="bg1"/>
              </a:solidFill>
              <a:cs typeface="+mn-ea"/>
              <a:sym typeface="+mn-lt"/>
            </a:endParaRPr>
          </a:p>
        </p:txBody>
      </p:sp>
      <p:sp>
        <p:nvSpPr>
          <p:cNvPr id="42" name="文本框 41"/>
          <p:cNvSpPr txBox="1"/>
          <p:nvPr/>
        </p:nvSpPr>
        <p:spPr>
          <a:xfrm>
            <a:off x="5041257" y="4661769"/>
            <a:ext cx="370782" cy="584775"/>
          </a:xfrm>
          <a:prstGeom prst="rect">
            <a:avLst/>
          </a:prstGeom>
          <a:noFill/>
        </p:spPr>
        <p:txBody>
          <a:bodyPr wrap="square" rtlCol="0">
            <a:spAutoFit/>
          </a:bodyPr>
          <a:lstStyle/>
          <a:p>
            <a:r>
              <a:rPr lang="zh-CN" altLang="en-US" sz="3200" dirty="0">
                <a:solidFill>
                  <a:schemeClr val="bg1"/>
                </a:solidFill>
                <a:cs typeface="+mn-ea"/>
                <a:sym typeface="+mn-lt"/>
              </a:rPr>
              <a:t>肆</a:t>
            </a:r>
            <a:endParaRPr lang="zh-CN" altLang="en-US" sz="3200" dirty="0">
              <a:solidFill>
                <a:schemeClr val="bg1"/>
              </a:solidFill>
              <a:cs typeface="+mn-ea"/>
              <a:sym typeface="+mn-lt"/>
            </a:endParaRPr>
          </a:p>
        </p:txBody>
      </p:sp>
      <p:pic>
        <p:nvPicPr>
          <p:cNvPr id="5" name="图片 4" descr="图层 0"/>
          <p:cNvPicPr>
            <a:picLocks noChangeAspect="1"/>
          </p:cNvPicPr>
          <p:nvPr/>
        </p:nvPicPr>
        <p:blipFill>
          <a:blip r:embed="rId2"/>
          <a:stretch>
            <a:fillRect/>
          </a:stretch>
        </p:blipFill>
        <p:spPr>
          <a:xfrm flipH="1">
            <a:off x="0" y="3965575"/>
            <a:ext cx="4388485" cy="2882265"/>
          </a:xfrm>
          <a:prstGeom prst="rect">
            <a:avLst/>
          </a:prstGeom>
        </p:spPr>
      </p:pic>
      <p:pic>
        <p:nvPicPr>
          <p:cNvPr id="4" name="图片 3" descr="9c50704c4ccb3d17497d5f2ef7c4bfa3"/>
          <p:cNvPicPr>
            <a:picLocks noChangeAspect="1"/>
          </p:cNvPicPr>
          <p:nvPr/>
        </p:nvPicPr>
        <p:blipFill>
          <a:blip r:embed="rId3"/>
          <a:stretch>
            <a:fillRect/>
          </a:stretch>
        </p:blipFill>
        <p:spPr>
          <a:xfrm>
            <a:off x="9084310" y="4293235"/>
            <a:ext cx="2554605" cy="2554605"/>
          </a:xfrm>
          <a:prstGeom prst="rect">
            <a:avLst/>
          </a:prstGeom>
        </p:spPr>
      </p:pic>
      <p:pic>
        <p:nvPicPr>
          <p:cNvPr id="14" name="图片 13" descr="C:\Users\Administrator\Desktop\df15659d58b26b0cfa26f878a6ae8a20.pngdf15659d58b26b0cfa26f878a6ae8a20"/>
          <p:cNvPicPr>
            <a:picLocks noChangeAspect="1"/>
          </p:cNvPicPr>
          <p:nvPr/>
        </p:nvPicPr>
        <p:blipFill>
          <a:blip r:embed="rId4"/>
          <a:srcRect/>
          <a:stretch>
            <a:fillRect/>
          </a:stretch>
        </p:blipFill>
        <p:spPr>
          <a:xfrm rot="660000">
            <a:off x="2047875" y="2856230"/>
            <a:ext cx="555625" cy="555625"/>
          </a:xfrm>
          <a:prstGeom prst="rect">
            <a:avLst/>
          </a:prstGeom>
        </p:spPr>
      </p:pic>
      <p:sp>
        <p:nvSpPr>
          <p:cNvPr id="3" name="文本框 2"/>
          <p:cNvSpPr txBox="1"/>
          <p:nvPr/>
        </p:nvSpPr>
        <p:spPr>
          <a:xfrm>
            <a:off x="1859280" y="1595120"/>
            <a:ext cx="822960" cy="1168400"/>
          </a:xfrm>
          <a:prstGeom prst="rect">
            <a:avLst/>
          </a:prstGeom>
          <a:noFill/>
        </p:spPr>
        <p:txBody>
          <a:bodyPr wrap="square" rtlCol="0">
            <a:spAutoFit/>
          </a:bodyPr>
          <a:lstStyle/>
          <a:p>
            <a:r>
              <a:rPr lang="zh-CN" altLang="en-US" sz="7000" b="1">
                <a:solidFill>
                  <a:schemeClr val="bg1"/>
                </a:solidFill>
                <a:latin typeface="微软雅黑" panose="020B0503020204020204" pitchFamily="34" charset="-122"/>
                <a:ea typeface="微软雅黑" panose="020B0503020204020204" pitchFamily="34" charset="-122"/>
                <a:sym typeface="+mn-ea"/>
              </a:rPr>
              <a:t>目</a:t>
            </a:r>
            <a:endParaRPr lang="zh-CN" altLang="en-US" sz="7000" b="1">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651760" y="2550160"/>
            <a:ext cx="822960" cy="1168400"/>
          </a:xfrm>
          <a:prstGeom prst="rect">
            <a:avLst/>
          </a:prstGeom>
          <a:noFill/>
        </p:spPr>
        <p:txBody>
          <a:bodyPr wrap="square" rtlCol="0">
            <a:spAutoFit/>
          </a:bodyPr>
          <a:lstStyle/>
          <a:p>
            <a:r>
              <a:rPr lang="zh-CN" altLang="en-US" sz="7000" b="1">
                <a:solidFill>
                  <a:schemeClr val="bg1"/>
                </a:solidFill>
                <a:latin typeface="微软雅黑" panose="020B0503020204020204" pitchFamily="34" charset="-122"/>
                <a:ea typeface="微软雅黑" panose="020B0503020204020204" pitchFamily="34" charset="-122"/>
                <a:sym typeface="+mn-ea"/>
              </a:rPr>
              <a:t>录</a:t>
            </a:r>
            <a:endParaRPr lang="zh-CN" altLang="en-US" sz="7000" b="1">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2" presetClass="entr" presetSubtype="4"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childTnLst>
                          </p:cTn>
                        </p:par>
                        <p:par>
                          <p:cTn id="38" fill="hold">
                            <p:stCondLst>
                              <p:cond delay="5000"/>
                            </p:stCondLst>
                            <p:childTnLst>
                              <p:par>
                                <p:cTn id="39" presetID="2" presetClass="entr" presetSubtype="4"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ppt_x"/>
                                          </p:val>
                                        </p:tav>
                                        <p:tav tm="100000">
                                          <p:val>
                                            <p:strVal val="#ppt_x"/>
                                          </p:val>
                                        </p:tav>
                                      </p:tavLst>
                                    </p:anim>
                                    <p:anim calcmode="lin" valueType="num">
                                      <p:cBhvr additive="base">
                                        <p:cTn id="47" dur="500" fill="hold"/>
                                        <p:tgtEl>
                                          <p:spTgt spid="42"/>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1000"/>
                                        <p:tgtEl>
                                          <p:spTgt spid="30"/>
                                        </p:tgtEl>
                                      </p:cBhvr>
                                    </p:animEffect>
                                    <p:anim calcmode="lin" valueType="num">
                                      <p:cBhvr>
                                        <p:cTn id="52" dur="1000" fill="hold"/>
                                        <p:tgtEl>
                                          <p:spTgt spid="30"/>
                                        </p:tgtEl>
                                        <p:attrNameLst>
                                          <p:attrName>ppt_x</p:attrName>
                                        </p:attrNameLst>
                                      </p:cBhvr>
                                      <p:tavLst>
                                        <p:tav tm="0">
                                          <p:val>
                                            <p:strVal val="#ppt_x"/>
                                          </p:val>
                                        </p:tav>
                                        <p:tav tm="100000">
                                          <p:val>
                                            <p:strVal val="#ppt_x"/>
                                          </p:val>
                                        </p:tav>
                                      </p:tavLst>
                                    </p:anim>
                                    <p:anim calcmode="lin" valueType="num">
                                      <p:cBhvr>
                                        <p:cTn id="53" dur="1000" fill="hold"/>
                                        <p:tgtEl>
                                          <p:spTgt spid="30"/>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2" presetClass="entr" presetSubtype="4"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par>
                          <p:cTn id="59" fill="hold">
                            <p:stCondLst>
                              <p:cond delay="7500"/>
                            </p:stCondLst>
                            <p:childTnLst>
                              <p:par>
                                <p:cTn id="60" presetID="42" presetClass="entr" presetSubtype="0" fill="hold" grpId="0"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childTnLst>
                          </p:cTn>
                        </p:par>
                        <p:par>
                          <p:cTn id="65" fill="hold">
                            <p:stCondLst>
                              <p:cond delay="8500"/>
                            </p:stCondLst>
                            <p:childTnLst>
                              <p:par>
                                <p:cTn id="66" presetID="2" presetClass="entr" presetSubtype="4"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ppt_x"/>
                                          </p:val>
                                        </p:tav>
                                        <p:tav tm="100000">
                                          <p:val>
                                            <p:strVal val="#ppt_x"/>
                                          </p:val>
                                        </p:tav>
                                      </p:tavLst>
                                    </p:anim>
                                    <p:anim calcmode="lin" valueType="num">
                                      <p:cBhvr additive="base">
                                        <p:cTn id="69" dur="500" fill="hold"/>
                                        <p:tgtEl>
                                          <p:spTgt spid="34"/>
                                        </p:tgtEl>
                                        <p:attrNameLst>
                                          <p:attrName>ppt_y</p:attrName>
                                        </p:attrNameLst>
                                      </p:cBhvr>
                                      <p:tavLst>
                                        <p:tav tm="0">
                                          <p:val>
                                            <p:strVal val="1+#ppt_h/2"/>
                                          </p:val>
                                        </p:tav>
                                        <p:tav tm="100000">
                                          <p:val>
                                            <p:strVal val="#ppt_y"/>
                                          </p:val>
                                        </p:tav>
                                      </p:tavLst>
                                    </p:anim>
                                  </p:childTnLst>
                                </p:cTn>
                              </p:par>
                            </p:childTnLst>
                          </p:cTn>
                        </p:par>
                        <p:par>
                          <p:cTn id="70" fill="hold">
                            <p:stCondLst>
                              <p:cond delay="9000"/>
                            </p:stCondLst>
                            <p:childTnLst>
                              <p:par>
                                <p:cTn id="71" presetID="42"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1000"/>
                                        <p:tgtEl>
                                          <p:spTgt spid="38"/>
                                        </p:tgtEl>
                                      </p:cBhvr>
                                    </p:animEffect>
                                    <p:anim calcmode="lin" valueType="num">
                                      <p:cBhvr>
                                        <p:cTn id="74" dur="1000" fill="hold"/>
                                        <p:tgtEl>
                                          <p:spTgt spid="38"/>
                                        </p:tgtEl>
                                        <p:attrNameLst>
                                          <p:attrName>ppt_x</p:attrName>
                                        </p:attrNameLst>
                                      </p:cBhvr>
                                      <p:tavLst>
                                        <p:tav tm="0">
                                          <p:val>
                                            <p:strVal val="#ppt_x"/>
                                          </p:val>
                                        </p:tav>
                                        <p:tav tm="100000">
                                          <p:val>
                                            <p:strVal val="#ppt_x"/>
                                          </p:val>
                                        </p:tav>
                                      </p:tavLst>
                                    </p:anim>
                                    <p:anim calcmode="lin" valueType="num">
                                      <p:cBhvr>
                                        <p:cTn id="75" dur="1000" fill="hold"/>
                                        <p:tgtEl>
                                          <p:spTgt spid="38"/>
                                        </p:tgtEl>
                                        <p:attrNameLst>
                                          <p:attrName>ppt_y</p:attrName>
                                        </p:attrNameLst>
                                      </p:cBhvr>
                                      <p:tavLst>
                                        <p:tav tm="0">
                                          <p:val>
                                            <p:strVal val="#ppt_y+.1"/>
                                          </p:val>
                                        </p:tav>
                                        <p:tav tm="100000">
                                          <p:val>
                                            <p:strVal val="#ppt_y"/>
                                          </p:val>
                                        </p:tav>
                                      </p:tavLst>
                                    </p:anim>
                                  </p:childTnLst>
                                </p:cTn>
                              </p:par>
                            </p:childTnLst>
                          </p:cTn>
                        </p:par>
                        <p:par>
                          <p:cTn id="76" fill="hold">
                            <p:stCondLst>
                              <p:cond delay="10000"/>
                            </p:stCondLst>
                            <p:childTnLst>
                              <p:par>
                                <p:cTn id="77" presetID="2" presetClass="entr" presetSubtype="4"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ppt_x"/>
                                          </p:val>
                                        </p:tav>
                                        <p:tav tm="100000">
                                          <p:val>
                                            <p:strVal val="#ppt_x"/>
                                          </p:val>
                                        </p:tav>
                                      </p:tavLst>
                                    </p:anim>
                                    <p:anim calcmode="lin" valueType="num">
                                      <p:cBhvr additive="base">
                                        <p:cTn id="80" dur="500" fill="hold"/>
                                        <p:tgtEl>
                                          <p:spTgt spid="37"/>
                                        </p:tgtEl>
                                        <p:attrNameLst>
                                          <p:attrName>ppt_y</p:attrName>
                                        </p:attrNameLst>
                                      </p:cBhvr>
                                      <p:tavLst>
                                        <p:tav tm="0">
                                          <p:val>
                                            <p:strVal val="1+#ppt_h/2"/>
                                          </p:val>
                                        </p:tav>
                                        <p:tav tm="100000">
                                          <p:val>
                                            <p:strVal val="#ppt_y"/>
                                          </p:val>
                                        </p:tav>
                                      </p:tavLst>
                                    </p:anim>
                                  </p:childTnLst>
                                </p:cTn>
                              </p:par>
                            </p:childTnLst>
                          </p:cTn>
                        </p:par>
                        <p:par>
                          <p:cTn id="81" fill="hold">
                            <p:stCondLst>
                              <p:cond delay="10500"/>
                            </p:stCondLst>
                            <p:childTnLst>
                              <p:par>
                                <p:cTn id="82" presetID="42" presetClass="entr" presetSubtype="0" fill="hold" grpId="0"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1000"/>
                                        <p:tgtEl>
                                          <p:spTgt spid="41"/>
                                        </p:tgtEl>
                                      </p:cBhvr>
                                    </p:animEffect>
                                    <p:anim calcmode="lin" valueType="num">
                                      <p:cBhvr>
                                        <p:cTn id="85" dur="1000" fill="hold"/>
                                        <p:tgtEl>
                                          <p:spTgt spid="41"/>
                                        </p:tgtEl>
                                        <p:attrNameLst>
                                          <p:attrName>ppt_x</p:attrName>
                                        </p:attrNameLst>
                                      </p:cBhvr>
                                      <p:tavLst>
                                        <p:tav tm="0">
                                          <p:val>
                                            <p:strVal val="#ppt_x"/>
                                          </p:val>
                                        </p:tav>
                                        <p:tav tm="100000">
                                          <p:val>
                                            <p:strVal val="#ppt_x"/>
                                          </p:val>
                                        </p:tav>
                                      </p:tavLst>
                                    </p:anim>
                                    <p:anim calcmode="lin" valueType="num">
                                      <p:cBhvr>
                                        <p:cTn id="86" dur="1000" fill="hold"/>
                                        <p:tgtEl>
                                          <p:spTgt spid="41"/>
                                        </p:tgtEl>
                                        <p:attrNameLst>
                                          <p:attrName>ppt_y</p:attrName>
                                        </p:attrNameLst>
                                      </p:cBhvr>
                                      <p:tavLst>
                                        <p:tav tm="0">
                                          <p:val>
                                            <p:strVal val="#ppt_y+.1"/>
                                          </p:val>
                                        </p:tav>
                                        <p:tav tm="100000">
                                          <p:val>
                                            <p:strVal val="#ppt_y"/>
                                          </p:val>
                                        </p:tav>
                                      </p:tavLst>
                                    </p:anim>
                                  </p:childTnLst>
                                </p:cTn>
                              </p:par>
                            </p:childTnLst>
                          </p:cTn>
                        </p:par>
                        <p:par>
                          <p:cTn id="87" fill="hold">
                            <p:stCondLst>
                              <p:cond delay="11500"/>
                            </p:stCondLst>
                            <p:childTnLst>
                              <p:par>
                                <p:cTn id="88" presetID="2" presetClass="entr" presetSubtype="4"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500" fill="hold"/>
                                        <p:tgtEl>
                                          <p:spTgt spid="40"/>
                                        </p:tgtEl>
                                        <p:attrNameLst>
                                          <p:attrName>ppt_x</p:attrName>
                                        </p:attrNameLst>
                                      </p:cBhvr>
                                      <p:tavLst>
                                        <p:tav tm="0">
                                          <p:val>
                                            <p:strVal val="#ppt_x"/>
                                          </p:val>
                                        </p:tav>
                                        <p:tav tm="100000">
                                          <p:val>
                                            <p:strVal val="#ppt_x"/>
                                          </p:val>
                                        </p:tav>
                                      </p:tavLst>
                                    </p:anim>
                                    <p:anim calcmode="lin" valueType="num">
                                      <p:cBhvr additive="base">
                                        <p:cTn id="91"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6" grpId="0" bldLvl="0" animBg="1"/>
      <p:bldP spid="27" grpId="0" bldLvl="0" animBg="1"/>
      <p:bldP spid="28" grpId="0" bldLvl="0" animBg="1"/>
      <p:bldP spid="29" grpId="0"/>
      <p:bldP spid="30" grpId="0"/>
      <p:bldP spid="31" grpId="0"/>
      <p:bldP spid="34" grpId="0"/>
      <p:bldP spid="35" grpId="0"/>
      <p:bldP spid="36" grpId="0"/>
      <p:bldP spid="37" grpId="0"/>
      <p:bldP spid="38" grpId="0"/>
      <p:bldP spid="39"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noEditPoints="1"/>
          </p:cNvSpPr>
          <p:nvPr/>
        </p:nvSpPr>
        <p:spPr bwMode="auto">
          <a:xfrm>
            <a:off x="3070438" y="1696721"/>
            <a:ext cx="5517365"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16" name="矩形: 圆顶角 15"/>
          <p:cNvSpPr/>
          <p:nvPr/>
        </p:nvSpPr>
        <p:spPr>
          <a:xfrm rot="5400000">
            <a:off x="4189617" y="600514"/>
            <a:ext cx="504827" cy="2705097"/>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Freeform 5"/>
          <p:cNvSpPr>
            <a:spLocks noEditPoints="1"/>
          </p:cNvSpPr>
          <p:nvPr/>
        </p:nvSpPr>
        <p:spPr bwMode="auto">
          <a:xfrm>
            <a:off x="3079960" y="2448561"/>
            <a:ext cx="5517365"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18" name="矩形: 圆顶角 17"/>
          <p:cNvSpPr/>
          <p:nvPr/>
        </p:nvSpPr>
        <p:spPr>
          <a:xfrm rot="5400000">
            <a:off x="4906109" y="657967"/>
            <a:ext cx="504827" cy="4119036"/>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Freeform 5"/>
          <p:cNvSpPr>
            <a:spLocks noEditPoints="1"/>
          </p:cNvSpPr>
          <p:nvPr/>
        </p:nvSpPr>
        <p:spPr bwMode="auto">
          <a:xfrm>
            <a:off x="3089483" y="3200401"/>
            <a:ext cx="5517365"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0" name="矩形: 圆顶角 19"/>
          <p:cNvSpPr/>
          <p:nvPr/>
        </p:nvSpPr>
        <p:spPr>
          <a:xfrm rot="5400000">
            <a:off x="4001551" y="2314366"/>
            <a:ext cx="504827" cy="2309916"/>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Freeform 5"/>
          <p:cNvSpPr>
            <a:spLocks noEditPoints="1"/>
          </p:cNvSpPr>
          <p:nvPr/>
        </p:nvSpPr>
        <p:spPr bwMode="auto">
          <a:xfrm>
            <a:off x="3099006" y="3952241"/>
            <a:ext cx="5517365"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2" name="矩形: 圆顶角 21"/>
          <p:cNvSpPr/>
          <p:nvPr/>
        </p:nvSpPr>
        <p:spPr>
          <a:xfrm rot="5400000">
            <a:off x="4524153" y="2553127"/>
            <a:ext cx="504827" cy="3336077"/>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Freeform 5"/>
          <p:cNvSpPr>
            <a:spLocks noEditPoints="1"/>
          </p:cNvSpPr>
          <p:nvPr/>
        </p:nvSpPr>
        <p:spPr bwMode="auto">
          <a:xfrm>
            <a:off x="3108528" y="4704081"/>
            <a:ext cx="5517365" cy="530860"/>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6" name="矩形: 圆顶角 25"/>
          <p:cNvSpPr/>
          <p:nvPr/>
        </p:nvSpPr>
        <p:spPr>
          <a:xfrm rot="5400000">
            <a:off x="5342041" y="2487079"/>
            <a:ext cx="504827" cy="4971853"/>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文本框 26"/>
          <p:cNvSpPr txBox="1"/>
          <p:nvPr/>
        </p:nvSpPr>
        <p:spPr>
          <a:xfrm>
            <a:off x="3431754" y="1756964"/>
            <a:ext cx="1617751" cy="379656"/>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5" dirty="0">
                <a:solidFill>
                  <a:srgbClr val="1C254E"/>
                </a:solidFill>
              </a:rPr>
              <a:t>输入你的标题</a:t>
            </a:r>
            <a:endParaRPr lang="zh-CN" altLang="en-US" sz="1865" dirty="0">
              <a:solidFill>
                <a:srgbClr val="1C254E"/>
              </a:solidFill>
            </a:endParaRPr>
          </a:p>
        </p:txBody>
      </p:sp>
      <p:sp>
        <p:nvSpPr>
          <p:cNvPr id="29" name="文本框 28"/>
          <p:cNvSpPr txBox="1"/>
          <p:nvPr/>
        </p:nvSpPr>
        <p:spPr>
          <a:xfrm>
            <a:off x="3431754" y="2508804"/>
            <a:ext cx="1617751" cy="379656"/>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5" dirty="0">
                <a:solidFill>
                  <a:srgbClr val="1C254E"/>
                </a:solidFill>
              </a:rPr>
              <a:t>输入你的标题</a:t>
            </a:r>
            <a:endParaRPr lang="zh-CN" altLang="en-US" sz="1865" dirty="0">
              <a:solidFill>
                <a:srgbClr val="1C254E"/>
              </a:solidFill>
            </a:endParaRPr>
          </a:p>
        </p:txBody>
      </p:sp>
      <p:sp>
        <p:nvSpPr>
          <p:cNvPr id="30" name="文本框 29"/>
          <p:cNvSpPr txBox="1"/>
          <p:nvPr/>
        </p:nvSpPr>
        <p:spPr>
          <a:xfrm>
            <a:off x="3432362" y="3271913"/>
            <a:ext cx="1617751" cy="379656"/>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5" dirty="0">
                <a:solidFill>
                  <a:srgbClr val="1C254E"/>
                </a:solidFill>
              </a:rPr>
              <a:t>输入你的标题</a:t>
            </a:r>
            <a:endParaRPr lang="zh-CN" altLang="en-US" sz="1865" dirty="0">
              <a:solidFill>
                <a:srgbClr val="1C254E"/>
              </a:solidFill>
            </a:endParaRPr>
          </a:p>
        </p:txBody>
      </p:sp>
      <p:sp>
        <p:nvSpPr>
          <p:cNvPr id="31" name="文本框 30"/>
          <p:cNvSpPr txBox="1"/>
          <p:nvPr/>
        </p:nvSpPr>
        <p:spPr>
          <a:xfrm>
            <a:off x="3422232" y="4012484"/>
            <a:ext cx="1617751" cy="379656"/>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5" dirty="0">
                <a:solidFill>
                  <a:srgbClr val="1C254E"/>
                </a:solidFill>
              </a:rPr>
              <a:t>输入你的标题</a:t>
            </a:r>
            <a:endParaRPr lang="zh-CN" altLang="en-US" sz="1865" dirty="0">
              <a:solidFill>
                <a:srgbClr val="1C254E"/>
              </a:solidFill>
            </a:endParaRPr>
          </a:p>
        </p:txBody>
      </p:sp>
      <p:sp>
        <p:nvSpPr>
          <p:cNvPr id="32" name="文本框 31"/>
          <p:cNvSpPr txBox="1"/>
          <p:nvPr/>
        </p:nvSpPr>
        <p:spPr>
          <a:xfrm>
            <a:off x="3412709" y="4729477"/>
            <a:ext cx="1617751" cy="379656"/>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865" dirty="0">
                <a:solidFill>
                  <a:srgbClr val="1C254E"/>
                </a:solidFill>
              </a:rPr>
              <a:t>输入你的标题</a:t>
            </a:r>
            <a:endParaRPr lang="zh-CN" altLang="en-US" sz="1865" dirty="0">
              <a:solidFill>
                <a:srgbClr val="1C254E"/>
              </a:solidFill>
            </a:endParaRPr>
          </a:p>
        </p:txBody>
      </p:sp>
      <p:sp>
        <p:nvSpPr>
          <p:cNvPr id="33" name="文本框 32"/>
          <p:cNvSpPr txBox="1"/>
          <p:nvPr/>
        </p:nvSpPr>
        <p:spPr>
          <a:xfrm>
            <a:off x="8719821" y="1674892"/>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50%</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738749" y="3271914"/>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45%</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719820" y="2426732"/>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75%</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719818" y="3981138"/>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62%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738748" y="4718852"/>
            <a:ext cx="849913" cy="46166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93%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3354274" y="5641053"/>
            <a:ext cx="5365544" cy="646331"/>
          </a:xfrm>
          <a:prstGeom prst="rect">
            <a:avLst/>
          </a:prstGeom>
        </p:spPr>
        <p:txBody>
          <a:bodyPr wrap="square">
            <a:spAutoFit/>
          </a:bodyPr>
          <a:lstStyle/>
          <a:p>
            <a:r>
              <a:rPr lang="zh-CN" altLang="en-US" dirty="0">
                <a:solidFill>
                  <a:schemeClr val="bg1"/>
                </a:solidFill>
              </a:rPr>
              <a:t>请在此处添加详细描述文本，尽量与标题文本语言风格相符合，语言描述尽量简洁生动。</a:t>
            </a:r>
            <a:endParaRPr lang="zh-CN" altLang="en-US" dirty="0">
              <a:solidFill>
                <a:schemeClr val="bg1"/>
              </a:solidFill>
            </a:endParaRPr>
          </a:p>
        </p:txBody>
      </p:sp>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ppt_x"/>
                                          </p:val>
                                        </p:tav>
                                        <p:tav tm="100000">
                                          <p:val>
                                            <p:strVal val="#ppt_x"/>
                                          </p:val>
                                        </p:tav>
                                      </p:tavLst>
                                    </p:anim>
                                    <p:anim calcmode="lin" valueType="num">
                                      <p:cBhvr additive="base">
                                        <p:cTn id="4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arn(inVertic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2" presetClass="entr" presetSubtype="4"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ppt_x"/>
                                          </p:val>
                                        </p:tav>
                                        <p:tav tm="100000">
                                          <p:val>
                                            <p:strVal val="#ppt_x"/>
                                          </p:val>
                                        </p:tav>
                                      </p:tavLst>
                                    </p:anim>
                                    <p:anim calcmode="lin" valueType="num">
                                      <p:cBhvr additive="base">
                                        <p:cTn id="6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barn(inVertical)">
                                      <p:cBhvr>
                                        <p:cTn id="66" dur="5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2" presetClass="entr" presetSubtype="4"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additive="base">
                                        <p:cTn id="79" dur="500" fill="hold"/>
                                        <p:tgtEl>
                                          <p:spTgt spid="36"/>
                                        </p:tgtEl>
                                        <p:attrNameLst>
                                          <p:attrName>ppt_x</p:attrName>
                                        </p:attrNameLst>
                                      </p:cBhvr>
                                      <p:tavLst>
                                        <p:tav tm="0">
                                          <p:val>
                                            <p:strVal val="#ppt_x"/>
                                          </p:val>
                                        </p:tav>
                                        <p:tav tm="100000">
                                          <p:val>
                                            <p:strVal val="#ppt_x"/>
                                          </p:val>
                                        </p:tav>
                                      </p:tavLst>
                                    </p:anim>
                                    <p:anim calcmode="lin" valueType="num">
                                      <p:cBhvr additive="base">
                                        <p:cTn id="8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barn(inVertical)">
                                      <p:cBhvr>
                                        <p:cTn id="85" dur="5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500"/>
                                        <p:tgtEl>
                                          <p:spTgt spid="32"/>
                                        </p:tgtEl>
                                      </p:cBhvr>
                                    </p:animEffect>
                                  </p:childTnLst>
                                </p:cTn>
                              </p:par>
                              <p:par>
                                <p:cTn id="96" presetID="2" presetClass="entr" presetSubtype="4"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additive="base">
                                        <p:cTn id="98" dur="500" fill="hold"/>
                                        <p:tgtEl>
                                          <p:spTgt spid="37"/>
                                        </p:tgtEl>
                                        <p:attrNameLst>
                                          <p:attrName>ppt_x</p:attrName>
                                        </p:attrNameLst>
                                      </p:cBhvr>
                                      <p:tavLst>
                                        <p:tav tm="0">
                                          <p:val>
                                            <p:strVal val="#ppt_x"/>
                                          </p:val>
                                        </p:tav>
                                        <p:tav tm="100000">
                                          <p:val>
                                            <p:strVal val="#ppt_x"/>
                                          </p:val>
                                        </p:tav>
                                      </p:tavLst>
                                    </p:anim>
                                    <p:anim calcmode="lin" valueType="num">
                                      <p:cBhvr additive="base">
                                        <p:cTn id="9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38"/>
                                        </p:tgtEl>
                                        <p:attrNameLst>
                                          <p:attrName>style.visibility</p:attrName>
                                        </p:attrNameLst>
                                      </p:cBhvr>
                                      <p:to>
                                        <p:strVal val="visible"/>
                                      </p:to>
                                    </p:set>
                                    <p:anim calcmode="lin" valueType="num">
                                      <p:cBhvr additive="base">
                                        <p:cTn id="104" dur="500" fill="hold"/>
                                        <p:tgtEl>
                                          <p:spTgt spid="38"/>
                                        </p:tgtEl>
                                        <p:attrNameLst>
                                          <p:attrName>ppt_x</p:attrName>
                                        </p:attrNameLst>
                                      </p:cBhvr>
                                      <p:tavLst>
                                        <p:tav tm="0">
                                          <p:val>
                                            <p:strVal val="#ppt_x"/>
                                          </p:val>
                                        </p:tav>
                                        <p:tav tm="100000">
                                          <p:val>
                                            <p:strVal val="#ppt_x"/>
                                          </p:val>
                                        </p:tav>
                                      </p:tavLst>
                                    </p:anim>
                                    <p:anim calcmode="lin" valueType="num">
                                      <p:cBhvr additive="base">
                                        <p:cTn id="105" dur="500" fill="hold"/>
                                        <p:tgtEl>
                                          <p:spTgt spid="38"/>
                                        </p:tgtEl>
                                        <p:attrNameLst>
                                          <p:attrName>ppt_y</p:attrName>
                                        </p:attrNameLst>
                                      </p:cBhvr>
                                      <p:tavLst>
                                        <p:tav tm="0">
                                          <p:val>
                                            <p:strVal val="1+#ppt_h/2"/>
                                          </p:val>
                                        </p:tav>
                                        <p:tav tm="100000">
                                          <p:val>
                                            <p:strVal val="#ppt_y"/>
                                          </p:val>
                                        </p:tav>
                                      </p:tavLst>
                                    </p:anim>
                                  </p:childTnLst>
                                </p:cTn>
                              </p:par>
                              <p:par>
                                <p:cTn id="106" presetID="10" presetClass="entr" presetSubtype="0" fill="hold" grpId="0" nodeType="withEffect">
                                  <p:stCondLst>
                                    <p:cond delay="0"/>
                                  </p:stCondLst>
                                  <p:childTnLst>
                                    <p:set>
                                      <p:cBhvr>
                                        <p:cTn id="107" dur="1" fill="hold">
                                          <p:stCondLst>
                                            <p:cond delay="0"/>
                                          </p:stCondLst>
                                        </p:cTn>
                                        <p:tgtEl>
                                          <p:spTgt spid="15"/>
                                        </p:tgtEl>
                                        <p:attrNameLst>
                                          <p:attrName>style.visibility</p:attrName>
                                        </p:attrNameLst>
                                      </p:cBhvr>
                                      <p:to>
                                        <p:strVal val="visible"/>
                                      </p:to>
                                    </p:set>
                                    <p:animEffect transition="in" filter="fade">
                                      <p:cBhvr>
                                        <p:cTn id="10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P spid="18" grpId="0" animBg="1"/>
      <p:bldP spid="19" grpId="0" animBg="1"/>
      <p:bldP spid="20" grpId="0" animBg="1"/>
      <p:bldP spid="21" grpId="0" animBg="1"/>
      <p:bldP spid="22" grpId="0" animBg="1"/>
      <p:bldP spid="25" grpId="0" animBg="1"/>
      <p:bldP spid="26" grpId="0" animBg="1"/>
      <p:bldP spid="27" grpId="0"/>
      <p:bldP spid="29" grpId="0"/>
      <p:bldP spid="30" grpId="0"/>
      <p:bldP spid="31" grpId="0"/>
      <p:bldP spid="32" grpId="0"/>
      <p:bldP spid="33" grpId="0"/>
      <p:bldP spid="34" grpId="0"/>
      <p:bldP spid="35" grpId="0"/>
      <p:bldP spid="36" grpId="0"/>
      <p:bldP spid="37" grpId="0"/>
      <p:bldP spid="38"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091498" y="1887003"/>
            <a:ext cx="846331" cy="846330"/>
            <a:chOff x="6091498" y="1785403"/>
            <a:chExt cx="846331" cy="846330"/>
          </a:xfrm>
        </p:grpSpPr>
        <p:sp>
          <p:nvSpPr>
            <p:cNvPr id="9" name="椭圆 8"/>
            <p:cNvSpPr/>
            <p:nvPr/>
          </p:nvSpPr>
          <p:spPr>
            <a:xfrm>
              <a:off x="6091498" y="1785403"/>
              <a:ext cx="846331" cy="846330"/>
            </a:xfrm>
            <a:prstGeom prst="ellipse">
              <a:avLst/>
            </a:prstGeom>
            <a:solidFill>
              <a:schemeClr val="bg2"/>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9"/>
            <p:cNvSpPr/>
            <p:nvPr/>
          </p:nvSpPr>
          <p:spPr>
            <a:xfrm>
              <a:off x="6285354" y="1998061"/>
              <a:ext cx="458617" cy="42101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7" name="组合 46"/>
          <p:cNvGrpSpPr/>
          <p:nvPr/>
        </p:nvGrpSpPr>
        <p:grpSpPr>
          <a:xfrm>
            <a:off x="6091498" y="3507663"/>
            <a:ext cx="846331" cy="846330"/>
            <a:chOff x="6091498" y="3406063"/>
            <a:chExt cx="846331" cy="846330"/>
          </a:xfrm>
        </p:grpSpPr>
        <p:sp>
          <p:nvSpPr>
            <p:cNvPr id="4" name="椭圆 3"/>
            <p:cNvSpPr/>
            <p:nvPr/>
          </p:nvSpPr>
          <p:spPr>
            <a:xfrm>
              <a:off x="6091498" y="3406063"/>
              <a:ext cx="846331" cy="846330"/>
            </a:xfrm>
            <a:prstGeom prst="ellipse">
              <a:avLst/>
            </a:prstGeom>
            <a:solidFill>
              <a:schemeClr val="bg2"/>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4"/>
            <p:cNvSpPr/>
            <p:nvPr/>
          </p:nvSpPr>
          <p:spPr>
            <a:xfrm>
              <a:off x="6310233" y="3599919"/>
              <a:ext cx="408860" cy="458617"/>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8" name="组合 47"/>
          <p:cNvGrpSpPr/>
          <p:nvPr/>
        </p:nvGrpSpPr>
        <p:grpSpPr>
          <a:xfrm>
            <a:off x="6091498" y="5128323"/>
            <a:ext cx="846331" cy="846330"/>
            <a:chOff x="6091498" y="5026723"/>
            <a:chExt cx="846331" cy="846330"/>
          </a:xfrm>
        </p:grpSpPr>
        <p:sp>
          <p:nvSpPr>
            <p:cNvPr id="6" name="椭圆 5"/>
            <p:cNvSpPr/>
            <p:nvPr/>
          </p:nvSpPr>
          <p:spPr>
            <a:xfrm>
              <a:off x="6091498" y="5026723"/>
              <a:ext cx="846331" cy="846330"/>
            </a:xfrm>
            <a:prstGeom prst="ellipse">
              <a:avLst/>
            </a:prstGeom>
            <a:solidFill>
              <a:schemeClr val="bg2"/>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18"/>
            <p:cNvSpPr/>
            <p:nvPr/>
          </p:nvSpPr>
          <p:spPr>
            <a:xfrm>
              <a:off x="6285354" y="5220579"/>
              <a:ext cx="458617" cy="458617"/>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 name="椭圆 7"/>
          <p:cNvSpPr/>
          <p:nvPr/>
        </p:nvSpPr>
        <p:spPr>
          <a:xfrm>
            <a:off x="1155688" y="2048997"/>
            <a:ext cx="3683932" cy="3683932"/>
          </a:xfrm>
          <a:prstGeom prst="ellips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7122680" y="1698332"/>
            <a:ext cx="4194607" cy="962022"/>
            <a:chOff x="1274880" y="3325188"/>
            <a:chExt cx="4194607" cy="962022"/>
          </a:xfrm>
        </p:grpSpPr>
        <p:sp>
          <p:nvSpPr>
            <p:cNvPr id="31" name="矩形 30"/>
            <p:cNvSpPr/>
            <p:nvPr/>
          </p:nvSpPr>
          <p:spPr>
            <a:xfrm>
              <a:off x="1274880" y="3677812"/>
              <a:ext cx="419460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2"/>
                  </a:solidFill>
                </a:rPr>
                <a:t>用户可以在投影仪或者计算机上进行演示也可以将演示文稿打印出来制作成胶片以便应用</a:t>
              </a:r>
              <a:endParaRPr lang="zh-CN" altLang="en-US" sz="1400" dirty="0">
                <a:solidFill>
                  <a:schemeClr val="bg2"/>
                </a:solidFill>
              </a:endParaRPr>
            </a:p>
          </p:txBody>
        </p:sp>
        <p:sp>
          <p:nvSpPr>
            <p:cNvPr id="32" name="矩形 31"/>
            <p:cNvSpPr/>
            <p:nvPr/>
          </p:nvSpPr>
          <p:spPr>
            <a:xfrm>
              <a:off x="1274881" y="3325188"/>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2"/>
                  </a:solidFill>
                </a:rPr>
                <a:t>公司核心技术</a:t>
              </a:r>
              <a:endParaRPr lang="zh-CN" altLang="en-US" b="1" dirty="0">
                <a:solidFill>
                  <a:schemeClr val="bg2"/>
                </a:solidFill>
              </a:endParaRPr>
            </a:p>
          </p:txBody>
        </p:sp>
      </p:grpSp>
      <p:grpSp>
        <p:nvGrpSpPr>
          <p:cNvPr id="38" name="组合 37"/>
          <p:cNvGrpSpPr/>
          <p:nvPr/>
        </p:nvGrpSpPr>
        <p:grpSpPr>
          <a:xfrm>
            <a:off x="7122680" y="3449816"/>
            <a:ext cx="4194607" cy="962022"/>
            <a:chOff x="1274880" y="3325188"/>
            <a:chExt cx="4194607" cy="962022"/>
          </a:xfrm>
        </p:grpSpPr>
        <p:sp>
          <p:nvSpPr>
            <p:cNvPr id="39" name="矩形 38"/>
            <p:cNvSpPr/>
            <p:nvPr/>
          </p:nvSpPr>
          <p:spPr>
            <a:xfrm>
              <a:off x="1274880" y="3677812"/>
              <a:ext cx="419460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2"/>
                  </a:solidFill>
                </a:rPr>
                <a:t>用户可以在投影仪或者计算机上进行演示也可以将演示文稿打印出来制作成胶片以便应用</a:t>
              </a:r>
              <a:endParaRPr lang="zh-CN" altLang="en-US" sz="1400" dirty="0">
                <a:solidFill>
                  <a:schemeClr val="bg2"/>
                </a:solidFill>
              </a:endParaRPr>
            </a:p>
          </p:txBody>
        </p:sp>
        <p:sp>
          <p:nvSpPr>
            <p:cNvPr id="40" name="矩形 39"/>
            <p:cNvSpPr/>
            <p:nvPr/>
          </p:nvSpPr>
          <p:spPr>
            <a:xfrm>
              <a:off x="1274881" y="3325188"/>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2"/>
                  </a:solidFill>
                </a:rPr>
                <a:t>公司核心技术</a:t>
              </a:r>
              <a:endParaRPr lang="zh-CN" altLang="en-US" b="1" dirty="0">
                <a:solidFill>
                  <a:schemeClr val="bg2"/>
                </a:solidFill>
              </a:endParaRPr>
            </a:p>
          </p:txBody>
        </p:sp>
      </p:grpSp>
      <p:grpSp>
        <p:nvGrpSpPr>
          <p:cNvPr id="41" name="组合 40"/>
          <p:cNvGrpSpPr/>
          <p:nvPr/>
        </p:nvGrpSpPr>
        <p:grpSpPr>
          <a:xfrm>
            <a:off x="7122680" y="5065472"/>
            <a:ext cx="4194607" cy="962022"/>
            <a:chOff x="1274880" y="3325188"/>
            <a:chExt cx="4194607" cy="962022"/>
          </a:xfrm>
        </p:grpSpPr>
        <p:sp>
          <p:nvSpPr>
            <p:cNvPr id="42" name="矩形 41"/>
            <p:cNvSpPr/>
            <p:nvPr/>
          </p:nvSpPr>
          <p:spPr>
            <a:xfrm>
              <a:off x="1274880" y="3677812"/>
              <a:ext cx="419460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2"/>
                  </a:solidFill>
                </a:rPr>
                <a:t>用户可以在投影仪或者计算机上进行演示也可以将演示文稿打印出来制作成胶片以便应用</a:t>
              </a:r>
              <a:endParaRPr lang="zh-CN" altLang="en-US" sz="1400" dirty="0">
                <a:solidFill>
                  <a:schemeClr val="bg2"/>
                </a:solidFill>
              </a:endParaRPr>
            </a:p>
          </p:txBody>
        </p:sp>
        <p:sp>
          <p:nvSpPr>
            <p:cNvPr id="43" name="矩形 42"/>
            <p:cNvSpPr/>
            <p:nvPr/>
          </p:nvSpPr>
          <p:spPr>
            <a:xfrm>
              <a:off x="1274881" y="3325188"/>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2"/>
                  </a:solidFill>
                </a:rPr>
                <a:t>公司核心技术</a:t>
              </a:r>
              <a:endParaRPr lang="zh-CN" altLang="en-US" b="1" dirty="0">
                <a:solidFill>
                  <a:schemeClr val="bg2"/>
                </a:solidFill>
              </a:endParaRPr>
            </a:p>
          </p:txBody>
        </p:sp>
      </p:grpSp>
      <p:pic>
        <p:nvPicPr>
          <p:cNvPr id="44" name="图片占位符 38"/>
          <p:cNvPicPr>
            <a:picLocks noGrp="1" noChangeAspect="1"/>
          </p:cNvPicPr>
          <p:nvPr/>
        </p:nvPicPr>
        <p:blipFill>
          <a:blip r:embed="rId1">
            <a:grayscl/>
            <a:extLst>
              <a:ext uri="{28A0092B-C50C-407E-A947-70E740481C1C}">
                <a14:useLocalDpi xmlns:a14="http://schemas.microsoft.com/office/drawing/2010/main" val="0"/>
              </a:ext>
            </a:extLst>
          </a:blip>
          <a:srcRect l="16666" r="16666"/>
          <a:stretch>
            <a:fillRect/>
          </a:stretch>
        </p:blipFill>
        <p:spPr>
          <a:xfrm>
            <a:off x="1343025" y="2236334"/>
            <a:ext cx="3309258" cy="3309258"/>
          </a:xfrm>
          <a:custGeom>
            <a:avLst/>
            <a:gdLst>
              <a:gd name="connsiteX0" fmla="*/ 1654629 w 3309258"/>
              <a:gd name="connsiteY0" fmla="*/ 0 h 3309258"/>
              <a:gd name="connsiteX1" fmla="*/ 3309258 w 3309258"/>
              <a:gd name="connsiteY1" fmla="*/ 1654629 h 3309258"/>
              <a:gd name="connsiteX2" fmla="*/ 1654629 w 3309258"/>
              <a:gd name="connsiteY2" fmla="*/ 3309258 h 3309258"/>
              <a:gd name="connsiteX3" fmla="*/ 0 w 3309258"/>
              <a:gd name="connsiteY3" fmla="*/ 1654629 h 3309258"/>
              <a:gd name="connsiteX4" fmla="*/ 1654629 w 3309258"/>
              <a:gd name="connsiteY4" fmla="*/ 0 h 3309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9258" h="3309258">
                <a:moveTo>
                  <a:pt x="1654629" y="0"/>
                </a:moveTo>
                <a:cubicBezTo>
                  <a:pt x="2568455" y="0"/>
                  <a:pt x="3309258" y="740803"/>
                  <a:pt x="3309258" y="1654629"/>
                </a:cubicBezTo>
                <a:cubicBezTo>
                  <a:pt x="3309258" y="2568455"/>
                  <a:pt x="2568455" y="3309258"/>
                  <a:pt x="1654629" y="3309258"/>
                </a:cubicBezTo>
                <a:cubicBezTo>
                  <a:pt x="740803" y="3309258"/>
                  <a:pt x="0" y="2568455"/>
                  <a:pt x="0" y="1654629"/>
                </a:cubicBezTo>
                <a:cubicBezTo>
                  <a:pt x="0" y="740803"/>
                  <a:pt x="740803" y="0"/>
                  <a:pt x="1654629" y="0"/>
                </a:cubicBezTo>
                <a:close/>
              </a:path>
            </a:pathLst>
          </a:custGeom>
        </p:spPr>
      </p:pic>
      <p:pic>
        <p:nvPicPr>
          <p:cNvPr id="45" name="图片占位符 40"/>
          <p:cNvPicPr>
            <a:picLocks noGrp="1" noChangeAspect="1"/>
          </p:cNvPicPr>
          <p:nvPr/>
        </p:nvPicPr>
        <p:blipFill>
          <a:blip r:embed="rId2" cstate="print">
            <a:grayscl/>
            <a:extLst>
              <a:ext uri="{28A0092B-C50C-407E-A947-70E740481C1C}">
                <a14:useLocalDpi xmlns:a14="http://schemas.microsoft.com/office/drawing/2010/main" val="0"/>
              </a:ext>
            </a:extLst>
          </a:blip>
          <a:srcRect l="18750" r="18750"/>
          <a:stretch>
            <a:fillRect/>
          </a:stretch>
        </p:blipFill>
        <p:spPr>
          <a:xfrm>
            <a:off x="5254171" y="1887003"/>
            <a:ext cx="846332" cy="846330"/>
          </a:xfrm>
          <a:custGeom>
            <a:avLst/>
            <a:gdLst>
              <a:gd name="connsiteX0" fmla="*/ 423166 w 846332"/>
              <a:gd name="connsiteY0" fmla="*/ 0 h 846330"/>
              <a:gd name="connsiteX1" fmla="*/ 846332 w 846332"/>
              <a:gd name="connsiteY1" fmla="*/ 423165 h 846330"/>
              <a:gd name="connsiteX2" fmla="*/ 423166 w 846332"/>
              <a:gd name="connsiteY2" fmla="*/ 846330 h 846330"/>
              <a:gd name="connsiteX3" fmla="*/ 0 w 846332"/>
              <a:gd name="connsiteY3" fmla="*/ 423165 h 846330"/>
              <a:gd name="connsiteX4" fmla="*/ 423166 w 846332"/>
              <a:gd name="connsiteY4" fmla="*/ 0 h 846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332" h="846330">
                <a:moveTo>
                  <a:pt x="423166" y="0"/>
                </a:moveTo>
                <a:cubicBezTo>
                  <a:pt x="656874" y="0"/>
                  <a:pt x="846332" y="189457"/>
                  <a:pt x="846332" y="423165"/>
                </a:cubicBezTo>
                <a:cubicBezTo>
                  <a:pt x="846332" y="656873"/>
                  <a:pt x="656874" y="846330"/>
                  <a:pt x="423166" y="846330"/>
                </a:cubicBezTo>
                <a:cubicBezTo>
                  <a:pt x="189458" y="846330"/>
                  <a:pt x="0" y="656873"/>
                  <a:pt x="0" y="423165"/>
                </a:cubicBezTo>
                <a:cubicBezTo>
                  <a:pt x="0" y="189457"/>
                  <a:pt x="189458" y="0"/>
                  <a:pt x="423166" y="0"/>
                </a:cubicBezTo>
                <a:close/>
              </a:path>
            </a:pathLst>
          </a:custGeom>
        </p:spPr>
      </p:pic>
      <p:pic>
        <p:nvPicPr>
          <p:cNvPr id="49" name="图片占位符 42"/>
          <p:cNvPicPr>
            <a:picLocks noGrp="1" noChangeAspect="1"/>
          </p:cNvPicPr>
          <p:nvPr/>
        </p:nvPicPr>
        <p:blipFill>
          <a:blip r:embed="rId3" cstate="print">
            <a:grayscl/>
            <a:extLst>
              <a:ext uri="{28A0092B-C50C-407E-A947-70E740481C1C}">
                <a14:useLocalDpi xmlns:a14="http://schemas.microsoft.com/office/drawing/2010/main" val="0"/>
              </a:ext>
            </a:extLst>
          </a:blip>
          <a:srcRect l="21875" r="21875"/>
          <a:stretch>
            <a:fillRect/>
          </a:stretch>
        </p:blipFill>
        <p:spPr>
          <a:xfrm>
            <a:off x="5254171" y="3507663"/>
            <a:ext cx="846332" cy="846330"/>
          </a:xfrm>
          <a:custGeom>
            <a:avLst/>
            <a:gdLst>
              <a:gd name="connsiteX0" fmla="*/ 423166 w 846332"/>
              <a:gd name="connsiteY0" fmla="*/ 0 h 846330"/>
              <a:gd name="connsiteX1" fmla="*/ 846332 w 846332"/>
              <a:gd name="connsiteY1" fmla="*/ 423165 h 846330"/>
              <a:gd name="connsiteX2" fmla="*/ 423166 w 846332"/>
              <a:gd name="connsiteY2" fmla="*/ 846330 h 846330"/>
              <a:gd name="connsiteX3" fmla="*/ 0 w 846332"/>
              <a:gd name="connsiteY3" fmla="*/ 423165 h 846330"/>
              <a:gd name="connsiteX4" fmla="*/ 423166 w 846332"/>
              <a:gd name="connsiteY4" fmla="*/ 0 h 846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332" h="846330">
                <a:moveTo>
                  <a:pt x="423166" y="0"/>
                </a:moveTo>
                <a:cubicBezTo>
                  <a:pt x="656874" y="0"/>
                  <a:pt x="846332" y="189457"/>
                  <a:pt x="846332" y="423165"/>
                </a:cubicBezTo>
                <a:cubicBezTo>
                  <a:pt x="846332" y="656873"/>
                  <a:pt x="656874" y="846330"/>
                  <a:pt x="423166" y="846330"/>
                </a:cubicBezTo>
                <a:cubicBezTo>
                  <a:pt x="189458" y="846330"/>
                  <a:pt x="0" y="656873"/>
                  <a:pt x="0" y="423165"/>
                </a:cubicBezTo>
                <a:cubicBezTo>
                  <a:pt x="0" y="189457"/>
                  <a:pt x="189458" y="0"/>
                  <a:pt x="423166" y="0"/>
                </a:cubicBezTo>
                <a:close/>
              </a:path>
            </a:pathLst>
          </a:custGeom>
        </p:spPr>
      </p:pic>
      <p:pic>
        <p:nvPicPr>
          <p:cNvPr id="50" name="图片占位符 44"/>
          <p:cNvPicPr>
            <a:picLocks noGrp="1" noChangeAspect="1"/>
          </p:cNvPicPr>
          <p:nvPr/>
        </p:nvPicPr>
        <p:blipFill>
          <a:blip r:embed="rId4" cstate="print">
            <a:grayscl/>
            <a:extLst>
              <a:ext uri="{28A0092B-C50C-407E-A947-70E740481C1C}">
                <a14:useLocalDpi xmlns:a14="http://schemas.microsoft.com/office/drawing/2010/main" val="0"/>
              </a:ext>
            </a:extLst>
          </a:blip>
          <a:srcRect l="26606" r="26606"/>
          <a:stretch>
            <a:fillRect/>
          </a:stretch>
        </p:blipFill>
        <p:spPr>
          <a:xfrm>
            <a:off x="5254171" y="5128323"/>
            <a:ext cx="846332" cy="846330"/>
          </a:xfrm>
          <a:custGeom>
            <a:avLst/>
            <a:gdLst>
              <a:gd name="connsiteX0" fmla="*/ 423166 w 846332"/>
              <a:gd name="connsiteY0" fmla="*/ 0 h 846330"/>
              <a:gd name="connsiteX1" fmla="*/ 846332 w 846332"/>
              <a:gd name="connsiteY1" fmla="*/ 423165 h 846330"/>
              <a:gd name="connsiteX2" fmla="*/ 423166 w 846332"/>
              <a:gd name="connsiteY2" fmla="*/ 846330 h 846330"/>
              <a:gd name="connsiteX3" fmla="*/ 0 w 846332"/>
              <a:gd name="connsiteY3" fmla="*/ 423165 h 846330"/>
              <a:gd name="connsiteX4" fmla="*/ 423166 w 846332"/>
              <a:gd name="connsiteY4" fmla="*/ 0 h 846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332" h="846330">
                <a:moveTo>
                  <a:pt x="423166" y="0"/>
                </a:moveTo>
                <a:cubicBezTo>
                  <a:pt x="656874" y="0"/>
                  <a:pt x="846332" y="189457"/>
                  <a:pt x="846332" y="423165"/>
                </a:cubicBezTo>
                <a:cubicBezTo>
                  <a:pt x="846332" y="656873"/>
                  <a:pt x="656874" y="846330"/>
                  <a:pt x="423166" y="846330"/>
                </a:cubicBezTo>
                <a:cubicBezTo>
                  <a:pt x="189458" y="846330"/>
                  <a:pt x="0" y="656873"/>
                  <a:pt x="0" y="423165"/>
                </a:cubicBezTo>
                <a:cubicBezTo>
                  <a:pt x="0" y="189457"/>
                  <a:pt x="189458" y="0"/>
                  <a:pt x="423166" y="0"/>
                </a:cubicBezTo>
                <a:close/>
              </a:path>
            </a:pathLst>
          </a:custGeom>
        </p:spPr>
      </p:pic>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0-#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1500"/>
                            </p:stCondLst>
                            <p:childTnLst>
                              <p:par>
                                <p:cTn id="29" presetID="2" presetClass="entr" presetSubtype="8"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0-#ppt_w/2"/>
                                          </p:val>
                                        </p:tav>
                                        <p:tav tm="100000">
                                          <p:val>
                                            <p:strVal val="#ppt_x"/>
                                          </p:val>
                                        </p:tav>
                                      </p:tavLst>
                                    </p:anim>
                                    <p:anim calcmode="lin" valueType="num">
                                      <p:cBhvr additive="base">
                                        <p:cTn id="32" dur="500" fill="hold"/>
                                        <p:tgtEl>
                                          <p:spTgt spid="4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childTnLst>
                          </p:cTn>
                        </p:par>
                        <p:par>
                          <p:cTn id="41" fill="hold">
                            <p:stCondLst>
                              <p:cond delay="2500"/>
                            </p:stCondLst>
                            <p:childTnLst>
                              <p:par>
                                <p:cTn id="42" presetID="2" presetClass="entr" presetSubtype="8"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0-#ppt_w/2"/>
                                          </p:val>
                                        </p:tav>
                                        <p:tav tm="100000">
                                          <p:val>
                                            <p:strVal val="#ppt_x"/>
                                          </p:val>
                                        </p:tav>
                                      </p:tavLst>
                                    </p:anim>
                                    <p:anim calcmode="lin" valueType="num">
                                      <p:cBhvr additive="base">
                                        <p:cTn id="45" dur="500" fill="hold"/>
                                        <p:tgtEl>
                                          <p:spTgt spid="50"/>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1+#ppt_w/2"/>
                                          </p:val>
                                        </p:tav>
                                        <p:tav tm="100000">
                                          <p:val>
                                            <p:strVal val="#ppt_x"/>
                                          </p:val>
                                        </p:tav>
                                      </p:tavLst>
                                    </p:anim>
                                    <p:anim calcmode="lin" valueType="num">
                                      <p:cBhvr additive="base">
                                        <p:cTn id="49" dur="500" fill="hold"/>
                                        <p:tgtEl>
                                          <p:spTgt spid="48"/>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470174" y="2196961"/>
            <a:ext cx="5787060" cy="104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200000"/>
              </a:lnSpc>
            </a:pPr>
            <a:r>
              <a:rPr lang="zh-CN" altLang="en-US" sz="1100" dirty="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100" dirty="0">
              <a:solidFill>
                <a:schemeClr val="bg1"/>
              </a:solidFill>
              <a:latin typeface="+mn-lt"/>
              <a:ea typeface="+mn-ea"/>
              <a:cs typeface="+mn-ea"/>
              <a:sym typeface="+mn-lt"/>
            </a:endParaRPr>
          </a:p>
        </p:txBody>
      </p:sp>
      <p:sp>
        <p:nvSpPr>
          <p:cNvPr id="5" name="矩形 4"/>
          <p:cNvSpPr>
            <a:spLocks noChangeArrowheads="1"/>
          </p:cNvSpPr>
          <p:nvPr/>
        </p:nvSpPr>
        <p:spPr bwMode="auto">
          <a:xfrm>
            <a:off x="1565407" y="4163382"/>
            <a:ext cx="8761221" cy="138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200000"/>
              </a:lnSpc>
            </a:pPr>
            <a:r>
              <a:rPr lang="zh-CN" altLang="en-US" sz="1100" dirty="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 ，单击此处输入文本内容，单击此处输入文本内容。单击此处输入文本内容，单击此处输入文本内容</a:t>
            </a:r>
            <a:r>
              <a:rPr lang="en-US" altLang="zh-CN" sz="1100" dirty="0">
                <a:solidFill>
                  <a:schemeClr val="bg1"/>
                </a:solidFill>
                <a:latin typeface="+mn-lt"/>
                <a:ea typeface="+mn-ea"/>
                <a:cs typeface="+mn-ea"/>
                <a:sym typeface="+mn-lt"/>
              </a:rPr>
              <a:t>.</a:t>
            </a:r>
            <a:endParaRPr lang="zh-CN" altLang="en-US" sz="1100" dirty="0">
              <a:solidFill>
                <a:schemeClr val="bg1"/>
              </a:solidFill>
              <a:latin typeface="+mn-lt"/>
              <a:ea typeface="+mn-ea"/>
              <a:cs typeface="+mn-ea"/>
              <a:sym typeface="+mn-lt"/>
            </a:endParaRPr>
          </a:p>
          <a:p>
            <a:pPr eaLnBrk="1" hangingPunct="1">
              <a:lnSpc>
                <a:spcPct val="200000"/>
              </a:lnSpc>
            </a:pPr>
            <a:endParaRPr lang="zh-CN" altLang="en-US" sz="1100" dirty="0">
              <a:solidFill>
                <a:schemeClr val="bg1"/>
              </a:solidFill>
              <a:latin typeface="+mn-lt"/>
              <a:ea typeface="+mn-ea"/>
              <a:cs typeface="+mn-ea"/>
              <a:sym typeface="+mn-lt"/>
            </a:endParaRPr>
          </a:p>
        </p:txBody>
      </p:sp>
      <p:sp>
        <p:nvSpPr>
          <p:cNvPr id="6" name="矩形 5"/>
          <p:cNvSpPr/>
          <p:nvPr/>
        </p:nvSpPr>
        <p:spPr>
          <a:xfrm>
            <a:off x="1590768" y="1680450"/>
            <a:ext cx="1324207" cy="369332"/>
          </a:xfrm>
          <a:prstGeom prst="rect">
            <a:avLst/>
          </a:prstGeom>
        </p:spPr>
        <p:txBody>
          <a:bodyPr wrap="square">
            <a:spAutoFit/>
          </a:bodyPr>
          <a:lstStyle/>
          <a:p>
            <a:pPr algn="dist"/>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sp>
        <p:nvSpPr>
          <p:cNvPr id="2" name="矩形 1"/>
          <p:cNvSpPr/>
          <p:nvPr/>
        </p:nvSpPr>
        <p:spPr>
          <a:xfrm>
            <a:off x="1607395" y="3662793"/>
            <a:ext cx="1324207" cy="369332"/>
          </a:xfrm>
          <a:prstGeom prst="rect">
            <a:avLst/>
          </a:prstGeom>
        </p:spPr>
        <p:txBody>
          <a:bodyPr wrap="square">
            <a:spAutoFit/>
          </a:bodyPr>
          <a:lstStyle/>
          <a:p>
            <a:pPr algn="dist"/>
            <a:r>
              <a:rPr lang="zh-CN" altLang="en-US" b="1" dirty="0">
                <a:solidFill>
                  <a:schemeClr val="bg1"/>
                </a:solidFill>
                <a:cs typeface="+mn-ea"/>
                <a:sym typeface="+mn-lt"/>
              </a:rPr>
              <a:t>输入标题</a:t>
            </a:r>
            <a:endParaRPr lang="zh-CN" altLang="en-US" b="1" dirty="0">
              <a:solidFill>
                <a:schemeClr val="bg1"/>
              </a:solidFill>
              <a:cs typeface="+mn-ea"/>
              <a:sym typeface="+mn-lt"/>
            </a:endParaRPr>
          </a:p>
        </p:txBody>
      </p:sp>
      <p:grpSp>
        <p:nvGrpSpPr>
          <p:cNvPr id="3" name="组合 2"/>
          <p:cNvGrpSpPr/>
          <p:nvPr/>
        </p:nvGrpSpPr>
        <p:grpSpPr>
          <a:xfrm>
            <a:off x="1565407" y="1636060"/>
            <a:ext cx="1410589" cy="516511"/>
            <a:chOff x="6480154" y="311924"/>
            <a:chExt cx="3761538" cy="6171634"/>
          </a:xfrm>
        </p:grpSpPr>
        <p:grpSp>
          <p:nvGrpSpPr>
            <p:cNvPr id="31" name="Group 8"/>
            <p:cNvGrpSpPr>
              <a:grpSpLocks noChangeAspect="1"/>
            </p:cNvGrpSpPr>
            <p:nvPr/>
          </p:nvGrpSpPr>
          <p:grpSpPr bwMode="auto">
            <a:xfrm>
              <a:off x="6480154" y="311924"/>
              <a:ext cx="3761538" cy="1435475"/>
              <a:chOff x="1556" y="1295"/>
              <a:chExt cx="4570" cy="1744"/>
            </a:xfrm>
            <a:noFill/>
          </p:grpSpPr>
          <p:sp>
            <p:nvSpPr>
              <p:cNvPr id="32" name="Freeform 9"/>
              <p:cNvSpPr/>
              <p:nvPr/>
            </p:nvSpPr>
            <p:spPr bwMode="auto">
              <a:xfrm>
                <a:off x="1556" y="1295"/>
                <a:ext cx="4570" cy="1744"/>
              </a:xfrm>
              <a:custGeom>
                <a:avLst/>
                <a:gdLst>
                  <a:gd name="T0" fmla="*/ 0 w 4570"/>
                  <a:gd name="T1" fmla="*/ 1744 h 1744"/>
                  <a:gd name="T2" fmla="*/ 0 w 4570"/>
                  <a:gd name="T3" fmla="*/ 266 h 1744"/>
                  <a:gd name="T4" fmla="*/ 267 w 4570"/>
                  <a:gd name="T5" fmla="*/ 266 h 1744"/>
                  <a:gd name="T6" fmla="*/ 267 w 4570"/>
                  <a:gd name="T7" fmla="*/ 0 h 1744"/>
                  <a:gd name="T8" fmla="*/ 4303 w 4570"/>
                  <a:gd name="T9" fmla="*/ 0 h 1744"/>
                  <a:gd name="T10" fmla="*/ 4303 w 4570"/>
                  <a:gd name="T11" fmla="*/ 266 h 1744"/>
                  <a:gd name="T12" fmla="*/ 4570 w 4570"/>
                  <a:gd name="T13" fmla="*/ 266 h 1744"/>
                  <a:gd name="T14" fmla="*/ 4570 w 4570"/>
                  <a:gd name="T15" fmla="*/ 1744 h 1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70" h="1744">
                    <a:moveTo>
                      <a:pt x="0" y="1744"/>
                    </a:moveTo>
                    <a:lnTo>
                      <a:pt x="0" y="266"/>
                    </a:lnTo>
                    <a:lnTo>
                      <a:pt x="267" y="266"/>
                    </a:lnTo>
                    <a:lnTo>
                      <a:pt x="267" y="0"/>
                    </a:lnTo>
                    <a:lnTo>
                      <a:pt x="4303" y="0"/>
                    </a:lnTo>
                    <a:lnTo>
                      <a:pt x="4303" y="266"/>
                    </a:lnTo>
                    <a:lnTo>
                      <a:pt x="4570" y="266"/>
                    </a:lnTo>
                    <a:lnTo>
                      <a:pt x="4570" y="1744"/>
                    </a:lnTo>
                  </a:path>
                </a:pathLst>
              </a:cu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3" name="Rectangle 10"/>
              <p:cNvSpPr>
                <a:spLocks noChangeArrowheads="1"/>
              </p:cNvSpPr>
              <p:nvPr/>
            </p:nvSpPr>
            <p:spPr bwMode="auto">
              <a:xfrm>
                <a:off x="1556" y="1295"/>
                <a:ext cx="189" cy="188"/>
              </a:xfrm>
              <a:prstGeom prst="rect">
                <a:avLst/>
              </a:pr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4" name="Rectangle 11"/>
              <p:cNvSpPr>
                <a:spLocks noChangeArrowheads="1"/>
              </p:cNvSpPr>
              <p:nvPr/>
            </p:nvSpPr>
            <p:spPr bwMode="auto">
              <a:xfrm>
                <a:off x="5940" y="1295"/>
                <a:ext cx="186" cy="188"/>
              </a:xfrm>
              <a:prstGeom prst="rect">
                <a:avLst/>
              </a:pr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grpSp>
          <p:nvGrpSpPr>
            <p:cNvPr id="37" name="Group 8"/>
            <p:cNvGrpSpPr>
              <a:grpSpLocks noChangeAspect="1"/>
            </p:cNvGrpSpPr>
            <p:nvPr/>
          </p:nvGrpSpPr>
          <p:grpSpPr bwMode="auto">
            <a:xfrm flipV="1">
              <a:off x="6480154" y="5048083"/>
              <a:ext cx="3761538" cy="1435475"/>
              <a:chOff x="1556" y="1295"/>
              <a:chExt cx="4570" cy="1744"/>
            </a:xfrm>
          </p:grpSpPr>
          <p:sp>
            <p:nvSpPr>
              <p:cNvPr id="38" name="Freeform 9"/>
              <p:cNvSpPr/>
              <p:nvPr/>
            </p:nvSpPr>
            <p:spPr bwMode="auto">
              <a:xfrm>
                <a:off x="1556" y="1295"/>
                <a:ext cx="4570" cy="1744"/>
              </a:xfrm>
              <a:custGeom>
                <a:avLst/>
                <a:gdLst>
                  <a:gd name="T0" fmla="*/ 0 w 4570"/>
                  <a:gd name="T1" fmla="*/ 1744 h 1744"/>
                  <a:gd name="T2" fmla="*/ 0 w 4570"/>
                  <a:gd name="T3" fmla="*/ 266 h 1744"/>
                  <a:gd name="T4" fmla="*/ 267 w 4570"/>
                  <a:gd name="T5" fmla="*/ 266 h 1744"/>
                  <a:gd name="T6" fmla="*/ 267 w 4570"/>
                  <a:gd name="T7" fmla="*/ 0 h 1744"/>
                  <a:gd name="T8" fmla="*/ 4303 w 4570"/>
                  <a:gd name="T9" fmla="*/ 0 h 1744"/>
                  <a:gd name="T10" fmla="*/ 4303 w 4570"/>
                  <a:gd name="T11" fmla="*/ 266 h 1744"/>
                  <a:gd name="T12" fmla="*/ 4570 w 4570"/>
                  <a:gd name="T13" fmla="*/ 266 h 1744"/>
                  <a:gd name="T14" fmla="*/ 4570 w 4570"/>
                  <a:gd name="T15" fmla="*/ 1744 h 1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70" h="1744">
                    <a:moveTo>
                      <a:pt x="0" y="1744"/>
                    </a:moveTo>
                    <a:lnTo>
                      <a:pt x="0" y="266"/>
                    </a:lnTo>
                    <a:lnTo>
                      <a:pt x="267" y="266"/>
                    </a:lnTo>
                    <a:lnTo>
                      <a:pt x="267" y="0"/>
                    </a:lnTo>
                    <a:lnTo>
                      <a:pt x="4303" y="0"/>
                    </a:lnTo>
                    <a:lnTo>
                      <a:pt x="4303" y="266"/>
                    </a:lnTo>
                    <a:lnTo>
                      <a:pt x="4570" y="266"/>
                    </a:lnTo>
                    <a:lnTo>
                      <a:pt x="4570" y="1744"/>
                    </a:lnTo>
                  </a:path>
                </a:pathLst>
              </a:cu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39" name="Rectangle 10"/>
              <p:cNvSpPr>
                <a:spLocks noChangeArrowheads="1"/>
              </p:cNvSpPr>
              <p:nvPr/>
            </p:nvSpPr>
            <p:spPr bwMode="auto">
              <a:xfrm>
                <a:off x="1556" y="1295"/>
                <a:ext cx="189" cy="188"/>
              </a:xfrm>
              <a:prstGeom prst="rect">
                <a:avLst/>
              </a:pr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40" name="Rectangle 11"/>
              <p:cNvSpPr>
                <a:spLocks noChangeArrowheads="1"/>
              </p:cNvSpPr>
              <p:nvPr/>
            </p:nvSpPr>
            <p:spPr bwMode="auto">
              <a:xfrm>
                <a:off x="5940" y="1295"/>
                <a:ext cx="186" cy="188"/>
              </a:xfrm>
              <a:prstGeom prst="rect">
                <a:avLst/>
              </a:pr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44" name="组合 43"/>
          <p:cNvGrpSpPr/>
          <p:nvPr/>
        </p:nvGrpSpPr>
        <p:grpSpPr>
          <a:xfrm>
            <a:off x="1607396" y="3613894"/>
            <a:ext cx="1410589" cy="516511"/>
            <a:chOff x="6480154" y="311924"/>
            <a:chExt cx="3761538" cy="6171634"/>
          </a:xfrm>
        </p:grpSpPr>
        <p:grpSp>
          <p:nvGrpSpPr>
            <p:cNvPr id="45" name="Group 8"/>
            <p:cNvGrpSpPr>
              <a:grpSpLocks noChangeAspect="1"/>
            </p:cNvGrpSpPr>
            <p:nvPr/>
          </p:nvGrpSpPr>
          <p:grpSpPr bwMode="auto">
            <a:xfrm>
              <a:off x="6480154" y="311924"/>
              <a:ext cx="3761538" cy="1435475"/>
              <a:chOff x="1556" y="1295"/>
              <a:chExt cx="4570" cy="1744"/>
            </a:xfrm>
            <a:noFill/>
          </p:grpSpPr>
          <p:sp>
            <p:nvSpPr>
              <p:cNvPr id="46" name="Freeform 9"/>
              <p:cNvSpPr/>
              <p:nvPr/>
            </p:nvSpPr>
            <p:spPr bwMode="auto">
              <a:xfrm>
                <a:off x="1556" y="1295"/>
                <a:ext cx="4570" cy="1744"/>
              </a:xfrm>
              <a:custGeom>
                <a:avLst/>
                <a:gdLst>
                  <a:gd name="T0" fmla="*/ 0 w 4570"/>
                  <a:gd name="T1" fmla="*/ 1744 h 1744"/>
                  <a:gd name="T2" fmla="*/ 0 w 4570"/>
                  <a:gd name="T3" fmla="*/ 266 h 1744"/>
                  <a:gd name="T4" fmla="*/ 267 w 4570"/>
                  <a:gd name="T5" fmla="*/ 266 h 1744"/>
                  <a:gd name="T6" fmla="*/ 267 w 4570"/>
                  <a:gd name="T7" fmla="*/ 0 h 1744"/>
                  <a:gd name="T8" fmla="*/ 4303 w 4570"/>
                  <a:gd name="T9" fmla="*/ 0 h 1744"/>
                  <a:gd name="T10" fmla="*/ 4303 w 4570"/>
                  <a:gd name="T11" fmla="*/ 266 h 1744"/>
                  <a:gd name="T12" fmla="*/ 4570 w 4570"/>
                  <a:gd name="T13" fmla="*/ 266 h 1744"/>
                  <a:gd name="T14" fmla="*/ 4570 w 4570"/>
                  <a:gd name="T15" fmla="*/ 1744 h 1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70" h="1744">
                    <a:moveTo>
                      <a:pt x="0" y="1744"/>
                    </a:moveTo>
                    <a:lnTo>
                      <a:pt x="0" y="266"/>
                    </a:lnTo>
                    <a:lnTo>
                      <a:pt x="267" y="266"/>
                    </a:lnTo>
                    <a:lnTo>
                      <a:pt x="267" y="0"/>
                    </a:lnTo>
                    <a:lnTo>
                      <a:pt x="4303" y="0"/>
                    </a:lnTo>
                    <a:lnTo>
                      <a:pt x="4303" y="266"/>
                    </a:lnTo>
                    <a:lnTo>
                      <a:pt x="4570" y="266"/>
                    </a:lnTo>
                    <a:lnTo>
                      <a:pt x="4570" y="1744"/>
                    </a:lnTo>
                  </a:path>
                </a:pathLst>
              </a:cu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8" name="Rectangle 10"/>
              <p:cNvSpPr>
                <a:spLocks noChangeArrowheads="1"/>
              </p:cNvSpPr>
              <p:nvPr/>
            </p:nvSpPr>
            <p:spPr bwMode="auto">
              <a:xfrm>
                <a:off x="1556" y="1295"/>
                <a:ext cx="189" cy="188"/>
              </a:xfrm>
              <a:prstGeom prst="rect">
                <a:avLst/>
              </a:pr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50" name="Rectangle 11"/>
              <p:cNvSpPr>
                <a:spLocks noChangeArrowheads="1"/>
              </p:cNvSpPr>
              <p:nvPr/>
            </p:nvSpPr>
            <p:spPr bwMode="auto">
              <a:xfrm>
                <a:off x="5940" y="1295"/>
                <a:ext cx="186" cy="188"/>
              </a:xfrm>
              <a:prstGeom prst="rect">
                <a:avLst/>
              </a:prstGeom>
              <a:grpFill/>
              <a:ln w="33338" cap="flat">
                <a:solidFill>
                  <a:srgbClr val="F0DDA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grpSp>
          <p:nvGrpSpPr>
            <p:cNvPr id="51" name="Group 8"/>
            <p:cNvGrpSpPr>
              <a:grpSpLocks noChangeAspect="1"/>
            </p:cNvGrpSpPr>
            <p:nvPr/>
          </p:nvGrpSpPr>
          <p:grpSpPr bwMode="auto">
            <a:xfrm flipV="1">
              <a:off x="6480154" y="5048083"/>
              <a:ext cx="3761538" cy="1435475"/>
              <a:chOff x="1556" y="1295"/>
              <a:chExt cx="4570" cy="1744"/>
            </a:xfrm>
          </p:grpSpPr>
          <p:sp>
            <p:nvSpPr>
              <p:cNvPr id="53" name="Freeform 9"/>
              <p:cNvSpPr/>
              <p:nvPr/>
            </p:nvSpPr>
            <p:spPr bwMode="auto">
              <a:xfrm>
                <a:off x="1556" y="1295"/>
                <a:ext cx="4570" cy="1744"/>
              </a:xfrm>
              <a:custGeom>
                <a:avLst/>
                <a:gdLst>
                  <a:gd name="T0" fmla="*/ 0 w 4570"/>
                  <a:gd name="T1" fmla="*/ 1744 h 1744"/>
                  <a:gd name="T2" fmla="*/ 0 w 4570"/>
                  <a:gd name="T3" fmla="*/ 266 h 1744"/>
                  <a:gd name="T4" fmla="*/ 267 w 4570"/>
                  <a:gd name="T5" fmla="*/ 266 h 1744"/>
                  <a:gd name="T6" fmla="*/ 267 w 4570"/>
                  <a:gd name="T7" fmla="*/ 0 h 1744"/>
                  <a:gd name="T8" fmla="*/ 4303 w 4570"/>
                  <a:gd name="T9" fmla="*/ 0 h 1744"/>
                  <a:gd name="T10" fmla="*/ 4303 w 4570"/>
                  <a:gd name="T11" fmla="*/ 266 h 1744"/>
                  <a:gd name="T12" fmla="*/ 4570 w 4570"/>
                  <a:gd name="T13" fmla="*/ 266 h 1744"/>
                  <a:gd name="T14" fmla="*/ 4570 w 4570"/>
                  <a:gd name="T15" fmla="*/ 1744 h 1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70" h="1744">
                    <a:moveTo>
                      <a:pt x="0" y="1744"/>
                    </a:moveTo>
                    <a:lnTo>
                      <a:pt x="0" y="266"/>
                    </a:lnTo>
                    <a:lnTo>
                      <a:pt x="267" y="266"/>
                    </a:lnTo>
                    <a:lnTo>
                      <a:pt x="267" y="0"/>
                    </a:lnTo>
                    <a:lnTo>
                      <a:pt x="4303" y="0"/>
                    </a:lnTo>
                    <a:lnTo>
                      <a:pt x="4303" y="266"/>
                    </a:lnTo>
                    <a:lnTo>
                      <a:pt x="4570" y="266"/>
                    </a:lnTo>
                    <a:lnTo>
                      <a:pt x="4570" y="1744"/>
                    </a:lnTo>
                  </a:path>
                </a:pathLst>
              </a:cu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54" name="Rectangle 10"/>
              <p:cNvSpPr>
                <a:spLocks noChangeArrowheads="1"/>
              </p:cNvSpPr>
              <p:nvPr/>
            </p:nvSpPr>
            <p:spPr bwMode="auto">
              <a:xfrm>
                <a:off x="1556" y="1295"/>
                <a:ext cx="189" cy="188"/>
              </a:xfrm>
              <a:prstGeom prst="rect">
                <a:avLst/>
              </a:pr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55" name="Rectangle 11"/>
              <p:cNvSpPr>
                <a:spLocks noChangeArrowheads="1"/>
              </p:cNvSpPr>
              <p:nvPr/>
            </p:nvSpPr>
            <p:spPr bwMode="auto">
              <a:xfrm>
                <a:off x="5940" y="1295"/>
                <a:ext cx="186" cy="188"/>
              </a:xfrm>
              <a:prstGeom prst="rect">
                <a:avLst/>
              </a:prstGeom>
              <a:noFill/>
              <a:ln w="33338" cap="flat">
                <a:solidFill>
                  <a:srgbClr val="F0DDA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grpSp>
      </p:grpSp>
      <p:sp>
        <p:nvSpPr>
          <p:cNvPr id="15" name="矩形 14"/>
          <p:cNvSpPr/>
          <p:nvPr userDrawn="1"/>
        </p:nvSpPr>
        <p:spPr>
          <a:xfrm>
            <a:off x="356471" y="288428"/>
            <a:ext cx="5313207" cy="521970"/>
          </a:xfrm>
          <a:prstGeom prst="rect">
            <a:avLst/>
          </a:prstGeom>
        </p:spPr>
        <p:txBody>
          <a:bodyPr vert="horz" wrap="square">
            <a:spAutoFit/>
          </a:bodyPr>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1000"/>
                                        <p:tgtEl>
                                          <p:spTgt spid="3"/>
                                        </p:tgtEl>
                                      </p:cBhvr>
                                    </p:animEffect>
                                  </p:childTnLst>
                                </p:cTn>
                              </p:par>
                              <p:par>
                                <p:cTn id="8" presetID="16" presetClass="entr" presetSubtype="42"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barn(outHorizontal)">
                                      <p:cBhvr>
                                        <p:cTn id="10" dur="10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组合 104"/>
          <p:cNvGrpSpPr/>
          <p:nvPr/>
        </p:nvGrpSpPr>
        <p:grpSpPr>
          <a:xfrm rot="17364957">
            <a:off x="3015642" y="2286910"/>
            <a:ext cx="1718631" cy="1653415"/>
            <a:chOff x="3865563" y="1893888"/>
            <a:chExt cx="1422400" cy="1368425"/>
          </a:xfrm>
          <a:solidFill>
            <a:schemeClr val="bg1"/>
          </a:solidFill>
        </p:grpSpPr>
        <p:sp>
          <p:nvSpPr>
            <p:cNvPr id="98" name="Freeform 36"/>
            <p:cNvSpPr>
              <a:spLocks noEditPoints="1"/>
            </p:cNvSpPr>
            <p:nvPr/>
          </p:nvSpPr>
          <p:spPr bwMode="auto">
            <a:xfrm>
              <a:off x="3865563" y="1893888"/>
              <a:ext cx="1422400" cy="1368425"/>
            </a:xfrm>
            <a:custGeom>
              <a:avLst/>
              <a:gdLst>
                <a:gd name="T0" fmla="*/ 329 w 333"/>
                <a:gd name="T1" fmla="*/ 151 h 320"/>
                <a:gd name="T2" fmla="*/ 325 w 333"/>
                <a:gd name="T3" fmla="*/ 132 h 320"/>
                <a:gd name="T4" fmla="*/ 329 w 333"/>
                <a:gd name="T5" fmla="*/ 112 h 320"/>
                <a:gd name="T6" fmla="*/ 311 w 333"/>
                <a:gd name="T7" fmla="*/ 88 h 320"/>
                <a:gd name="T8" fmla="*/ 299 w 333"/>
                <a:gd name="T9" fmla="*/ 69 h 320"/>
                <a:gd name="T10" fmla="*/ 269 w 333"/>
                <a:gd name="T11" fmla="*/ 44 h 320"/>
                <a:gd name="T12" fmla="*/ 263 w 333"/>
                <a:gd name="T13" fmla="*/ 39 h 320"/>
                <a:gd name="T14" fmla="*/ 240 w 333"/>
                <a:gd name="T15" fmla="*/ 28 h 320"/>
                <a:gd name="T16" fmla="*/ 224 w 333"/>
                <a:gd name="T17" fmla="*/ 17 h 320"/>
                <a:gd name="T18" fmla="*/ 213 w 333"/>
                <a:gd name="T19" fmla="*/ 14 h 320"/>
                <a:gd name="T20" fmla="*/ 183 w 333"/>
                <a:gd name="T21" fmla="*/ 1 h 320"/>
                <a:gd name="T22" fmla="*/ 159 w 333"/>
                <a:gd name="T23" fmla="*/ 3 h 320"/>
                <a:gd name="T24" fmla="*/ 131 w 333"/>
                <a:gd name="T25" fmla="*/ 7 h 320"/>
                <a:gd name="T26" fmla="*/ 106 w 333"/>
                <a:gd name="T27" fmla="*/ 10 h 320"/>
                <a:gd name="T28" fmla="*/ 96 w 333"/>
                <a:gd name="T29" fmla="*/ 24 h 320"/>
                <a:gd name="T30" fmla="*/ 71 w 333"/>
                <a:gd name="T31" fmla="*/ 46 h 320"/>
                <a:gd name="T32" fmla="*/ 45 w 333"/>
                <a:gd name="T33" fmla="*/ 76 h 320"/>
                <a:gd name="T34" fmla="*/ 46 w 333"/>
                <a:gd name="T35" fmla="*/ 94 h 320"/>
                <a:gd name="T36" fmla="*/ 48 w 333"/>
                <a:gd name="T37" fmla="*/ 116 h 320"/>
                <a:gd name="T38" fmla="*/ 46 w 333"/>
                <a:gd name="T39" fmla="*/ 137 h 320"/>
                <a:gd name="T40" fmla="*/ 38 w 333"/>
                <a:gd name="T41" fmla="*/ 149 h 320"/>
                <a:gd name="T42" fmla="*/ 41 w 333"/>
                <a:gd name="T43" fmla="*/ 167 h 320"/>
                <a:gd name="T44" fmla="*/ 50 w 333"/>
                <a:gd name="T45" fmla="*/ 191 h 320"/>
                <a:gd name="T46" fmla="*/ 66 w 333"/>
                <a:gd name="T47" fmla="*/ 212 h 320"/>
                <a:gd name="T48" fmla="*/ 90 w 333"/>
                <a:gd name="T49" fmla="*/ 225 h 320"/>
                <a:gd name="T50" fmla="*/ 105 w 333"/>
                <a:gd name="T51" fmla="*/ 240 h 320"/>
                <a:gd name="T52" fmla="*/ 96 w 333"/>
                <a:gd name="T53" fmla="*/ 249 h 320"/>
                <a:gd name="T54" fmla="*/ 35 w 333"/>
                <a:gd name="T55" fmla="*/ 239 h 320"/>
                <a:gd name="T56" fmla="*/ 22 w 333"/>
                <a:gd name="T57" fmla="*/ 251 h 320"/>
                <a:gd name="T58" fmla="*/ 9 w 333"/>
                <a:gd name="T59" fmla="*/ 257 h 320"/>
                <a:gd name="T60" fmla="*/ 47 w 333"/>
                <a:gd name="T61" fmla="*/ 272 h 320"/>
                <a:gd name="T62" fmla="*/ 21 w 333"/>
                <a:gd name="T63" fmla="*/ 266 h 320"/>
                <a:gd name="T64" fmla="*/ 30 w 333"/>
                <a:gd name="T65" fmla="*/ 274 h 320"/>
                <a:gd name="T66" fmla="*/ 79 w 333"/>
                <a:gd name="T67" fmla="*/ 284 h 320"/>
                <a:gd name="T68" fmla="*/ 108 w 333"/>
                <a:gd name="T69" fmla="*/ 292 h 320"/>
                <a:gd name="T70" fmla="*/ 107 w 333"/>
                <a:gd name="T71" fmla="*/ 306 h 320"/>
                <a:gd name="T72" fmla="*/ 115 w 333"/>
                <a:gd name="T73" fmla="*/ 300 h 320"/>
                <a:gd name="T74" fmla="*/ 126 w 333"/>
                <a:gd name="T75" fmla="*/ 295 h 320"/>
                <a:gd name="T76" fmla="*/ 121 w 333"/>
                <a:gd name="T77" fmla="*/ 309 h 320"/>
                <a:gd name="T78" fmla="*/ 150 w 333"/>
                <a:gd name="T79" fmla="*/ 311 h 320"/>
                <a:gd name="T80" fmla="*/ 167 w 333"/>
                <a:gd name="T81" fmla="*/ 311 h 320"/>
                <a:gd name="T82" fmla="*/ 184 w 333"/>
                <a:gd name="T83" fmla="*/ 302 h 320"/>
                <a:gd name="T84" fmla="*/ 191 w 333"/>
                <a:gd name="T85" fmla="*/ 301 h 320"/>
                <a:gd name="T86" fmla="*/ 211 w 333"/>
                <a:gd name="T87" fmla="*/ 296 h 320"/>
                <a:gd name="T88" fmla="*/ 225 w 333"/>
                <a:gd name="T89" fmla="*/ 294 h 320"/>
                <a:gd name="T90" fmla="*/ 267 w 333"/>
                <a:gd name="T91" fmla="*/ 281 h 320"/>
                <a:gd name="T92" fmla="*/ 304 w 333"/>
                <a:gd name="T93" fmla="*/ 245 h 320"/>
                <a:gd name="T94" fmla="*/ 322 w 333"/>
                <a:gd name="T95" fmla="*/ 195 h 320"/>
                <a:gd name="T96" fmla="*/ 333 w 333"/>
                <a:gd name="T97" fmla="*/ 172 h 320"/>
                <a:gd name="T98" fmla="*/ 109 w 333"/>
                <a:gd name="T99" fmla="*/ 247 h 320"/>
                <a:gd name="T100" fmla="*/ 160 w 333"/>
                <a:gd name="T101" fmla="*/ 308 h 320"/>
                <a:gd name="T102" fmla="*/ 173 w 333"/>
                <a:gd name="T103" fmla="*/ 304 h 320"/>
                <a:gd name="T104" fmla="*/ 176 w 333"/>
                <a:gd name="T105" fmla="*/ 304 h 320"/>
                <a:gd name="T106" fmla="*/ 316 w 333"/>
                <a:gd name="T107" fmla="*/ 102 h 320"/>
                <a:gd name="T108" fmla="*/ 318 w 333"/>
                <a:gd name="T109" fmla="*/ 109 h 320"/>
                <a:gd name="T110" fmla="*/ 323 w 333"/>
                <a:gd name="T111" fmla="*/ 112 h 320"/>
                <a:gd name="T112" fmla="*/ 324 w 333"/>
                <a:gd name="T113"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3" h="320">
                  <a:moveTo>
                    <a:pt x="332" y="172"/>
                  </a:moveTo>
                  <a:cubicBezTo>
                    <a:pt x="328" y="167"/>
                    <a:pt x="328" y="163"/>
                    <a:pt x="329" y="157"/>
                  </a:cubicBezTo>
                  <a:cubicBezTo>
                    <a:pt x="329" y="156"/>
                    <a:pt x="331" y="155"/>
                    <a:pt x="332" y="156"/>
                  </a:cubicBezTo>
                  <a:cubicBezTo>
                    <a:pt x="333" y="154"/>
                    <a:pt x="330" y="153"/>
                    <a:pt x="329" y="151"/>
                  </a:cubicBezTo>
                  <a:cubicBezTo>
                    <a:pt x="328" y="149"/>
                    <a:pt x="327" y="145"/>
                    <a:pt x="330" y="143"/>
                  </a:cubicBezTo>
                  <a:cubicBezTo>
                    <a:pt x="328" y="140"/>
                    <a:pt x="328" y="135"/>
                    <a:pt x="325" y="133"/>
                  </a:cubicBezTo>
                  <a:cubicBezTo>
                    <a:pt x="323" y="132"/>
                    <a:pt x="323" y="131"/>
                    <a:pt x="324" y="130"/>
                  </a:cubicBezTo>
                  <a:cubicBezTo>
                    <a:pt x="324" y="131"/>
                    <a:pt x="325" y="131"/>
                    <a:pt x="325" y="132"/>
                  </a:cubicBezTo>
                  <a:cubicBezTo>
                    <a:pt x="328" y="131"/>
                    <a:pt x="325" y="129"/>
                    <a:pt x="326" y="128"/>
                  </a:cubicBezTo>
                  <a:cubicBezTo>
                    <a:pt x="321" y="126"/>
                    <a:pt x="326" y="121"/>
                    <a:pt x="322" y="119"/>
                  </a:cubicBezTo>
                  <a:cubicBezTo>
                    <a:pt x="324" y="117"/>
                    <a:pt x="324" y="117"/>
                    <a:pt x="324" y="117"/>
                  </a:cubicBezTo>
                  <a:cubicBezTo>
                    <a:pt x="322" y="113"/>
                    <a:pt x="328" y="114"/>
                    <a:pt x="329" y="112"/>
                  </a:cubicBezTo>
                  <a:cubicBezTo>
                    <a:pt x="328" y="110"/>
                    <a:pt x="329" y="106"/>
                    <a:pt x="329" y="104"/>
                  </a:cubicBezTo>
                  <a:cubicBezTo>
                    <a:pt x="325" y="103"/>
                    <a:pt x="325" y="103"/>
                    <a:pt x="325" y="103"/>
                  </a:cubicBezTo>
                  <a:cubicBezTo>
                    <a:pt x="323" y="98"/>
                    <a:pt x="318" y="96"/>
                    <a:pt x="315" y="91"/>
                  </a:cubicBezTo>
                  <a:cubicBezTo>
                    <a:pt x="314" y="90"/>
                    <a:pt x="311" y="90"/>
                    <a:pt x="311" y="88"/>
                  </a:cubicBezTo>
                  <a:cubicBezTo>
                    <a:pt x="307" y="83"/>
                    <a:pt x="306" y="78"/>
                    <a:pt x="303" y="73"/>
                  </a:cubicBezTo>
                  <a:cubicBezTo>
                    <a:pt x="302" y="73"/>
                    <a:pt x="301" y="75"/>
                    <a:pt x="300" y="74"/>
                  </a:cubicBezTo>
                  <a:cubicBezTo>
                    <a:pt x="301" y="73"/>
                    <a:pt x="301" y="73"/>
                    <a:pt x="301" y="73"/>
                  </a:cubicBezTo>
                  <a:cubicBezTo>
                    <a:pt x="299" y="73"/>
                    <a:pt x="299" y="70"/>
                    <a:pt x="299" y="69"/>
                  </a:cubicBezTo>
                  <a:cubicBezTo>
                    <a:pt x="294" y="60"/>
                    <a:pt x="285" y="55"/>
                    <a:pt x="278" y="48"/>
                  </a:cubicBezTo>
                  <a:cubicBezTo>
                    <a:pt x="275" y="47"/>
                    <a:pt x="273" y="43"/>
                    <a:pt x="270" y="44"/>
                  </a:cubicBezTo>
                  <a:cubicBezTo>
                    <a:pt x="269" y="43"/>
                    <a:pt x="268" y="42"/>
                    <a:pt x="267" y="42"/>
                  </a:cubicBezTo>
                  <a:cubicBezTo>
                    <a:pt x="268" y="43"/>
                    <a:pt x="269" y="43"/>
                    <a:pt x="269" y="44"/>
                  </a:cubicBezTo>
                  <a:cubicBezTo>
                    <a:pt x="269" y="45"/>
                    <a:pt x="268" y="45"/>
                    <a:pt x="267" y="45"/>
                  </a:cubicBezTo>
                  <a:cubicBezTo>
                    <a:pt x="266" y="44"/>
                    <a:pt x="265" y="44"/>
                    <a:pt x="266" y="43"/>
                  </a:cubicBezTo>
                  <a:cubicBezTo>
                    <a:pt x="265" y="43"/>
                    <a:pt x="265" y="43"/>
                    <a:pt x="265" y="43"/>
                  </a:cubicBezTo>
                  <a:cubicBezTo>
                    <a:pt x="263" y="43"/>
                    <a:pt x="260" y="40"/>
                    <a:pt x="263" y="39"/>
                  </a:cubicBezTo>
                  <a:cubicBezTo>
                    <a:pt x="262" y="39"/>
                    <a:pt x="262" y="38"/>
                    <a:pt x="261" y="38"/>
                  </a:cubicBezTo>
                  <a:cubicBezTo>
                    <a:pt x="261" y="39"/>
                    <a:pt x="262" y="39"/>
                    <a:pt x="261" y="39"/>
                  </a:cubicBezTo>
                  <a:cubicBezTo>
                    <a:pt x="258" y="39"/>
                    <a:pt x="254" y="39"/>
                    <a:pt x="253" y="35"/>
                  </a:cubicBezTo>
                  <a:cubicBezTo>
                    <a:pt x="247" y="34"/>
                    <a:pt x="243" y="33"/>
                    <a:pt x="240" y="28"/>
                  </a:cubicBezTo>
                  <a:cubicBezTo>
                    <a:pt x="239" y="26"/>
                    <a:pt x="239" y="26"/>
                    <a:pt x="239" y="26"/>
                  </a:cubicBezTo>
                  <a:cubicBezTo>
                    <a:pt x="242" y="24"/>
                    <a:pt x="241" y="21"/>
                    <a:pt x="242" y="19"/>
                  </a:cubicBezTo>
                  <a:cubicBezTo>
                    <a:pt x="238" y="18"/>
                    <a:pt x="235" y="15"/>
                    <a:pt x="231" y="18"/>
                  </a:cubicBezTo>
                  <a:cubicBezTo>
                    <a:pt x="229" y="20"/>
                    <a:pt x="226" y="18"/>
                    <a:pt x="224" y="17"/>
                  </a:cubicBezTo>
                  <a:cubicBezTo>
                    <a:pt x="223" y="16"/>
                    <a:pt x="221" y="15"/>
                    <a:pt x="223" y="14"/>
                  </a:cubicBezTo>
                  <a:cubicBezTo>
                    <a:pt x="221" y="11"/>
                    <a:pt x="219" y="14"/>
                    <a:pt x="217" y="14"/>
                  </a:cubicBezTo>
                  <a:cubicBezTo>
                    <a:pt x="216" y="12"/>
                    <a:pt x="215" y="15"/>
                    <a:pt x="213" y="14"/>
                  </a:cubicBezTo>
                  <a:cubicBezTo>
                    <a:pt x="213" y="14"/>
                    <a:pt x="213" y="14"/>
                    <a:pt x="213" y="14"/>
                  </a:cubicBezTo>
                  <a:cubicBezTo>
                    <a:pt x="209" y="10"/>
                    <a:pt x="209" y="10"/>
                    <a:pt x="209" y="10"/>
                  </a:cubicBezTo>
                  <a:cubicBezTo>
                    <a:pt x="206" y="9"/>
                    <a:pt x="203" y="12"/>
                    <a:pt x="200" y="12"/>
                  </a:cubicBezTo>
                  <a:cubicBezTo>
                    <a:pt x="193" y="13"/>
                    <a:pt x="199" y="2"/>
                    <a:pt x="190" y="5"/>
                  </a:cubicBezTo>
                  <a:cubicBezTo>
                    <a:pt x="188" y="3"/>
                    <a:pt x="184" y="5"/>
                    <a:pt x="183" y="1"/>
                  </a:cubicBezTo>
                  <a:cubicBezTo>
                    <a:pt x="182" y="2"/>
                    <a:pt x="181" y="2"/>
                    <a:pt x="180" y="3"/>
                  </a:cubicBezTo>
                  <a:cubicBezTo>
                    <a:pt x="176" y="5"/>
                    <a:pt x="174" y="2"/>
                    <a:pt x="172" y="0"/>
                  </a:cubicBezTo>
                  <a:cubicBezTo>
                    <a:pt x="170" y="2"/>
                    <a:pt x="170" y="2"/>
                    <a:pt x="170" y="2"/>
                  </a:cubicBezTo>
                  <a:cubicBezTo>
                    <a:pt x="159" y="3"/>
                    <a:pt x="159" y="3"/>
                    <a:pt x="159" y="3"/>
                  </a:cubicBezTo>
                  <a:cubicBezTo>
                    <a:pt x="154" y="0"/>
                    <a:pt x="150" y="5"/>
                    <a:pt x="146" y="3"/>
                  </a:cubicBezTo>
                  <a:cubicBezTo>
                    <a:pt x="146" y="3"/>
                    <a:pt x="146" y="3"/>
                    <a:pt x="146" y="3"/>
                  </a:cubicBezTo>
                  <a:cubicBezTo>
                    <a:pt x="145" y="5"/>
                    <a:pt x="143" y="6"/>
                    <a:pt x="141" y="5"/>
                  </a:cubicBezTo>
                  <a:cubicBezTo>
                    <a:pt x="139" y="9"/>
                    <a:pt x="134" y="7"/>
                    <a:pt x="131" y="7"/>
                  </a:cubicBezTo>
                  <a:cubicBezTo>
                    <a:pt x="130" y="9"/>
                    <a:pt x="129" y="12"/>
                    <a:pt x="126" y="10"/>
                  </a:cubicBezTo>
                  <a:cubicBezTo>
                    <a:pt x="123" y="7"/>
                    <a:pt x="119" y="11"/>
                    <a:pt x="116" y="12"/>
                  </a:cubicBezTo>
                  <a:cubicBezTo>
                    <a:pt x="115" y="14"/>
                    <a:pt x="115" y="15"/>
                    <a:pt x="114" y="17"/>
                  </a:cubicBezTo>
                  <a:cubicBezTo>
                    <a:pt x="110" y="17"/>
                    <a:pt x="112" y="8"/>
                    <a:pt x="106" y="10"/>
                  </a:cubicBezTo>
                  <a:cubicBezTo>
                    <a:pt x="105" y="11"/>
                    <a:pt x="105" y="13"/>
                    <a:pt x="105" y="14"/>
                  </a:cubicBezTo>
                  <a:cubicBezTo>
                    <a:pt x="102" y="15"/>
                    <a:pt x="103" y="18"/>
                    <a:pt x="101" y="20"/>
                  </a:cubicBezTo>
                  <a:cubicBezTo>
                    <a:pt x="101" y="20"/>
                    <a:pt x="101" y="20"/>
                    <a:pt x="100" y="20"/>
                  </a:cubicBezTo>
                  <a:cubicBezTo>
                    <a:pt x="97" y="20"/>
                    <a:pt x="98" y="23"/>
                    <a:pt x="96" y="24"/>
                  </a:cubicBezTo>
                  <a:cubicBezTo>
                    <a:pt x="89" y="23"/>
                    <a:pt x="88" y="32"/>
                    <a:pt x="82" y="30"/>
                  </a:cubicBezTo>
                  <a:cubicBezTo>
                    <a:pt x="78" y="31"/>
                    <a:pt x="79" y="35"/>
                    <a:pt x="78" y="38"/>
                  </a:cubicBezTo>
                  <a:cubicBezTo>
                    <a:pt x="78" y="41"/>
                    <a:pt x="74" y="39"/>
                    <a:pt x="74" y="42"/>
                  </a:cubicBezTo>
                  <a:cubicBezTo>
                    <a:pt x="74" y="43"/>
                    <a:pt x="73" y="46"/>
                    <a:pt x="71" y="46"/>
                  </a:cubicBezTo>
                  <a:cubicBezTo>
                    <a:pt x="69" y="46"/>
                    <a:pt x="66" y="46"/>
                    <a:pt x="66" y="49"/>
                  </a:cubicBezTo>
                  <a:cubicBezTo>
                    <a:pt x="65" y="58"/>
                    <a:pt x="53" y="56"/>
                    <a:pt x="53" y="65"/>
                  </a:cubicBezTo>
                  <a:cubicBezTo>
                    <a:pt x="52" y="65"/>
                    <a:pt x="52" y="67"/>
                    <a:pt x="51" y="65"/>
                  </a:cubicBezTo>
                  <a:cubicBezTo>
                    <a:pt x="48" y="68"/>
                    <a:pt x="45" y="71"/>
                    <a:pt x="45" y="76"/>
                  </a:cubicBezTo>
                  <a:cubicBezTo>
                    <a:pt x="45" y="78"/>
                    <a:pt x="49" y="78"/>
                    <a:pt x="49" y="81"/>
                  </a:cubicBezTo>
                  <a:cubicBezTo>
                    <a:pt x="48" y="82"/>
                    <a:pt x="48" y="84"/>
                    <a:pt x="46" y="84"/>
                  </a:cubicBezTo>
                  <a:cubicBezTo>
                    <a:pt x="45" y="86"/>
                    <a:pt x="46" y="89"/>
                    <a:pt x="47" y="90"/>
                  </a:cubicBezTo>
                  <a:cubicBezTo>
                    <a:pt x="47" y="92"/>
                    <a:pt x="48" y="94"/>
                    <a:pt x="46" y="94"/>
                  </a:cubicBezTo>
                  <a:cubicBezTo>
                    <a:pt x="47" y="98"/>
                    <a:pt x="42" y="97"/>
                    <a:pt x="42" y="100"/>
                  </a:cubicBezTo>
                  <a:cubicBezTo>
                    <a:pt x="43" y="101"/>
                    <a:pt x="45" y="102"/>
                    <a:pt x="46" y="102"/>
                  </a:cubicBezTo>
                  <a:cubicBezTo>
                    <a:pt x="48" y="103"/>
                    <a:pt x="48" y="105"/>
                    <a:pt x="48" y="107"/>
                  </a:cubicBezTo>
                  <a:cubicBezTo>
                    <a:pt x="46" y="110"/>
                    <a:pt x="48" y="113"/>
                    <a:pt x="48" y="116"/>
                  </a:cubicBezTo>
                  <a:cubicBezTo>
                    <a:pt x="45" y="119"/>
                    <a:pt x="50" y="122"/>
                    <a:pt x="46" y="124"/>
                  </a:cubicBezTo>
                  <a:cubicBezTo>
                    <a:pt x="44" y="127"/>
                    <a:pt x="48" y="129"/>
                    <a:pt x="44" y="131"/>
                  </a:cubicBezTo>
                  <a:cubicBezTo>
                    <a:pt x="44" y="132"/>
                    <a:pt x="41" y="134"/>
                    <a:pt x="42" y="136"/>
                  </a:cubicBezTo>
                  <a:cubicBezTo>
                    <a:pt x="43" y="138"/>
                    <a:pt x="45" y="137"/>
                    <a:pt x="46" y="137"/>
                  </a:cubicBezTo>
                  <a:cubicBezTo>
                    <a:pt x="48" y="139"/>
                    <a:pt x="49" y="141"/>
                    <a:pt x="49" y="144"/>
                  </a:cubicBezTo>
                  <a:cubicBezTo>
                    <a:pt x="49" y="145"/>
                    <a:pt x="47" y="147"/>
                    <a:pt x="46" y="147"/>
                  </a:cubicBezTo>
                  <a:cubicBezTo>
                    <a:pt x="44" y="146"/>
                    <a:pt x="42" y="144"/>
                    <a:pt x="42" y="143"/>
                  </a:cubicBezTo>
                  <a:cubicBezTo>
                    <a:pt x="37" y="142"/>
                    <a:pt x="41" y="147"/>
                    <a:pt x="38" y="149"/>
                  </a:cubicBezTo>
                  <a:cubicBezTo>
                    <a:pt x="39" y="152"/>
                    <a:pt x="37" y="158"/>
                    <a:pt x="42" y="160"/>
                  </a:cubicBezTo>
                  <a:cubicBezTo>
                    <a:pt x="42" y="161"/>
                    <a:pt x="42" y="163"/>
                    <a:pt x="42" y="164"/>
                  </a:cubicBezTo>
                  <a:cubicBezTo>
                    <a:pt x="42" y="165"/>
                    <a:pt x="42" y="165"/>
                    <a:pt x="42" y="165"/>
                  </a:cubicBezTo>
                  <a:cubicBezTo>
                    <a:pt x="42" y="166"/>
                    <a:pt x="42" y="167"/>
                    <a:pt x="41" y="167"/>
                  </a:cubicBezTo>
                  <a:cubicBezTo>
                    <a:pt x="41" y="173"/>
                    <a:pt x="47" y="175"/>
                    <a:pt x="45" y="180"/>
                  </a:cubicBezTo>
                  <a:cubicBezTo>
                    <a:pt x="43" y="185"/>
                    <a:pt x="50" y="185"/>
                    <a:pt x="52" y="188"/>
                  </a:cubicBezTo>
                  <a:cubicBezTo>
                    <a:pt x="52" y="189"/>
                    <a:pt x="52" y="189"/>
                    <a:pt x="52" y="189"/>
                  </a:cubicBezTo>
                  <a:cubicBezTo>
                    <a:pt x="51" y="190"/>
                    <a:pt x="51" y="191"/>
                    <a:pt x="50" y="191"/>
                  </a:cubicBezTo>
                  <a:cubicBezTo>
                    <a:pt x="51" y="193"/>
                    <a:pt x="51" y="196"/>
                    <a:pt x="53" y="198"/>
                  </a:cubicBezTo>
                  <a:cubicBezTo>
                    <a:pt x="56" y="197"/>
                    <a:pt x="57" y="200"/>
                    <a:pt x="60" y="201"/>
                  </a:cubicBezTo>
                  <a:cubicBezTo>
                    <a:pt x="59" y="205"/>
                    <a:pt x="65" y="204"/>
                    <a:pt x="66" y="207"/>
                  </a:cubicBezTo>
                  <a:cubicBezTo>
                    <a:pt x="66" y="208"/>
                    <a:pt x="66" y="210"/>
                    <a:pt x="66" y="212"/>
                  </a:cubicBezTo>
                  <a:cubicBezTo>
                    <a:pt x="66" y="213"/>
                    <a:pt x="66" y="214"/>
                    <a:pt x="68" y="215"/>
                  </a:cubicBezTo>
                  <a:cubicBezTo>
                    <a:pt x="70" y="214"/>
                    <a:pt x="72" y="217"/>
                    <a:pt x="73" y="214"/>
                  </a:cubicBezTo>
                  <a:cubicBezTo>
                    <a:pt x="77" y="217"/>
                    <a:pt x="81" y="217"/>
                    <a:pt x="84" y="219"/>
                  </a:cubicBezTo>
                  <a:cubicBezTo>
                    <a:pt x="86" y="221"/>
                    <a:pt x="90" y="222"/>
                    <a:pt x="90" y="225"/>
                  </a:cubicBezTo>
                  <a:cubicBezTo>
                    <a:pt x="93" y="231"/>
                    <a:pt x="102" y="228"/>
                    <a:pt x="104" y="235"/>
                  </a:cubicBezTo>
                  <a:cubicBezTo>
                    <a:pt x="107" y="236"/>
                    <a:pt x="109" y="234"/>
                    <a:pt x="112" y="233"/>
                  </a:cubicBezTo>
                  <a:cubicBezTo>
                    <a:pt x="113" y="234"/>
                    <a:pt x="115" y="234"/>
                    <a:pt x="115" y="236"/>
                  </a:cubicBezTo>
                  <a:cubicBezTo>
                    <a:pt x="112" y="238"/>
                    <a:pt x="110" y="241"/>
                    <a:pt x="105" y="240"/>
                  </a:cubicBezTo>
                  <a:cubicBezTo>
                    <a:pt x="102" y="245"/>
                    <a:pt x="94" y="241"/>
                    <a:pt x="89" y="243"/>
                  </a:cubicBezTo>
                  <a:cubicBezTo>
                    <a:pt x="91" y="243"/>
                    <a:pt x="91" y="243"/>
                    <a:pt x="91" y="243"/>
                  </a:cubicBezTo>
                  <a:cubicBezTo>
                    <a:pt x="94" y="245"/>
                    <a:pt x="100" y="243"/>
                    <a:pt x="101" y="247"/>
                  </a:cubicBezTo>
                  <a:cubicBezTo>
                    <a:pt x="100" y="250"/>
                    <a:pt x="98" y="249"/>
                    <a:pt x="96" y="249"/>
                  </a:cubicBezTo>
                  <a:cubicBezTo>
                    <a:pt x="93" y="252"/>
                    <a:pt x="90" y="249"/>
                    <a:pt x="87" y="251"/>
                  </a:cubicBezTo>
                  <a:cubicBezTo>
                    <a:pt x="76" y="250"/>
                    <a:pt x="66" y="248"/>
                    <a:pt x="55" y="246"/>
                  </a:cubicBezTo>
                  <a:cubicBezTo>
                    <a:pt x="52" y="244"/>
                    <a:pt x="50" y="241"/>
                    <a:pt x="46" y="242"/>
                  </a:cubicBezTo>
                  <a:cubicBezTo>
                    <a:pt x="43" y="240"/>
                    <a:pt x="39" y="240"/>
                    <a:pt x="35" y="239"/>
                  </a:cubicBezTo>
                  <a:cubicBezTo>
                    <a:pt x="29" y="242"/>
                    <a:pt x="21" y="239"/>
                    <a:pt x="16" y="235"/>
                  </a:cubicBezTo>
                  <a:cubicBezTo>
                    <a:pt x="8" y="233"/>
                    <a:pt x="16" y="241"/>
                    <a:pt x="12" y="243"/>
                  </a:cubicBezTo>
                  <a:cubicBezTo>
                    <a:pt x="12" y="245"/>
                    <a:pt x="14" y="245"/>
                    <a:pt x="15" y="246"/>
                  </a:cubicBezTo>
                  <a:cubicBezTo>
                    <a:pt x="18" y="247"/>
                    <a:pt x="19" y="251"/>
                    <a:pt x="22" y="251"/>
                  </a:cubicBezTo>
                  <a:cubicBezTo>
                    <a:pt x="25" y="257"/>
                    <a:pt x="30" y="252"/>
                    <a:pt x="33" y="257"/>
                  </a:cubicBezTo>
                  <a:cubicBezTo>
                    <a:pt x="33" y="260"/>
                    <a:pt x="30" y="259"/>
                    <a:pt x="29" y="260"/>
                  </a:cubicBezTo>
                  <a:cubicBezTo>
                    <a:pt x="24" y="257"/>
                    <a:pt x="17" y="259"/>
                    <a:pt x="13" y="255"/>
                  </a:cubicBezTo>
                  <a:cubicBezTo>
                    <a:pt x="12" y="256"/>
                    <a:pt x="9" y="255"/>
                    <a:pt x="9" y="257"/>
                  </a:cubicBezTo>
                  <a:cubicBezTo>
                    <a:pt x="13" y="259"/>
                    <a:pt x="18" y="260"/>
                    <a:pt x="24" y="262"/>
                  </a:cubicBezTo>
                  <a:cubicBezTo>
                    <a:pt x="28" y="262"/>
                    <a:pt x="32" y="264"/>
                    <a:pt x="37" y="263"/>
                  </a:cubicBezTo>
                  <a:cubicBezTo>
                    <a:pt x="41" y="269"/>
                    <a:pt x="49" y="266"/>
                    <a:pt x="54" y="270"/>
                  </a:cubicBezTo>
                  <a:cubicBezTo>
                    <a:pt x="53" y="274"/>
                    <a:pt x="50" y="270"/>
                    <a:pt x="47" y="272"/>
                  </a:cubicBezTo>
                  <a:cubicBezTo>
                    <a:pt x="44" y="272"/>
                    <a:pt x="42" y="269"/>
                    <a:pt x="40" y="270"/>
                  </a:cubicBezTo>
                  <a:cubicBezTo>
                    <a:pt x="38" y="270"/>
                    <a:pt x="37" y="269"/>
                    <a:pt x="36" y="268"/>
                  </a:cubicBezTo>
                  <a:cubicBezTo>
                    <a:pt x="34" y="267"/>
                    <a:pt x="32" y="268"/>
                    <a:pt x="30" y="268"/>
                  </a:cubicBezTo>
                  <a:cubicBezTo>
                    <a:pt x="27" y="269"/>
                    <a:pt x="24" y="265"/>
                    <a:pt x="21" y="266"/>
                  </a:cubicBezTo>
                  <a:cubicBezTo>
                    <a:pt x="14" y="265"/>
                    <a:pt x="8" y="262"/>
                    <a:pt x="0" y="261"/>
                  </a:cubicBezTo>
                  <a:cubicBezTo>
                    <a:pt x="0" y="263"/>
                    <a:pt x="0" y="263"/>
                    <a:pt x="0" y="263"/>
                  </a:cubicBezTo>
                  <a:cubicBezTo>
                    <a:pt x="5" y="267"/>
                    <a:pt x="10" y="270"/>
                    <a:pt x="16" y="270"/>
                  </a:cubicBezTo>
                  <a:cubicBezTo>
                    <a:pt x="20" y="274"/>
                    <a:pt x="26" y="271"/>
                    <a:pt x="30" y="274"/>
                  </a:cubicBezTo>
                  <a:cubicBezTo>
                    <a:pt x="33" y="274"/>
                    <a:pt x="35" y="278"/>
                    <a:pt x="39" y="277"/>
                  </a:cubicBezTo>
                  <a:cubicBezTo>
                    <a:pt x="41" y="280"/>
                    <a:pt x="45" y="280"/>
                    <a:pt x="48" y="283"/>
                  </a:cubicBezTo>
                  <a:cubicBezTo>
                    <a:pt x="55" y="286"/>
                    <a:pt x="61" y="283"/>
                    <a:pt x="68" y="286"/>
                  </a:cubicBezTo>
                  <a:cubicBezTo>
                    <a:pt x="72" y="290"/>
                    <a:pt x="76" y="284"/>
                    <a:pt x="79" y="284"/>
                  </a:cubicBezTo>
                  <a:cubicBezTo>
                    <a:pt x="82" y="284"/>
                    <a:pt x="85" y="287"/>
                    <a:pt x="88" y="286"/>
                  </a:cubicBezTo>
                  <a:cubicBezTo>
                    <a:pt x="91" y="284"/>
                    <a:pt x="93" y="286"/>
                    <a:pt x="95" y="287"/>
                  </a:cubicBezTo>
                  <a:cubicBezTo>
                    <a:pt x="98" y="289"/>
                    <a:pt x="100" y="285"/>
                    <a:pt x="102" y="286"/>
                  </a:cubicBezTo>
                  <a:cubicBezTo>
                    <a:pt x="105" y="288"/>
                    <a:pt x="108" y="288"/>
                    <a:pt x="108" y="292"/>
                  </a:cubicBezTo>
                  <a:cubicBezTo>
                    <a:pt x="105" y="295"/>
                    <a:pt x="102" y="296"/>
                    <a:pt x="99" y="297"/>
                  </a:cubicBezTo>
                  <a:cubicBezTo>
                    <a:pt x="99" y="303"/>
                    <a:pt x="105" y="296"/>
                    <a:pt x="107" y="301"/>
                  </a:cubicBezTo>
                  <a:cubicBezTo>
                    <a:pt x="108" y="303"/>
                    <a:pt x="105" y="304"/>
                    <a:pt x="103" y="305"/>
                  </a:cubicBezTo>
                  <a:cubicBezTo>
                    <a:pt x="107" y="306"/>
                    <a:pt x="107" y="306"/>
                    <a:pt x="107" y="306"/>
                  </a:cubicBezTo>
                  <a:cubicBezTo>
                    <a:pt x="112" y="308"/>
                    <a:pt x="106" y="310"/>
                    <a:pt x="110" y="313"/>
                  </a:cubicBezTo>
                  <a:cubicBezTo>
                    <a:pt x="111" y="312"/>
                    <a:pt x="114" y="314"/>
                    <a:pt x="115" y="312"/>
                  </a:cubicBezTo>
                  <a:cubicBezTo>
                    <a:pt x="112" y="307"/>
                    <a:pt x="118" y="305"/>
                    <a:pt x="117" y="301"/>
                  </a:cubicBezTo>
                  <a:cubicBezTo>
                    <a:pt x="116" y="301"/>
                    <a:pt x="116" y="300"/>
                    <a:pt x="115" y="300"/>
                  </a:cubicBezTo>
                  <a:cubicBezTo>
                    <a:pt x="115" y="298"/>
                    <a:pt x="116" y="296"/>
                    <a:pt x="116" y="294"/>
                  </a:cubicBezTo>
                  <a:cubicBezTo>
                    <a:pt x="113" y="290"/>
                    <a:pt x="120" y="288"/>
                    <a:pt x="121" y="285"/>
                  </a:cubicBezTo>
                  <a:cubicBezTo>
                    <a:pt x="124" y="284"/>
                    <a:pt x="126" y="288"/>
                    <a:pt x="128" y="288"/>
                  </a:cubicBezTo>
                  <a:cubicBezTo>
                    <a:pt x="130" y="291"/>
                    <a:pt x="124" y="292"/>
                    <a:pt x="126" y="295"/>
                  </a:cubicBezTo>
                  <a:cubicBezTo>
                    <a:pt x="126" y="295"/>
                    <a:pt x="126" y="295"/>
                    <a:pt x="127" y="296"/>
                  </a:cubicBezTo>
                  <a:cubicBezTo>
                    <a:pt x="127" y="296"/>
                    <a:pt x="127" y="298"/>
                    <a:pt x="126" y="298"/>
                  </a:cubicBezTo>
                  <a:cubicBezTo>
                    <a:pt x="124" y="301"/>
                    <a:pt x="127" y="304"/>
                    <a:pt x="129" y="306"/>
                  </a:cubicBezTo>
                  <a:cubicBezTo>
                    <a:pt x="127" y="308"/>
                    <a:pt x="123" y="305"/>
                    <a:pt x="121" y="309"/>
                  </a:cubicBezTo>
                  <a:cubicBezTo>
                    <a:pt x="122" y="310"/>
                    <a:pt x="123" y="309"/>
                    <a:pt x="124" y="310"/>
                  </a:cubicBezTo>
                  <a:cubicBezTo>
                    <a:pt x="128" y="308"/>
                    <a:pt x="131" y="311"/>
                    <a:pt x="134" y="310"/>
                  </a:cubicBezTo>
                  <a:cubicBezTo>
                    <a:pt x="138" y="313"/>
                    <a:pt x="141" y="311"/>
                    <a:pt x="144" y="309"/>
                  </a:cubicBezTo>
                  <a:cubicBezTo>
                    <a:pt x="146" y="307"/>
                    <a:pt x="148" y="309"/>
                    <a:pt x="150" y="311"/>
                  </a:cubicBezTo>
                  <a:cubicBezTo>
                    <a:pt x="149" y="312"/>
                    <a:pt x="148" y="312"/>
                    <a:pt x="147" y="314"/>
                  </a:cubicBezTo>
                  <a:cubicBezTo>
                    <a:pt x="152" y="320"/>
                    <a:pt x="155" y="310"/>
                    <a:pt x="160" y="311"/>
                  </a:cubicBezTo>
                  <a:cubicBezTo>
                    <a:pt x="161" y="312"/>
                    <a:pt x="162" y="313"/>
                    <a:pt x="164" y="313"/>
                  </a:cubicBezTo>
                  <a:cubicBezTo>
                    <a:pt x="165" y="313"/>
                    <a:pt x="167" y="311"/>
                    <a:pt x="167" y="311"/>
                  </a:cubicBezTo>
                  <a:cubicBezTo>
                    <a:pt x="170" y="309"/>
                    <a:pt x="172" y="306"/>
                    <a:pt x="176" y="307"/>
                  </a:cubicBezTo>
                  <a:cubicBezTo>
                    <a:pt x="177" y="307"/>
                    <a:pt x="178" y="305"/>
                    <a:pt x="179" y="307"/>
                  </a:cubicBezTo>
                  <a:cubicBezTo>
                    <a:pt x="181" y="306"/>
                    <a:pt x="183" y="306"/>
                    <a:pt x="184" y="305"/>
                  </a:cubicBezTo>
                  <a:cubicBezTo>
                    <a:pt x="185" y="304"/>
                    <a:pt x="183" y="303"/>
                    <a:pt x="184" y="302"/>
                  </a:cubicBezTo>
                  <a:cubicBezTo>
                    <a:pt x="184" y="301"/>
                    <a:pt x="184" y="301"/>
                    <a:pt x="184" y="301"/>
                  </a:cubicBezTo>
                  <a:cubicBezTo>
                    <a:pt x="183" y="300"/>
                    <a:pt x="184" y="300"/>
                    <a:pt x="185" y="300"/>
                  </a:cubicBezTo>
                  <a:cubicBezTo>
                    <a:pt x="187" y="302"/>
                    <a:pt x="187" y="302"/>
                    <a:pt x="187" y="302"/>
                  </a:cubicBezTo>
                  <a:cubicBezTo>
                    <a:pt x="189" y="302"/>
                    <a:pt x="190" y="302"/>
                    <a:pt x="191" y="301"/>
                  </a:cubicBezTo>
                  <a:cubicBezTo>
                    <a:pt x="192" y="302"/>
                    <a:pt x="194" y="303"/>
                    <a:pt x="196" y="303"/>
                  </a:cubicBezTo>
                  <a:cubicBezTo>
                    <a:pt x="199" y="299"/>
                    <a:pt x="207" y="302"/>
                    <a:pt x="209" y="296"/>
                  </a:cubicBezTo>
                  <a:cubicBezTo>
                    <a:pt x="210" y="296"/>
                    <a:pt x="210" y="296"/>
                    <a:pt x="210" y="297"/>
                  </a:cubicBezTo>
                  <a:cubicBezTo>
                    <a:pt x="211" y="296"/>
                    <a:pt x="211" y="296"/>
                    <a:pt x="211" y="296"/>
                  </a:cubicBezTo>
                  <a:cubicBezTo>
                    <a:pt x="215" y="296"/>
                    <a:pt x="218" y="297"/>
                    <a:pt x="220" y="299"/>
                  </a:cubicBezTo>
                  <a:cubicBezTo>
                    <a:pt x="222" y="298"/>
                    <a:pt x="220" y="296"/>
                    <a:pt x="222" y="296"/>
                  </a:cubicBezTo>
                  <a:cubicBezTo>
                    <a:pt x="223" y="295"/>
                    <a:pt x="224" y="294"/>
                    <a:pt x="225" y="295"/>
                  </a:cubicBezTo>
                  <a:cubicBezTo>
                    <a:pt x="225" y="294"/>
                    <a:pt x="225" y="294"/>
                    <a:pt x="225" y="294"/>
                  </a:cubicBezTo>
                  <a:cubicBezTo>
                    <a:pt x="227" y="293"/>
                    <a:pt x="229" y="293"/>
                    <a:pt x="231" y="293"/>
                  </a:cubicBezTo>
                  <a:cubicBezTo>
                    <a:pt x="235" y="293"/>
                    <a:pt x="238" y="292"/>
                    <a:pt x="240" y="288"/>
                  </a:cubicBezTo>
                  <a:cubicBezTo>
                    <a:pt x="243" y="287"/>
                    <a:pt x="244" y="289"/>
                    <a:pt x="247" y="289"/>
                  </a:cubicBezTo>
                  <a:cubicBezTo>
                    <a:pt x="256" y="290"/>
                    <a:pt x="258" y="280"/>
                    <a:pt x="267" y="281"/>
                  </a:cubicBezTo>
                  <a:cubicBezTo>
                    <a:pt x="271" y="277"/>
                    <a:pt x="276" y="276"/>
                    <a:pt x="281" y="273"/>
                  </a:cubicBezTo>
                  <a:cubicBezTo>
                    <a:pt x="283" y="272"/>
                    <a:pt x="286" y="271"/>
                    <a:pt x="287" y="269"/>
                  </a:cubicBezTo>
                  <a:cubicBezTo>
                    <a:pt x="293" y="270"/>
                    <a:pt x="293" y="261"/>
                    <a:pt x="297" y="258"/>
                  </a:cubicBezTo>
                  <a:cubicBezTo>
                    <a:pt x="298" y="252"/>
                    <a:pt x="305" y="252"/>
                    <a:pt x="304" y="245"/>
                  </a:cubicBezTo>
                  <a:cubicBezTo>
                    <a:pt x="308" y="240"/>
                    <a:pt x="310" y="234"/>
                    <a:pt x="314" y="229"/>
                  </a:cubicBezTo>
                  <a:cubicBezTo>
                    <a:pt x="316" y="227"/>
                    <a:pt x="313" y="224"/>
                    <a:pt x="314" y="222"/>
                  </a:cubicBezTo>
                  <a:cubicBezTo>
                    <a:pt x="313" y="217"/>
                    <a:pt x="318" y="215"/>
                    <a:pt x="317" y="211"/>
                  </a:cubicBezTo>
                  <a:cubicBezTo>
                    <a:pt x="317" y="205"/>
                    <a:pt x="317" y="198"/>
                    <a:pt x="322" y="195"/>
                  </a:cubicBezTo>
                  <a:cubicBezTo>
                    <a:pt x="322" y="194"/>
                    <a:pt x="322" y="194"/>
                    <a:pt x="322" y="194"/>
                  </a:cubicBezTo>
                  <a:cubicBezTo>
                    <a:pt x="324" y="193"/>
                    <a:pt x="326" y="190"/>
                    <a:pt x="326" y="187"/>
                  </a:cubicBezTo>
                  <a:cubicBezTo>
                    <a:pt x="331" y="184"/>
                    <a:pt x="328" y="179"/>
                    <a:pt x="330" y="175"/>
                  </a:cubicBezTo>
                  <a:cubicBezTo>
                    <a:pt x="331" y="173"/>
                    <a:pt x="333" y="174"/>
                    <a:pt x="333" y="172"/>
                  </a:cubicBezTo>
                  <a:lnTo>
                    <a:pt x="332" y="172"/>
                  </a:lnTo>
                  <a:close/>
                  <a:moveTo>
                    <a:pt x="113" y="250"/>
                  </a:moveTo>
                  <a:cubicBezTo>
                    <a:pt x="111" y="252"/>
                    <a:pt x="109" y="252"/>
                    <a:pt x="107" y="250"/>
                  </a:cubicBezTo>
                  <a:cubicBezTo>
                    <a:pt x="106" y="248"/>
                    <a:pt x="108" y="249"/>
                    <a:pt x="109" y="247"/>
                  </a:cubicBezTo>
                  <a:cubicBezTo>
                    <a:pt x="110" y="248"/>
                    <a:pt x="114" y="247"/>
                    <a:pt x="113" y="250"/>
                  </a:cubicBezTo>
                  <a:close/>
                  <a:moveTo>
                    <a:pt x="159" y="309"/>
                  </a:moveTo>
                  <a:cubicBezTo>
                    <a:pt x="159" y="309"/>
                    <a:pt x="158" y="308"/>
                    <a:pt x="157" y="308"/>
                  </a:cubicBezTo>
                  <a:cubicBezTo>
                    <a:pt x="158" y="308"/>
                    <a:pt x="159" y="308"/>
                    <a:pt x="160" y="308"/>
                  </a:cubicBezTo>
                  <a:lnTo>
                    <a:pt x="159" y="309"/>
                  </a:lnTo>
                  <a:close/>
                  <a:moveTo>
                    <a:pt x="176" y="305"/>
                  </a:moveTo>
                  <a:cubicBezTo>
                    <a:pt x="172" y="305"/>
                    <a:pt x="172" y="305"/>
                    <a:pt x="172" y="305"/>
                  </a:cubicBezTo>
                  <a:cubicBezTo>
                    <a:pt x="173" y="304"/>
                    <a:pt x="173" y="304"/>
                    <a:pt x="173" y="304"/>
                  </a:cubicBezTo>
                  <a:cubicBezTo>
                    <a:pt x="173" y="303"/>
                    <a:pt x="173" y="303"/>
                    <a:pt x="173" y="303"/>
                  </a:cubicBezTo>
                  <a:cubicBezTo>
                    <a:pt x="173" y="305"/>
                    <a:pt x="174" y="303"/>
                    <a:pt x="175" y="303"/>
                  </a:cubicBezTo>
                  <a:cubicBezTo>
                    <a:pt x="175" y="304"/>
                    <a:pt x="175" y="304"/>
                    <a:pt x="175" y="304"/>
                  </a:cubicBezTo>
                  <a:cubicBezTo>
                    <a:pt x="176" y="304"/>
                    <a:pt x="176" y="304"/>
                    <a:pt x="176" y="304"/>
                  </a:cubicBezTo>
                  <a:lnTo>
                    <a:pt x="176" y="305"/>
                  </a:lnTo>
                  <a:close/>
                  <a:moveTo>
                    <a:pt x="318" y="105"/>
                  </a:moveTo>
                  <a:cubicBezTo>
                    <a:pt x="317" y="106"/>
                    <a:pt x="316" y="105"/>
                    <a:pt x="316" y="104"/>
                  </a:cubicBezTo>
                  <a:cubicBezTo>
                    <a:pt x="316" y="102"/>
                    <a:pt x="316" y="102"/>
                    <a:pt x="316" y="102"/>
                  </a:cubicBezTo>
                  <a:cubicBezTo>
                    <a:pt x="316" y="103"/>
                    <a:pt x="318" y="103"/>
                    <a:pt x="318" y="104"/>
                  </a:cubicBezTo>
                  <a:cubicBezTo>
                    <a:pt x="318" y="105"/>
                    <a:pt x="318" y="105"/>
                    <a:pt x="318" y="105"/>
                  </a:cubicBezTo>
                  <a:close/>
                  <a:moveTo>
                    <a:pt x="322" y="116"/>
                  </a:moveTo>
                  <a:cubicBezTo>
                    <a:pt x="319" y="114"/>
                    <a:pt x="318" y="112"/>
                    <a:pt x="318" y="109"/>
                  </a:cubicBezTo>
                  <a:cubicBezTo>
                    <a:pt x="320" y="111"/>
                    <a:pt x="322" y="110"/>
                    <a:pt x="322" y="108"/>
                  </a:cubicBezTo>
                  <a:cubicBezTo>
                    <a:pt x="321" y="106"/>
                    <a:pt x="321" y="106"/>
                    <a:pt x="321" y="106"/>
                  </a:cubicBezTo>
                  <a:cubicBezTo>
                    <a:pt x="323" y="105"/>
                    <a:pt x="323" y="108"/>
                    <a:pt x="324" y="109"/>
                  </a:cubicBezTo>
                  <a:cubicBezTo>
                    <a:pt x="323" y="110"/>
                    <a:pt x="324" y="111"/>
                    <a:pt x="323" y="112"/>
                  </a:cubicBezTo>
                  <a:cubicBezTo>
                    <a:pt x="323" y="111"/>
                    <a:pt x="323" y="111"/>
                    <a:pt x="322" y="111"/>
                  </a:cubicBezTo>
                  <a:cubicBezTo>
                    <a:pt x="320" y="112"/>
                    <a:pt x="322" y="114"/>
                    <a:pt x="322" y="116"/>
                  </a:cubicBezTo>
                  <a:close/>
                  <a:moveTo>
                    <a:pt x="323" y="130"/>
                  </a:moveTo>
                  <a:cubicBezTo>
                    <a:pt x="324" y="129"/>
                    <a:pt x="324" y="129"/>
                    <a:pt x="324" y="129"/>
                  </a:cubicBezTo>
                  <a:cubicBezTo>
                    <a:pt x="324" y="130"/>
                    <a:pt x="324" y="130"/>
                    <a:pt x="324" y="130"/>
                  </a:cubicBezTo>
                  <a:cubicBezTo>
                    <a:pt x="323" y="130"/>
                    <a:pt x="323" y="130"/>
                    <a:pt x="323"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99" name="Freeform 37"/>
            <p:cNvSpPr/>
            <p:nvPr/>
          </p:nvSpPr>
          <p:spPr bwMode="auto">
            <a:xfrm>
              <a:off x="5189538" y="2060575"/>
              <a:ext cx="12700" cy="17463"/>
            </a:xfrm>
            <a:custGeom>
              <a:avLst/>
              <a:gdLst>
                <a:gd name="T0" fmla="*/ 3 w 3"/>
                <a:gd name="T1" fmla="*/ 4 h 4"/>
                <a:gd name="T2" fmla="*/ 3 w 3"/>
                <a:gd name="T3" fmla="*/ 3 h 4"/>
                <a:gd name="T4" fmla="*/ 1 w 3"/>
                <a:gd name="T5" fmla="*/ 4 h 4"/>
                <a:gd name="T6" fmla="*/ 3 w 3"/>
                <a:gd name="T7" fmla="*/ 4 h 4"/>
              </a:gdLst>
              <a:ahLst/>
              <a:cxnLst>
                <a:cxn ang="0">
                  <a:pos x="T0" y="T1"/>
                </a:cxn>
                <a:cxn ang="0">
                  <a:pos x="T2" y="T3"/>
                </a:cxn>
                <a:cxn ang="0">
                  <a:pos x="T4" y="T5"/>
                </a:cxn>
                <a:cxn ang="0">
                  <a:pos x="T6" y="T7"/>
                </a:cxn>
              </a:cxnLst>
              <a:rect l="0" t="0" r="r" b="b"/>
              <a:pathLst>
                <a:path w="3" h="4">
                  <a:moveTo>
                    <a:pt x="3" y="4"/>
                  </a:moveTo>
                  <a:cubicBezTo>
                    <a:pt x="3" y="4"/>
                    <a:pt x="3" y="3"/>
                    <a:pt x="3" y="3"/>
                  </a:cubicBezTo>
                  <a:cubicBezTo>
                    <a:pt x="3" y="0"/>
                    <a:pt x="0" y="2"/>
                    <a:pt x="1" y="4"/>
                  </a:cubicBezTo>
                  <a:cubicBezTo>
                    <a:pt x="1" y="4"/>
                    <a:pt x="2"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00" name="Freeform 38"/>
            <p:cNvSpPr/>
            <p:nvPr/>
          </p:nvSpPr>
          <p:spPr bwMode="auto">
            <a:xfrm>
              <a:off x="4014788" y="3159125"/>
              <a:ext cx="20638" cy="9525"/>
            </a:xfrm>
            <a:custGeom>
              <a:avLst/>
              <a:gdLst>
                <a:gd name="T0" fmla="*/ 0 w 5"/>
                <a:gd name="T1" fmla="*/ 0 h 2"/>
                <a:gd name="T2" fmla="*/ 3 w 5"/>
                <a:gd name="T3" fmla="*/ 2 h 2"/>
                <a:gd name="T4" fmla="*/ 4 w 5"/>
                <a:gd name="T5" fmla="*/ 1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3" y="2"/>
                    <a:pt x="3" y="2"/>
                    <a:pt x="3" y="2"/>
                  </a:cubicBezTo>
                  <a:cubicBezTo>
                    <a:pt x="4" y="1"/>
                    <a:pt x="4" y="1"/>
                    <a:pt x="4" y="1"/>
                  </a:cubicBezTo>
                  <a:cubicBezTo>
                    <a:pt x="5" y="2"/>
                    <a:pt x="5" y="2"/>
                    <a:pt x="5" y="2"/>
                  </a:cubicBezTo>
                  <a:cubicBezTo>
                    <a:pt x="5"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01" name="Freeform 39"/>
            <p:cNvSpPr/>
            <p:nvPr/>
          </p:nvSpPr>
          <p:spPr bwMode="auto">
            <a:xfrm>
              <a:off x="4040188" y="3159125"/>
              <a:ext cx="47625" cy="30163"/>
            </a:xfrm>
            <a:custGeom>
              <a:avLst/>
              <a:gdLst>
                <a:gd name="T0" fmla="*/ 7 w 11"/>
                <a:gd name="T1" fmla="*/ 4 h 7"/>
                <a:gd name="T2" fmla="*/ 3 w 11"/>
                <a:gd name="T3" fmla="*/ 1 h 7"/>
                <a:gd name="T4" fmla="*/ 5 w 11"/>
                <a:gd name="T5" fmla="*/ 6 h 7"/>
                <a:gd name="T6" fmla="*/ 11 w 11"/>
                <a:gd name="T7" fmla="*/ 4 h 7"/>
                <a:gd name="T8" fmla="*/ 7 w 11"/>
                <a:gd name="T9" fmla="*/ 4 h 7"/>
              </a:gdLst>
              <a:ahLst/>
              <a:cxnLst>
                <a:cxn ang="0">
                  <a:pos x="T0" y="T1"/>
                </a:cxn>
                <a:cxn ang="0">
                  <a:pos x="T2" y="T3"/>
                </a:cxn>
                <a:cxn ang="0">
                  <a:pos x="T4" y="T5"/>
                </a:cxn>
                <a:cxn ang="0">
                  <a:pos x="T6" y="T7"/>
                </a:cxn>
                <a:cxn ang="0">
                  <a:pos x="T8" y="T9"/>
                </a:cxn>
              </a:cxnLst>
              <a:rect l="0" t="0" r="r" b="b"/>
              <a:pathLst>
                <a:path w="11" h="7">
                  <a:moveTo>
                    <a:pt x="7" y="4"/>
                  </a:moveTo>
                  <a:cubicBezTo>
                    <a:pt x="6" y="3"/>
                    <a:pt x="5" y="0"/>
                    <a:pt x="3" y="1"/>
                  </a:cubicBezTo>
                  <a:cubicBezTo>
                    <a:pt x="0" y="3"/>
                    <a:pt x="4" y="5"/>
                    <a:pt x="5" y="6"/>
                  </a:cubicBezTo>
                  <a:cubicBezTo>
                    <a:pt x="7" y="7"/>
                    <a:pt x="9" y="5"/>
                    <a:pt x="11" y="4"/>
                  </a:cubicBezTo>
                  <a:cubicBezTo>
                    <a:pt x="9" y="4"/>
                    <a:pt x="8"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02" name="Freeform 40"/>
            <p:cNvSpPr/>
            <p:nvPr/>
          </p:nvSpPr>
          <p:spPr bwMode="auto">
            <a:xfrm>
              <a:off x="4138613" y="3176588"/>
              <a:ext cx="63500" cy="17463"/>
            </a:xfrm>
            <a:custGeom>
              <a:avLst/>
              <a:gdLst>
                <a:gd name="T0" fmla="*/ 0 w 15"/>
                <a:gd name="T1" fmla="*/ 2 h 4"/>
                <a:gd name="T2" fmla="*/ 2 w 15"/>
                <a:gd name="T3" fmla="*/ 4 h 4"/>
                <a:gd name="T4" fmla="*/ 15 w 15"/>
                <a:gd name="T5" fmla="*/ 3 h 4"/>
                <a:gd name="T6" fmla="*/ 0 w 15"/>
                <a:gd name="T7" fmla="*/ 2 h 4"/>
              </a:gdLst>
              <a:ahLst/>
              <a:cxnLst>
                <a:cxn ang="0">
                  <a:pos x="T0" y="T1"/>
                </a:cxn>
                <a:cxn ang="0">
                  <a:pos x="T2" y="T3"/>
                </a:cxn>
                <a:cxn ang="0">
                  <a:pos x="T4" y="T5"/>
                </a:cxn>
                <a:cxn ang="0">
                  <a:pos x="T6" y="T7"/>
                </a:cxn>
              </a:cxnLst>
              <a:rect l="0" t="0" r="r" b="b"/>
              <a:pathLst>
                <a:path w="15" h="4">
                  <a:moveTo>
                    <a:pt x="0" y="2"/>
                  </a:moveTo>
                  <a:cubicBezTo>
                    <a:pt x="0" y="3"/>
                    <a:pt x="1" y="3"/>
                    <a:pt x="2" y="4"/>
                  </a:cubicBezTo>
                  <a:cubicBezTo>
                    <a:pt x="7" y="4"/>
                    <a:pt x="10" y="4"/>
                    <a:pt x="15" y="3"/>
                  </a:cubicBezTo>
                  <a:cubicBezTo>
                    <a:pt x="10" y="0"/>
                    <a:pt x="6"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03" name="Freeform 41"/>
            <p:cNvSpPr/>
            <p:nvPr/>
          </p:nvSpPr>
          <p:spPr bwMode="auto">
            <a:xfrm>
              <a:off x="4219575" y="3184525"/>
              <a:ext cx="12700" cy="4763"/>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04" name="Freeform 42"/>
            <p:cNvSpPr/>
            <p:nvPr/>
          </p:nvSpPr>
          <p:spPr bwMode="auto">
            <a:xfrm>
              <a:off x="4232275" y="3189288"/>
              <a:ext cx="4763" cy="476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grpSp>
      <p:sp>
        <p:nvSpPr>
          <p:cNvPr id="114" name="文本框 113"/>
          <p:cNvSpPr txBox="1"/>
          <p:nvPr/>
        </p:nvSpPr>
        <p:spPr>
          <a:xfrm>
            <a:off x="3136292" y="2745210"/>
            <a:ext cx="1415772" cy="338554"/>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600" dirty="0">
                <a:solidFill>
                  <a:srgbClr val="1C254E"/>
                </a:solidFill>
              </a:rPr>
              <a:t>输入你的标题</a:t>
            </a:r>
            <a:endParaRPr lang="zh-CN" altLang="en-US" sz="1600" dirty="0">
              <a:solidFill>
                <a:srgbClr val="1C254E"/>
              </a:solidFill>
            </a:endParaRPr>
          </a:p>
        </p:txBody>
      </p:sp>
      <p:grpSp>
        <p:nvGrpSpPr>
          <p:cNvPr id="115" name="组合 114"/>
          <p:cNvGrpSpPr/>
          <p:nvPr/>
        </p:nvGrpSpPr>
        <p:grpSpPr>
          <a:xfrm rot="17364957">
            <a:off x="5126690" y="2286909"/>
            <a:ext cx="1718631" cy="1653415"/>
            <a:chOff x="3865563" y="1893888"/>
            <a:chExt cx="1422400" cy="1368425"/>
          </a:xfrm>
          <a:solidFill>
            <a:schemeClr val="bg1"/>
          </a:solidFill>
        </p:grpSpPr>
        <p:sp>
          <p:nvSpPr>
            <p:cNvPr id="116" name="Freeform 36"/>
            <p:cNvSpPr>
              <a:spLocks noEditPoints="1"/>
            </p:cNvSpPr>
            <p:nvPr/>
          </p:nvSpPr>
          <p:spPr bwMode="auto">
            <a:xfrm>
              <a:off x="3865563" y="1893888"/>
              <a:ext cx="1422400" cy="1368425"/>
            </a:xfrm>
            <a:custGeom>
              <a:avLst/>
              <a:gdLst>
                <a:gd name="T0" fmla="*/ 329 w 333"/>
                <a:gd name="T1" fmla="*/ 151 h 320"/>
                <a:gd name="T2" fmla="*/ 325 w 333"/>
                <a:gd name="T3" fmla="*/ 132 h 320"/>
                <a:gd name="T4" fmla="*/ 329 w 333"/>
                <a:gd name="T5" fmla="*/ 112 h 320"/>
                <a:gd name="T6" fmla="*/ 311 w 333"/>
                <a:gd name="T7" fmla="*/ 88 h 320"/>
                <a:gd name="T8" fmla="*/ 299 w 333"/>
                <a:gd name="T9" fmla="*/ 69 h 320"/>
                <a:gd name="T10" fmla="*/ 269 w 333"/>
                <a:gd name="T11" fmla="*/ 44 h 320"/>
                <a:gd name="T12" fmla="*/ 263 w 333"/>
                <a:gd name="T13" fmla="*/ 39 h 320"/>
                <a:gd name="T14" fmla="*/ 240 w 333"/>
                <a:gd name="T15" fmla="*/ 28 h 320"/>
                <a:gd name="T16" fmla="*/ 224 w 333"/>
                <a:gd name="T17" fmla="*/ 17 h 320"/>
                <a:gd name="T18" fmla="*/ 213 w 333"/>
                <a:gd name="T19" fmla="*/ 14 h 320"/>
                <a:gd name="T20" fmla="*/ 183 w 333"/>
                <a:gd name="T21" fmla="*/ 1 h 320"/>
                <a:gd name="T22" fmla="*/ 159 w 333"/>
                <a:gd name="T23" fmla="*/ 3 h 320"/>
                <a:gd name="T24" fmla="*/ 131 w 333"/>
                <a:gd name="T25" fmla="*/ 7 h 320"/>
                <a:gd name="T26" fmla="*/ 106 w 333"/>
                <a:gd name="T27" fmla="*/ 10 h 320"/>
                <a:gd name="T28" fmla="*/ 96 w 333"/>
                <a:gd name="T29" fmla="*/ 24 h 320"/>
                <a:gd name="T30" fmla="*/ 71 w 333"/>
                <a:gd name="T31" fmla="*/ 46 h 320"/>
                <a:gd name="T32" fmla="*/ 45 w 333"/>
                <a:gd name="T33" fmla="*/ 76 h 320"/>
                <a:gd name="T34" fmla="*/ 46 w 333"/>
                <a:gd name="T35" fmla="*/ 94 h 320"/>
                <a:gd name="T36" fmla="*/ 48 w 333"/>
                <a:gd name="T37" fmla="*/ 116 h 320"/>
                <a:gd name="T38" fmla="*/ 46 w 333"/>
                <a:gd name="T39" fmla="*/ 137 h 320"/>
                <a:gd name="T40" fmla="*/ 38 w 333"/>
                <a:gd name="T41" fmla="*/ 149 h 320"/>
                <a:gd name="T42" fmla="*/ 41 w 333"/>
                <a:gd name="T43" fmla="*/ 167 h 320"/>
                <a:gd name="T44" fmla="*/ 50 w 333"/>
                <a:gd name="T45" fmla="*/ 191 h 320"/>
                <a:gd name="T46" fmla="*/ 66 w 333"/>
                <a:gd name="T47" fmla="*/ 212 h 320"/>
                <a:gd name="T48" fmla="*/ 90 w 333"/>
                <a:gd name="T49" fmla="*/ 225 h 320"/>
                <a:gd name="T50" fmla="*/ 105 w 333"/>
                <a:gd name="T51" fmla="*/ 240 h 320"/>
                <a:gd name="T52" fmla="*/ 96 w 333"/>
                <a:gd name="T53" fmla="*/ 249 h 320"/>
                <a:gd name="T54" fmla="*/ 35 w 333"/>
                <a:gd name="T55" fmla="*/ 239 h 320"/>
                <a:gd name="T56" fmla="*/ 22 w 333"/>
                <a:gd name="T57" fmla="*/ 251 h 320"/>
                <a:gd name="T58" fmla="*/ 9 w 333"/>
                <a:gd name="T59" fmla="*/ 257 h 320"/>
                <a:gd name="T60" fmla="*/ 47 w 333"/>
                <a:gd name="T61" fmla="*/ 272 h 320"/>
                <a:gd name="T62" fmla="*/ 21 w 333"/>
                <a:gd name="T63" fmla="*/ 266 h 320"/>
                <a:gd name="T64" fmla="*/ 30 w 333"/>
                <a:gd name="T65" fmla="*/ 274 h 320"/>
                <a:gd name="T66" fmla="*/ 79 w 333"/>
                <a:gd name="T67" fmla="*/ 284 h 320"/>
                <a:gd name="T68" fmla="*/ 108 w 333"/>
                <a:gd name="T69" fmla="*/ 292 h 320"/>
                <a:gd name="T70" fmla="*/ 107 w 333"/>
                <a:gd name="T71" fmla="*/ 306 h 320"/>
                <a:gd name="T72" fmla="*/ 115 w 333"/>
                <a:gd name="T73" fmla="*/ 300 h 320"/>
                <a:gd name="T74" fmla="*/ 126 w 333"/>
                <a:gd name="T75" fmla="*/ 295 h 320"/>
                <a:gd name="T76" fmla="*/ 121 w 333"/>
                <a:gd name="T77" fmla="*/ 309 h 320"/>
                <a:gd name="T78" fmla="*/ 150 w 333"/>
                <a:gd name="T79" fmla="*/ 311 h 320"/>
                <a:gd name="T80" fmla="*/ 167 w 333"/>
                <a:gd name="T81" fmla="*/ 311 h 320"/>
                <a:gd name="T82" fmla="*/ 184 w 333"/>
                <a:gd name="T83" fmla="*/ 302 h 320"/>
                <a:gd name="T84" fmla="*/ 191 w 333"/>
                <a:gd name="T85" fmla="*/ 301 h 320"/>
                <a:gd name="T86" fmla="*/ 211 w 333"/>
                <a:gd name="T87" fmla="*/ 296 h 320"/>
                <a:gd name="T88" fmla="*/ 225 w 333"/>
                <a:gd name="T89" fmla="*/ 294 h 320"/>
                <a:gd name="T90" fmla="*/ 267 w 333"/>
                <a:gd name="T91" fmla="*/ 281 h 320"/>
                <a:gd name="T92" fmla="*/ 304 w 333"/>
                <a:gd name="T93" fmla="*/ 245 h 320"/>
                <a:gd name="T94" fmla="*/ 322 w 333"/>
                <a:gd name="T95" fmla="*/ 195 h 320"/>
                <a:gd name="T96" fmla="*/ 333 w 333"/>
                <a:gd name="T97" fmla="*/ 172 h 320"/>
                <a:gd name="T98" fmla="*/ 109 w 333"/>
                <a:gd name="T99" fmla="*/ 247 h 320"/>
                <a:gd name="T100" fmla="*/ 160 w 333"/>
                <a:gd name="T101" fmla="*/ 308 h 320"/>
                <a:gd name="T102" fmla="*/ 173 w 333"/>
                <a:gd name="T103" fmla="*/ 304 h 320"/>
                <a:gd name="T104" fmla="*/ 176 w 333"/>
                <a:gd name="T105" fmla="*/ 304 h 320"/>
                <a:gd name="T106" fmla="*/ 316 w 333"/>
                <a:gd name="T107" fmla="*/ 102 h 320"/>
                <a:gd name="T108" fmla="*/ 318 w 333"/>
                <a:gd name="T109" fmla="*/ 109 h 320"/>
                <a:gd name="T110" fmla="*/ 323 w 333"/>
                <a:gd name="T111" fmla="*/ 112 h 320"/>
                <a:gd name="T112" fmla="*/ 324 w 333"/>
                <a:gd name="T113"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3" h="320">
                  <a:moveTo>
                    <a:pt x="332" y="172"/>
                  </a:moveTo>
                  <a:cubicBezTo>
                    <a:pt x="328" y="167"/>
                    <a:pt x="328" y="163"/>
                    <a:pt x="329" y="157"/>
                  </a:cubicBezTo>
                  <a:cubicBezTo>
                    <a:pt x="329" y="156"/>
                    <a:pt x="331" y="155"/>
                    <a:pt x="332" y="156"/>
                  </a:cubicBezTo>
                  <a:cubicBezTo>
                    <a:pt x="333" y="154"/>
                    <a:pt x="330" y="153"/>
                    <a:pt x="329" y="151"/>
                  </a:cubicBezTo>
                  <a:cubicBezTo>
                    <a:pt x="328" y="149"/>
                    <a:pt x="327" y="145"/>
                    <a:pt x="330" y="143"/>
                  </a:cubicBezTo>
                  <a:cubicBezTo>
                    <a:pt x="328" y="140"/>
                    <a:pt x="328" y="135"/>
                    <a:pt x="325" y="133"/>
                  </a:cubicBezTo>
                  <a:cubicBezTo>
                    <a:pt x="323" y="132"/>
                    <a:pt x="323" y="131"/>
                    <a:pt x="324" y="130"/>
                  </a:cubicBezTo>
                  <a:cubicBezTo>
                    <a:pt x="324" y="131"/>
                    <a:pt x="325" y="131"/>
                    <a:pt x="325" y="132"/>
                  </a:cubicBezTo>
                  <a:cubicBezTo>
                    <a:pt x="328" y="131"/>
                    <a:pt x="325" y="129"/>
                    <a:pt x="326" y="128"/>
                  </a:cubicBezTo>
                  <a:cubicBezTo>
                    <a:pt x="321" y="126"/>
                    <a:pt x="326" y="121"/>
                    <a:pt x="322" y="119"/>
                  </a:cubicBezTo>
                  <a:cubicBezTo>
                    <a:pt x="324" y="117"/>
                    <a:pt x="324" y="117"/>
                    <a:pt x="324" y="117"/>
                  </a:cubicBezTo>
                  <a:cubicBezTo>
                    <a:pt x="322" y="113"/>
                    <a:pt x="328" y="114"/>
                    <a:pt x="329" y="112"/>
                  </a:cubicBezTo>
                  <a:cubicBezTo>
                    <a:pt x="328" y="110"/>
                    <a:pt x="329" y="106"/>
                    <a:pt x="329" y="104"/>
                  </a:cubicBezTo>
                  <a:cubicBezTo>
                    <a:pt x="325" y="103"/>
                    <a:pt x="325" y="103"/>
                    <a:pt x="325" y="103"/>
                  </a:cubicBezTo>
                  <a:cubicBezTo>
                    <a:pt x="323" y="98"/>
                    <a:pt x="318" y="96"/>
                    <a:pt x="315" y="91"/>
                  </a:cubicBezTo>
                  <a:cubicBezTo>
                    <a:pt x="314" y="90"/>
                    <a:pt x="311" y="90"/>
                    <a:pt x="311" y="88"/>
                  </a:cubicBezTo>
                  <a:cubicBezTo>
                    <a:pt x="307" y="83"/>
                    <a:pt x="306" y="78"/>
                    <a:pt x="303" y="73"/>
                  </a:cubicBezTo>
                  <a:cubicBezTo>
                    <a:pt x="302" y="73"/>
                    <a:pt x="301" y="75"/>
                    <a:pt x="300" y="74"/>
                  </a:cubicBezTo>
                  <a:cubicBezTo>
                    <a:pt x="301" y="73"/>
                    <a:pt x="301" y="73"/>
                    <a:pt x="301" y="73"/>
                  </a:cubicBezTo>
                  <a:cubicBezTo>
                    <a:pt x="299" y="73"/>
                    <a:pt x="299" y="70"/>
                    <a:pt x="299" y="69"/>
                  </a:cubicBezTo>
                  <a:cubicBezTo>
                    <a:pt x="294" y="60"/>
                    <a:pt x="285" y="55"/>
                    <a:pt x="278" y="48"/>
                  </a:cubicBezTo>
                  <a:cubicBezTo>
                    <a:pt x="275" y="47"/>
                    <a:pt x="273" y="43"/>
                    <a:pt x="270" y="44"/>
                  </a:cubicBezTo>
                  <a:cubicBezTo>
                    <a:pt x="269" y="43"/>
                    <a:pt x="268" y="42"/>
                    <a:pt x="267" y="42"/>
                  </a:cubicBezTo>
                  <a:cubicBezTo>
                    <a:pt x="268" y="43"/>
                    <a:pt x="269" y="43"/>
                    <a:pt x="269" y="44"/>
                  </a:cubicBezTo>
                  <a:cubicBezTo>
                    <a:pt x="269" y="45"/>
                    <a:pt x="268" y="45"/>
                    <a:pt x="267" y="45"/>
                  </a:cubicBezTo>
                  <a:cubicBezTo>
                    <a:pt x="266" y="44"/>
                    <a:pt x="265" y="44"/>
                    <a:pt x="266" y="43"/>
                  </a:cubicBezTo>
                  <a:cubicBezTo>
                    <a:pt x="265" y="43"/>
                    <a:pt x="265" y="43"/>
                    <a:pt x="265" y="43"/>
                  </a:cubicBezTo>
                  <a:cubicBezTo>
                    <a:pt x="263" y="43"/>
                    <a:pt x="260" y="40"/>
                    <a:pt x="263" y="39"/>
                  </a:cubicBezTo>
                  <a:cubicBezTo>
                    <a:pt x="262" y="39"/>
                    <a:pt x="262" y="38"/>
                    <a:pt x="261" y="38"/>
                  </a:cubicBezTo>
                  <a:cubicBezTo>
                    <a:pt x="261" y="39"/>
                    <a:pt x="262" y="39"/>
                    <a:pt x="261" y="39"/>
                  </a:cubicBezTo>
                  <a:cubicBezTo>
                    <a:pt x="258" y="39"/>
                    <a:pt x="254" y="39"/>
                    <a:pt x="253" y="35"/>
                  </a:cubicBezTo>
                  <a:cubicBezTo>
                    <a:pt x="247" y="34"/>
                    <a:pt x="243" y="33"/>
                    <a:pt x="240" y="28"/>
                  </a:cubicBezTo>
                  <a:cubicBezTo>
                    <a:pt x="239" y="26"/>
                    <a:pt x="239" y="26"/>
                    <a:pt x="239" y="26"/>
                  </a:cubicBezTo>
                  <a:cubicBezTo>
                    <a:pt x="242" y="24"/>
                    <a:pt x="241" y="21"/>
                    <a:pt x="242" y="19"/>
                  </a:cubicBezTo>
                  <a:cubicBezTo>
                    <a:pt x="238" y="18"/>
                    <a:pt x="235" y="15"/>
                    <a:pt x="231" y="18"/>
                  </a:cubicBezTo>
                  <a:cubicBezTo>
                    <a:pt x="229" y="20"/>
                    <a:pt x="226" y="18"/>
                    <a:pt x="224" y="17"/>
                  </a:cubicBezTo>
                  <a:cubicBezTo>
                    <a:pt x="223" y="16"/>
                    <a:pt x="221" y="15"/>
                    <a:pt x="223" y="14"/>
                  </a:cubicBezTo>
                  <a:cubicBezTo>
                    <a:pt x="221" y="11"/>
                    <a:pt x="219" y="14"/>
                    <a:pt x="217" y="14"/>
                  </a:cubicBezTo>
                  <a:cubicBezTo>
                    <a:pt x="216" y="12"/>
                    <a:pt x="215" y="15"/>
                    <a:pt x="213" y="14"/>
                  </a:cubicBezTo>
                  <a:cubicBezTo>
                    <a:pt x="213" y="14"/>
                    <a:pt x="213" y="14"/>
                    <a:pt x="213" y="14"/>
                  </a:cubicBezTo>
                  <a:cubicBezTo>
                    <a:pt x="209" y="10"/>
                    <a:pt x="209" y="10"/>
                    <a:pt x="209" y="10"/>
                  </a:cubicBezTo>
                  <a:cubicBezTo>
                    <a:pt x="206" y="9"/>
                    <a:pt x="203" y="12"/>
                    <a:pt x="200" y="12"/>
                  </a:cubicBezTo>
                  <a:cubicBezTo>
                    <a:pt x="193" y="13"/>
                    <a:pt x="199" y="2"/>
                    <a:pt x="190" y="5"/>
                  </a:cubicBezTo>
                  <a:cubicBezTo>
                    <a:pt x="188" y="3"/>
                    <a:pt x="184" y="5"/>
                    <a:pt x="183" y="1"/>
                  </a:cubicBezTo>
                  <a:cubicBezTo>
                    <a:pt x="182" y="2"/>
                    <a:pt x="181" y="2"/>
                    <a:pt x="180" y="3"/>
                  </a:cubicBezTo>
                  <a:cubicBezTo>
                    <a:pt x="176" y="5"/>
                    <a:pt x="174" y="2"/>
                    <a:pt x="172" y="0"/>
                  </a:cubicBezTo>
                  <a:cubicBezTo>
                    <a:pt x="170" y="2"/>
                    <a:pt x="170" y="2"/>
                    <a:pt x="170" y="2"/>
                  </a:cubicBezTo>
                  <a:cubicBezTo>
                    <a:pt x="159" y="3"/>
                    <a:pt x="159" y="3"/>
                    <a:pt x="159" y="3"/>
                  </a:cubicBezTo>
                  <a:cubicBezTo>
                    <a:pt x="154" y="0"/>
                    <a:pt x="150" y="5"/>
                    <a:pt x="146" y="3"/>
                  </a:cubicBezTo>
                  <a:cubicBezTo>
                    <a:pt x="146" y="3"/>
                    <a:pt x="146" y="3"/>
                    <a:pt x="146" y="3"/>
                  </a:cubicBezTo>
                  <a:cubicBezTo>
                    <a:pt x="145" y="5"/>
                    <a:pt x="143" y="6"/>
                    <a:pt x="141" y="5"/>
                  </a:cubicBezTo>
                  <a:cubicBezTo>
                    <a:pt x="139" y="9"/>
                    <a:pt x="134" y="7"/>
                    <a:pt x="131" y="7"/>
                  </a:cubicBezTo>
                  <a:cubicBezTo>
                    <a:pt x="130" y="9"/>
                    <a:pt x="129" y="12"/>
                    <a:pt x="126" y="10"/>
                  </a:cubicBezTo>
                  <a:cubicBezTo>
                    <a:pt x="123" y="7"/>
                    <a:pt x="119" y="11"/>
                    <a:pt x="116" y="12"/>
                  </a:cubicBezTo>
                  <a:cubicBezTo>
                    <a:pt x="115" y="14"/>
                    <a:pt x="115" y="15"/>
                    <a:pt x="114" y="17"/>
                  </a:cubicBezTo>
                  <a:cubicBezTo>
                    <a:pt x="110" y="17"/>
                    <a:pt x="112" y="8"/>
                    <a:pt x="106" y="10"/>
                  </a:cubicBezTo>
                  <a:cubicBezTo>
                    <a:pt x="105" y="11"/>
                    <a:pt x="105" y="13"/>
                    <a:pt x="105" y="14"/>
                  </a:cubicBezTo>
                  <a:cubicBezTo>
                    <a:pt x="102" y="15"/>
                    <a:pt x="103" y="18"/>
                    <a:pt x="101" y="20"/>
                  </a:cubicBezTo>
                  <a:cubicBezTo>
                    <a:pt x="101" y="20"/>
                    <a:pt x="101" y="20"/>
                    <a:pt x="100" y="20"/>
                  </a:cubicBezTo>
                  <a:cubicBezTo>
                    <a:pt x="97" y="20"/>
                    <a:pt x="98" y="23"/>
                    <a:pt x="96" y="24"/>
                  </a:cubicBezTo>
                  <a:cubicBezTo>
                    <a:pt x="89" y="23"/>
                    <a:pt x="88" y="32"/>
                    <a:pt x="82" y="30"/>
                  </a:cubicBezTo>
                  <a:cubicBezTo>
                    <a:pt x="78" y="31"/>
                    <a:pt x="79" y="35"/>
                    <a:pt x="78" y="38"/>
                  </a:cubicBezTo>
                  <a:cubicBezTo>
                    <a:pt x="78" y="41"/>
                    <a:pt x="74" y="39"/>
                    <a:pt x="74" y="42"/>
                  </a:cubicBezTo>
                  <a:cubicBezTo>
                    <a:pt x="74" y="43"/>
                    <a:pt x="73" y="46"/>
                    <a:pt x="71" y="46"/>
                  </a:cubicBezTo>
                  <a:cubicBezTo>
                    <a:pt x="69" y="46"/>
                    <a:pt x="66" y="46"/>
                    <a:pt x="66" y="49"/>
                  </a:cubicBezTo>
                  <a:cubicBezTo>
                    <a:pt x="65" y="58"/>
                    <a:pt x="53" y="56"/>
                    <a:pt x="53" y="65"/>
                  </a:cubicBezTo>
                  <a:cubicBezTo>
                    <a:pt x="52" y="65"/>
                    <a:pt x="52" y="67"/>
                    <a:pt x="51" y="65"/>
                  </a:cubicBezTo>
                  <a:cubicBezTo>
                    <a:pt x="48" y="68"/>
                    <a:pt x="45" y="71"/>
                    <a:pt x="45" y="76"/>
                  </a:cubicBezTo>
                  <a:cubicBezTo>
                    <a:pt x="45" y="78"/>
                    <a:pt x="49" y="78"/>
                    <a:pt x="49" y="81"/>
                  </a:cubicBezTo>
                  <a:cubicBezTo>
                    <a:pt x="48" y="82"/>
                    <a:pt x="48" y="84"/>
                    <a:pt x="46" y="84"/>
                  </a:cubicBezTo>
                  <a:cubicBezTo>
                    <a:pt x="45" y="86"/>
                    <a:pt x="46" y="89"/>
                    <a:pt x="47" y="90"/>
                  </a:cubicBezTo>
                  <a:cubicBezTo>
                    <a:pt x="47" y="92"/>
                    <a:pt x="48" y="94"/>
                    <a:pt x="46" y="94"/>
                  </a:cubicBezTo>
                  <a:cubicBezTo>
                    <a:pt x="47" y="98"/>
                    <a:pt x="42" y="97"/>
                    <a:pt x="42" y="100"/>
                  </a:cubicBezTo>
                  <a:cubicBezTo>
                    <a:pt x="43" y="101"/>
                    <a:pt x="45" y="102"/>
                    <a:pt x="46" y="102"/>
                  </a:cubicBezTo>
                  <a:cubicBezTo>
                    <a:pt x="48" y="103"/>
                    <a:pt x="48" y="105"/>
                    <a:pt x="48" y="107"/>
                  </a:cubicBezTo>
                  <a:cubicBezTo>
                    <a:pt x="46" y="110"/>
                    <a:pt x="48" y="113"/>
                    <a:pt x="48" y="116"/>
                  </a:cubicBezTo>
                  <a:cubicBezTo>
                    <a:pt x="45" y="119"/>
                    <a:pt x="50" y="122"/>
                    <a:pt x="46" y="124"/>
                  </a:cubicBezTo>
                  <a:cubicBezTo>
                    <a:pt x="44" y="127"/>
                    <a:pt x="48" y="129"/>
                    <a:pt x="44" y="131"/>
                  </a:cubicBezTo>
                  <a:cubicBezTo>
                    <a:pt x="44" y="132"/>
                    <a:pt x="41" y="134"/>
                    <a:pt x="42" y="136"/>
                  </a:cubicBezTo>
                  <a:cubicBezTo>
                    <a:pt x="43" y="138"/>
                    <a:pt x="45" y="137"/>
                    <a:pt x="46" y="137"/>
                  </a:cubicBezTo>
                  <a:cubicBezTo>
                    <a:pt x="48" y="139"/>
                    <a:pt x="49" y="141"/>
                    <a:pt x="49" y="144"/>
                  </a:cubicBezTo>
                  <a:cubicBezTo>
                    <a:pt x="49" y="145"/>
                    <a:pt x="47" y="147"/>
                    <a:pt x="46" y="147"/>
                  </a:cubicBezTo>
                  <a:cubicBezTo>
                    <a:pt x="44" y="146"/>
                    <a:pt x="42" y="144"/>
                    <a:pt x="42" y="143"/>
                  </a:cubicBezTo>
                  <a:cubicBezTo>
                    <a:pt x="37" y="142"/>
                    <a:pt x="41" y="147"/>
                    <a:pt x="38" y="149"/>
                  </a:cubicBezTo>
                  <a:cubicBezTo>
                    <a:pt x="39" y="152"/>
                    <a:pt x="37" y="158"/>
                    <a:pt x="42" y="160"/>
                  </a:cubicBezTo>
                  <a:cubicBezTo>
                    <a:pt x="42" y="161"/>
                    <a:pt x="42" y="163"/>
                    <a:pt x="42" y="164"/>
                  </a:cubicBezTo>
                  <a:cubicBezTo>
                    <a:pt x="42" y="165"/>
                    <a:pt x="42" y="165"/>
                    <a:pt x="42" y="165"/>
                  </a:cubicBezTo>
                  <a:cubicBezTo>
                    <a:pt x="42" y="166"/>
                    <a:pt x="42" y="167"/>
                    <a:pt x="41" y="167"/>
                  </a:cubicBezTo>
                  <a:cubicBezTo>
                    <a:pt x="41" y="173"/>
                    <a:pt x="47" y="175"/>
                    <a:pt x="45" y="180"/>
                  </a:cubicBezTo>
                  <a:cubicBezTo>
                    <a:pt x="43" y="185"/>
                    <a:pt x="50" y="185"/>
                    <a:pt x="52" y="188"/>
                  </a:cubicBezTo>
                  <a:cubicBezTo>
                    <a:pt x="52" y="189"/>
                    <a:pt x="52" y="189"/>
                    <a:pt x="52" y="189"/>
                  </a:cubicBezTo>
                  <a:cubicBezTo>
                    <a:pt x="51" y="190"/>
                    <a:pt x="51" y="191"/>
                    <a:pt x="50" y="191"/>
                  </a:cubicBezTo>
                  <a:cubicBezTo>
                    <a:pt x="51" y="193"/>
                    <a:pt x="51" y="196"/>
                    <a:pt x="53" y="198"/>
                  </a:cubicBezTo>
                  <a:cubicBezTo>
                    <a:pt x="56" y="197"/>
                    <a:pt x="57" y="200"/>
                    <a:pt x="60" y="201"/>
                  </a:cubicBezTo>
                  <a:cubicBezTo>
                    <a:pt x="59" y="205"/>
                    <a:pt x="65" y="204"/>
                    <a:pt x="66" y="207"/>
                  </a:cubicBezTo>
                  <a:cubicBezTo>
                    <a:pt x="66" y="208"/>
                    <a:pt x="66" y="210"/>
                    <a:pt x="66" y="212"/>
                  </a:cubicBezTo>
                  <a:cubicBezTo>
                    <a:pt x="66" y="213"/>
                    <a:pt x="66" y="214"/>
                    <a:pt x="68" y="215"/>
                  </a:cubicBezTo>
                  <a:cubicBezTo>
                    <a:pt x="70" y="214"/>
                    <a:pt x="72" y="217"/>
                    <a:pt x="73" y="214"/>
                  </a:cubicBezTo>
                  <a:cubicBezTo>
                    <a:pt x="77" y="217"/>
                    <a:pt x="81" y="217"/>
                    <a:pt x="84" y="219"/>
                  </a:cubicBezTo>
                  <a:cubicBezTo>
                    <a:pt x="86" y="221"/>
                    <a:pt x="90" y="222"/>
                    <a:pt x="90" y="225"/>
                  </a:cubicBezTo>
                  <a:cubicBezTo>
                    <a:pt x="93" y="231"/>
                    <a:pt x="102" y="228"/>
                    <a:pt x="104" y="235"/>
                  </a:cubicBezTo>
                  <a:cubicBezTo>
                    <a:pt x="107" y="236"/>
                    <a:pt x="109" y="234"/>
                    <a:pt x="112" y="233"/>
                  </a:cubicBezTo>
                  <a:cubicBezTo>
                    <a:pt x="113" y="234"/>
                    <a:pt x="115" y="234"/>
                    <a:pt x="115" y="236"/>
                  </a:cubicBezTo>
                  <a:cubicBezTo>
                    <a:pt x="112" y="238"/>
                    <a:pt x="110" y="241"/>
                    <a:pt x="105" y="240"/>
                  </a:cubicBezTo>
                  <a:cubicBezTo>
                    <a:pt x="102" y="245"/>
                    <a:pt x="94" y="241"/>
                    <a:pt x="89" y="243"/>
                  </a:cubicBezTo>
                  <a:cubicBezTo>
                    <a:pt x="91" y="243"/>
                    <a:pt x="91" y="243"/>
                    <a:pt x="91" y="243"/>
                  </a:cubicBezTo>
                  <a:cubicBezTo>
                    <a:pt x="94" y="245"/>
                    <a:pt x="100" y="243"/>
                    <a:pt x="101" y="247"/>
                  </a:cubicBezTo>
                  <a:cubicBezTo>
                    <a:pt x="100" y="250"/>
                    <a:pt x="98" y="249"/>
                    <a:pt x="96" y="249"/>
                  </a:cubicBezTo>
                  <a:cubicBezTo>
                    <a:pt x="93" y="252"/>
                    <a:pt x="90" y="249"/>
                    <a:pt x="87" y="251"/>
                  </a:cubicBezTo>
                  <a:cubicBezTo>
                    <a:pt x="76" y="250"/>
                    <a:pt x="66" y="248"/>
                    <a:pt x="55" y="246"/>
                  </a:cubicBezTo>
                  <a:cubicBezTo>
                    <a:pt x="52" y="244"/>
                    <a:pt x="50" y="241"/>
                    <a:pt x="46" y="242"/>
                  </a:cubicBezTo>
                  <a:cubicBezTo>
                    <a:pt x="43" y="240"/>
                    <a:pt x="39" y="240"/>
                    <a:pt x="35" y="239"/>
                  </a:cubicBezTo>
                  <a:cubicBezTo>
                    <a:pt x="29" y="242"/>
                    <a:pt x="21" y="239"/>
                    <a:pt x="16" y="235"/>
                  </a:cubicBezTo>
                  <a:cubicBezTo>
                    <a:pt x="8" y="233"/>
                    <a:pt x="16" y="241"/>
                    <a:pt x="12" y="243"/>
                  </a:cubicBezTo>
                  <a:cubicBezTo>
                    <a:pt x="12" y="245"/>
                    <a:pt x="14" y="245"/>
                    <a:pt x="15" y="246"/>
                  </a:cubicBezTo>
                  <a:cubicBezTo>
                    <a:pt x="18" y="247"/>
                    <a:pt x="19" y="251"/>
                    <a:pt x="22" y="251"/>
                  </a:cubicBezTo>
                  <a:cubicBezTo>
                    <a:pt x="25" y="257"/>
                    <a:pt x="30" y="252"/>
                    <a:pt x="33" y="257"/>
                  </a:cubicBezTo>
                  <a:cubicBezTo>
                    <a:pt x="33" y="260"/>
                    <a:pt x="30" y="259"/>
                    <a:pt x="29" y="260"/>
                  </a:cubicBezTo>
                  <a:cubicBezTo>
                    <a:pt x="24" y="257"/>
                    <a:pt x="17" y="259"/>
                    <a:pt x="13" y="255"/>
                  </a:cubicBezTo>
                  <a:cubicBezTo>
                    <a:pt x="12" y="256"/>
                    <a:pt x="9" y="255"/>
                    <a:pt x="9" y="257"/>
                  </a:cubicBezTo>
                  <a:cubicBezTo>
                    <a:pt x="13" y="259"/>
                    <a:pt x="18" y="260"/>
                    <a:pt x="24" y="262"/>
                  </a:cubicBezTo>
                  <a:cubicBezTo>
                    <a:pt x="28" y="262"/>
                    <a:pt x="32" y="264"/>
                    <a:pt x="37" y="263"/>
                  </a:cubicBezTo>
                  <a:cubicBezTo>
                    <a:pt x="41" y="269"/>
                    <a:pt x="49" y="266"/>
                    <a:pt x="54" y="270"/>
                  </a:cubicBezTo>
                  <a:cubicBezTo>
                    <a:pt x="53" y="274"/>
                    <a:pt x="50" y="270"/>
                    <a:pt x="47" y="272"/>
                  </a:cubicBezTo>
                  <a:cubicBezTo>
                    <a:pt x="44" y="272"/>
                    <a:pt x="42" y="269"/>
                    <a:pt x="40" y="270"/>
                  </a:cubicBezTo>
                  <a:cubicBezTo>
                    <a:pt x="38" y="270"/>
                    <a:pt x="37" y="269"/>
                    <a:pt x="36" y="268"/>
                  </a:cubicBezTo>
                  <a:cubicBezTo>
                    <a:pt x="34" y="267"/>
                    <a:pt x="32" y="268"/>
                    <a:pt x="30" y="268"/>
                  </a:cubicBezTo>
                  <a:cubicBezTo>
                    <a:pt x="27" y="269"/>
                    <a:pt x="24" y="265"/>
                    <a:pt x="21" y="266"/>
                  </a:cubicBezTo>
                  <a:cubicBezTo>
                    <a:pt x="14" y="265"/>
                    <a:pt x="8" y="262"/>
                    <a:pt x="0" y="261"/>
                  </a:cubicBezTo>
                  <a:cubicBezTo>
                    <a:pt x="0" y="263"/>
                    <a:pt x="0" y="263"/>
                    <a:pt x="0" y="263"/>
                  </a:cubicBezTo>
                  <a:cubicBezTo>
                    <a:pt x="5" y="267"/>
                    <a:pt x="10" y="270"/>
                    <a:pt x="16" y="270"/>
                  </a:cubicBezTo>
                  <a:cubicBezTo>
                    <a:pt x="20" y="274"/>
                    <a:pt x="26" y="271"/>
                    <a:pt x="30" y="274"/>
                  </a:cubicBezTo>
                  <a:cubicBezTo>
                    <a:pt x="33" y="274"/>
                    <a:pt x="35" y="278"/>
                    <a:pt x="39" y="277"/>
                  </a:cubicBezTo>
                  <a:cubicBezTo>
                    <a:pt x="41" y="280"/>
                    <a:pt x="45" y="280"/>
                    <a:pt x="48" y="283"/>
                  </a:cubicBezTo>
                  <a:cubicBezTo>
                    <a:pt x="55" y="286"/>
                    <a:pt x="61" y="283"/>
                    <a:pt x="68" y="286"/>
                  </a:cubicBezTo>
                  <a:cubicBezTo>
                    <a:pt x="72" y="290"/>
                    <a:pt x="76" y="284"/>
                    <a:pt x="79" y="284"/>
                  </a:cubicBezTo>
                  <a:cubicBezTo>
                    <a:pt x="82" y="284"/>
                    <a:pt x="85" y="287"/>
                    <a:pt x="88" y="286"/>
                  </a:cubicBezTo>
                  <a:cubicBezTo>
                    <a:pt x="91" y="284"/>
                    <a:pt x="93" y="286"/>
                    <a:pt x="95" y="287"/>
                  </a:cubicBezTo>
                  <a:cubicBezTo>
                    <a:pt x="98" y="289"/>
                    <a:pt x="100" y="285"/>
                    <a:pt x="102" y="286"/>
                  </a:cubicBezTo>
                  <a:cubicBezTo>
                    <a:pt x="105" y="288"/>
                    <a:pt x="108" y="288"/>
                    <a:pt x="108" y="292"/>
                  </a:cubicBezTo>
                  <a:cubicBezTo>
                    <a:pt x="105" y="295"/>
                    <a:pt x="102" y="296"/>
                    <a:pt x="99" y="297"/>
                  </a:cubicBezTo>
                  <a:cubicBezTo>
                    <a:pt x="99" y="303"/>
                    <a:pt x="105" y="296"/>
                    <a:pt x="107" y="301"/>
                  </a:cubicBezTo>
                  <a:cubicBezTo>
                    <a:pt x="108" y="303"/>
                    <a:pt x="105" y="304"/>
                    <a:pt x="103" y="305"/>
                  </a:cubicBezTo>
                  <a:cubicBezTo>
                    <a:pt x="107" y="306"/>
                    <a:pt x="107" y="306"/>
                    <a:pt x="107" y="306"/>
                  </a:cubicBezTo>
                  <a:cubicBezTo>
                    <a:pt x="112" y="308"/>
                    <a:pt x="106" y="310"/>
                    <a:pt x="110" y="313"/>
                  </a:cubicBezTo>
                  <a:cubicBezTo>
                    <a:pt x="111" y="312"/>
                    <a:pt x="114" y="314"/>
                    <a:pt x="115" y="312"/>
                  </a:cubicBezTo>
                  <a:cubicBezTo>
                    <a:pt x="112" y="307"/>
                    <a:pt x="118" y="305"/>
                    <a:pt x="117" y="301"/>
                  </a:cubicBezTo>
                  <a:cubicBezTo>
                    <a:pt x="116" y="301"/>
                    <a:pt x="116" y="300"/>
                    <a:pt x="115" y="300"/>
                  </a:cubicBezTo>
                  <a:cubicBezTo>
                    <a:pt x="115" y="298"/>
                    <a:pt x="116" y="296"/>
                    <a:pt x="116" y="294"/>
                  </a:cubicBezTo>
                  <a:cubicBezTo>
                    <a:pt x="113" y="290"/>
                    <a:pt x="120" y="288"/>
                    <a:pt x="121" y="285"/>
                  </a:cubicBezTo>
                  <a:cubicBezTo>
                    <a:pt x="124" y="284"/>
                    <a:pt x="126" y="288"/>
                    <a:pt x="128" y="288"/>
                  </a:cubicBezTo>
                  <a:cubicBezTo>
                    <a:pt x="130" y="291"/>
                    <a:pt x="124" y="292"/>
                    <a:pt x="126" y="295"/>
                  </a:cubicBezTo>
                  <a:cubicBezTo>
                    <a:pt x="126" y="295"/>
                    <a:pt x="126" y="295"/>
                    <a:pt x="127" y="296"/>
                  </a:cubicBezTo>
                  <a:cubicBezTo>
                    <a:pt x="127" y="296"/>
                    <a:pt x="127" y="298"/>
                    <a:pt x="126" y="298"/>
                  </a:cubicBezTo>
                  <a:cubicBezTo>
                    <a:pt x="124" y="301"/>
                    <a:pt x="127" y="304"/>
                    <a:pt x="129" y="306"/>
                  </a:cubicBezTo>
                  <a:cubicBezTo>
                    <a:pt x="127" y="308"/>
                    <a:pt x="123" y="305"/>
                    <a:pt x="121" y="309"/>
                  </a:cubicBezTo>
                  <a:cubicBezTo>
                    <a:pt x="122" y="310"/>
                    <a:pt x="123" y="309"/>
                    <a:pt x="124" y="310"/>
                  </a:cubicBezTo>
                  <a:cubicBezTo>
                    <a:pt x="128" y="308"/>
                    <a:pt x="131" y="311"/>
                    <a:pt x="134" y="310"/>
                  </a:cubicBezTo>
                  <a:cubicBezTo>
                    <a:pt x="138" y="313"/>
                    <a:pt x="141" y="311"/>
                    <a:pt x="144" y="309"/>
                  </a:cubicBezTo>
                  <a:cubicBezTo>
                    <a:pt x="146" y="307"/>
                    <a:pt x="148" y="309"/>
                    <a:pt x="150" y="311"/>
                  </a:cubicBezTo>
                  <a:cubicBezTo>
                    <a:pt x="149" y="312"/>
                    <a:pt x="148" y="312"/>
                    <a:pt x="147" y="314"/>
                  </a:cubicBezTo>
                  <a:cubicBezTo>
                    <a:pt x="152" y="320"/>
                    <a:pt x="155" y="310"/>
                    <a:pt x="160" y="311"/>
                  </a:cubicBezTo>
                  <a:cubicBezTo>
                    <a:pt x="161" y="312"/>
                    <a:pt x="162" y="313"/>
                    <a:pt x="164" y="313"/>
                  </a:cubicBezTo>
                  <a:cubicBezTo>
                    <a:pt x="165" y="313"/>
                    <a:pt x="167" y="311"/>
                    <a:pt x="167" y="311"/>
                  </a:cubicBezTo>
                  <a:cubicBezTo>
                    <a:pt x="170" y="309"/>
                    <a:pt x="172" y="306"/>
                    <a:pt x="176" y="307"/>
                  </a:cubicBezTo>
                  <a:cubicBezTo>
                    <a:pt x="177" y="307"/>
                    <a:pt x="178" y="305"/>
                    <a:pt x="179" y="307"/>
                  </a:cubicBezTo>
                  <a:cubicBezTo>
                    <a:pt x="181" y="306"/>
                    <a:pt x="183" y="306"/>
                    <a:pt x="184" y="305"/>
                  </a:cubicBezTo>
                  <a:cubicBezTo>
                    <a:pt x="185" y="304"/>
                    <a:pt x="183" y="303"/>
                    <a:pt x="184" y="302"/>
                  </a:cubicBezTo>
                  <a:cubicBezTo>
                    <a:pt x="184" y="301"/>
                    <a:pt x="184" y="301"/>
                    <a:pt x="184" y="301"/>
                  </a:cubicBezTo>
                  <a:cubicBezTo>
                    <a:pt x="183" y="300"/>
                    <a:pt x="184" y="300"/>
                    <a:pt x="185" y="300"/>
                  </a:cubicBezTo>
                  <a:cubicBezTo>
                    <a:pt x="187" y="302"/>
                    <a:pt x="187" y="302"/>
                    <a:pt x="187" y="302"/>
                  </a:cubicBezTo>
                  <a:cubicBezTo>
                    <a:pt x="189" y="302"/>
                    <a:pt x="190" y="302"/>
                    <a:pt x="191" y="301"/>
                  </a:cubicBezTo>
                  <a:cubicBezTo>
                    <a:pt x="192" y="302"/>
                    <a:pt x="194" y="303"/>
                    <a:pt x="196" y="303"/>
                  </a:cubicBezTo>
                  <a:cubicBezTo>
                    <a:pt x="199" y="299"/>
                    <a:pt x="207" y="302"/>
                    <a:pt x="209" y="296"/>
                  </a:cubicBezTo>
                  <a:cubicBezTo>
                    <a:pt x="210" y="296"/>
                    <a:pt x="210" y="296"/>
                    <a:pt x="210" y="297"/>
                  </a:cubicBezTo>
                  <a:cubicBezTo>
                    <a:pt x="211" y="296"/>
                    <a:pt x="211" y="296"/>
                    <a:pt x="211" y="296"/>
                  </a:cubicBezTo>
                  <a:cubicBezTo>
                    <a:pt x="215" y="296"/>
                    <a:pt x="218" y="297"/>
                    <a:pt x="220" y="299"/>
                  </a:cubicBezTo>
                  <a:cubicBezTo>
                    <a:pt x="222" y="298"/>
                    <a:pt x="220" y="296"/>
                    <a:pt x="222" y="296"/>
                  </a:cubicBezTo>
                  <a:cubicBezTo>
                    <a:pt x="223" y="295"/>
                    <a:pt x="224" y="294"/>
                    <a:pt x="225" y="295"/>
                  </a:cubicBezTo>
                  <a:cubicBezTo>
                    <a:pt x="225" y="294"/>
                    <a:pt x="225" y="294"/>
                    <a:pt x="225" y="294"/>
                  </a:cubicBezTo>
                  <a:cubicBezTo>
                    <a:pt x="227" y="293"/>
                    <a:pt x="229" y="293"/>
                    <a:pt x="231" y="293"/>
                  </a:cubicBezTo>
                  <a:cubicBezTo>
                    <a:pt x="235" y="293"/>
                    <a:pt x="238" y="292"/>
                    <a:pt x="240" y="288"/>
                  </a:cubicBezTo>
                  <a:cubicBezTo>
                    <a:pt x="243" y="287"/>
                    <a:pt x="244" y="289"/>
                    <a:pt x="247" y="289"/>
                  </a:cubicBezTo>
                  <a:cubicBezTo>
                    <a:pt x="256" y="290"/>
                    <a:pt x="258" y="280"/>
                    <a:pt x="267" y="281"/>
                  </a:cubicBezTo>
                  <a:cubicBezTo>
                    <a:pt x="271" y="277"/>
                    <a:pt x="276" y="276"/>
                    <a:pt x="281" y="273"/>
                  </a:cubicBezTo>
                  <a:cubicBezTo>
                    <a:pt x="283" y="272"/>
                    <a:pt x="286" y="271"/>
                    <a:pt x="287" y="269"/>
                  </a:cubicBezTo>
                  <a:cubicBezTo>
                    <a:pt x="293" y="270"/>
                    <a:pt x="293" y="261"/>
                    <a:pt x="297" y="258"/>
                  </a:cubicBezTo>
                  <a:cubicBezTo>
                    <a:pt x="298" y="252"/>
                    <a:pt x="305" y="252"/>
                    <a:pt x="304" y="245"/>
                  </a:cubicBezTo>
                  <a:cubicBezTo>
                    <a:pt x="308" y="240"/>
                    <a:pt x="310" y="234"/>
                    <a:pt x="314" y="229"/>
                  </a:cubicBezTo>
                  <a:cubicBezTo>
                    <a:pt x="316" y="227"/>
                    <a:pt x="313" y="224"/>
                    <a:pt x="314" y="222"/>
                  </a:cubicBezTo>
                  <a:cubicBezTo>
                    <a:pt x="313" y="217"/>
                    <a:pt x="318" y="215"/>
                    <a:pt x="317" y="211"/>
                  </a:cubicBezTo>
                  <a:cubicBezTo>
                    <a:pt x="317" y="205"/>
                    <a:pt x="317" y="198"/>
                    <a:pt x="322" y="195"/>
                  </a:cubicBezTo>
                  <a:cubicBezTo>
                    <a:pt x="322" y="194"/>
                    <a:pt x="322" y="194"/>
                    <a:pt x="322" y="194"/>
                  </a:cubicBezTo>
                  <a:cubicBezTo>
                    <a:pt x="324" y="193"/>
                    <a:pt x="326" y="190"/>
                    <a:pt x="326" y="187"/>
                  </a:cubicBezTo>
                  <a:cubicBezTo>
                    <a:pt x="331" y="184"/>
                    <a:pt x="328" y="179"/>
                    <a:pt x="330" y="175"/>
                  </a:cubicBezTo>
                  <a:cubicBezTo>
                    <a:pt x="331" y="173"/>
                    <a:pt x="333" y="174"/>
                    <a:pt x="333" y="172"/>
                  </a:cubicBezTo>
                  <a:lnTo>
                    <a:pt x="332" y="172"/>
                  </a:lnTo>
                  <a:close/>
                  <a:moveTo>
                    <a:pt x="113" y="250"/>
                  </a:moveTo>
                  <a:cubicBezTo>
                    <a:pt x="111" y="252"/>
                    <a:pt x="109" y="252"/>
                    <a:pt x="107" y="250"/>
                  </a:cubicBezTo>
                  <a:cubicBezTo>
                    <a:pt x="106" y="248"/>
                    <a:pt x="108" y="249"/>
                    <a:pt x="109" y="247"/>
                  </a:cubicBezTo>
                  <a:cubicBezTo>
                    <a:pt x="110" y="248"/>
                    <a:pt x="114" y="247"/>
                    <a:pt x="113" y="250"/>
                  </a:cubicBezTo>
                  <a:close/>
                  <a:moveTo>
                    <a:pt x="159" y="309"/>
                  </a:moveTo>
                  <a:cubicBezTo>
                    <a:pt x="159" y="309"/>
                    <a:pt x="158" y="308"/>
                    <a:pt x="157" y="308"/>
                  </a:cubicBezTo>
                  <a:cubicBezTo>
                    <a:pt x="158" y="308"/>
                    <a:pt x="159" y="308"/>
                    <a:pt x="160" y="308"/>
                  </a:cubicBezTo>
                  <a:lnTo>
                    <a:pt x="159" y="309"/>
                  </a:lnTo>
                  <a:close/>
                  <a:moveTo>
                    <a:pt x="176" y="305"/>
                  </a:moveTo>
                  <a:cubicBezTo>
                    <a:pt x="172" y="305"/>
                    <a:pt x="172" y="305"/>
                    <a:pt x="172" y="305"/>
                  </a:cubicBezTo>
                  <a:cubicBezTo>
                    <a:pt x="173" y="304"/>
                    <a:pt x="173" y="304"/>
                    <a:pt x="173" y="304"/>
                  </a:cubicBezTo>
                  <a:cubicBezTo>
                    <a:pt x="173" y="303"/>
                    <a:pt x="173" y="303"/>
                    <a:pt x="173" y="303"/>
                  </a:cubicBezTo>
                  <a:cubicBezTo>
                    <a:pt x="173" y="305"/>
                    <a:pt x="174" y="303"/>
                    <a:pt x="175" y="303"/>
                  </a:cubicBezTo>
                  <a:cubicBezTo>
                    <a:pt x="175" y="304"/>
                    <a:pt x="175" y="304"/>
                    <a:pt x="175" y="304"/>
                  </a:cubicBezTo>
                  <a:cubicBezTo>
                    <a:pt x="176" y="304"/>
                    <a:pt x="176" y="304"/>
                    <a:pt x="176" y="304"/>
                  </a:cubicBezTo>
                  <a:lnTo>
                    <a:pt x="176" y="305"/>
                  </a:lnTo>
                  <a:close/>
                  <a:moveTo>
                    <a:pt x="318" y="105"/>
                  </a:moveTo>
                  <a:cubicBezTo>
                    <a:pt x="317" y="106"/>
                    <a:pt x="316" y="105"/>
                    <a:pt x="316" y="104"/>
                  </a:cubicBezTo>
                  <a:cubicBezTo>
                    <a:pt x="316" y="102"/>
                    <a:pt x="316" y="102"/>
                    <a:pt x="316" y="102"/>
                  </a:cubicBezTo>
                  <a:cubicBezTo>
                    <a:pt x="316" y="103"/>
                    <a:pt x="318" y="103"/>
                    <a:pt x="318" y="104"/>
                  </a:cubicBezTo>
                  <a:cubicBezTo>
                    <a:pt x="318" y="105"/>
                    <a:pt x="318" y="105"/>
                    <a:pt x="318" y="105"/>
                  </a:cubicBezTo>
                  <a:close/>
                  <a:moveTo>
                    <a:pt x="322" y="116"/>
                  </a:moveTo>
                  <a:cubicBezTo>
                    <a:pt x="319" y="114"/>
                    <a:pt x="318" y="112"/>
                    <a:pt x="318" y="109"/>
                  </a:cubicBezTo>
                  <a:cubicBezTo>
                    <a:pt x="320" y="111"/>
                    <a:pt x="322" y="110"/>
                    <a:pt x="322" y="108"/>
                  </a:cubicBezTo>
                  <a:cubicBezTo>
                    <a:pt x="321" y="106"/>
                    <a:pt x="321" y="106"/>
                    <a:pt x="321" y="106"/>
                  </a:cubicBezTo>
                  <a:cubicBezTo>
                    <a:pt x="323" y="105"/>
                    <a:pt x="323" y="108"/>
                    <a:pt x="324" y="109"/>
                  </a:cubicBezTo>
                  <a:cubicBezTo>
                    <a:pt x="323" y="110"/>
                    <a:pt x="324" y="111"/>
                    <a:pt x="323" y="112"/>
                  </a:cubicBezTo>
                  <a:cubicBezTo>
                    <a:pt x="323" y="111"/>
                    <a:pt x="323" y="111"/>
                    <a:pt x="322" y="111"/>
                  </a:cubicBezTo>
                  <a:cubicBezTo>
                    <a:pt x="320" y="112"/>
                    <a:pt x="322" y="114"/>
                    <a:pt x="322" y="116"/>
                  </a:cubicBezTo>
                  <a:close/>
                  <a:moveTo>
                    <a:pt x="323" y="130"/>
                  </a:moveTo>
                  <a:cubicBezTo>
                    <a:pt x="324" y="129"/>
                    <a:pt x="324" y="129"/>
                    <a:pt x="324" y="129"/>
                  </a:cubicBezTo>
                  <a:cubicBezTo>
                    <a:pt x="324" y="130"/>
                    <a:pt x="324" y="130"/>
                    <a:pt x="324" y="130"/>
                  </a:cubicBezTo>
                  <a:cubicBezTo>
                    <a:pt x="323" y="130"/>
                    <a:pt x="323" y="130"/>
                    <a:pt x="323"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17" name="Freeform 37"/>
            <p:cNvSpPr/>
            <p:nvPr/>
          </p:nvSpPr>
          <p:spPr bwMode="auto">
            <a:xfrm>
              <a:off x="5189538" y="2060575"/>
              <a:ext cx="12700" cy="17463"/>
            </a:xfrm>
            <a:custGeom>
              <a:avLst/>
              <a:gdLst>
                <a:gd name="T0" fmla="*/ 3 w 3"/>
                <a:gd name="T1" fmla="*/ 4 h 4"/>
                <a:gd name="T2" fmla="*/ 3 w 3"/>
                <a:gd name="T3" fmla="*/ 3 h 4"/>
                <a:gd name="T4" fmla="*/ 1 w 3"/>
                <a:gd name="T5" fmla="*/ 4 h 4"/>
                <a:gd name="T6" fmla="*/ 3 w 3"/>
                <a:gd name="T7" fmla="*/ 4 h 4"/>
              </a:gdLst>
              <a:ahLst/>
              <a:cxnLst>
                <a:cxn ang="0">
                  <a:pos x="T0" y="T1"/>
                </a:cxn>
                <a:cxn ang="0">
                  <a:pos x="T2" y="T3"/>
                </a:cxn>
                <a:cxn ang="0">
                  <a:pos x="T4" y="T5"/>
                </a:cxn>
                <a:cxn ang="0">
                  <a:pos x="T6" y="T7"/>
                </a:cxn>
              </a:cxnLst>
              <a:rect l="0" t="0" r="r" b="b"/>
              <a:pathLst>
                <a:path w="3" h="4">
                  <a:moveTo>
                    <a:pt x="3" y="4"/>
                  </a:moveTo>
                  <a:cubicBezTo>
                    <a:pt x="3" y="4"/>
                    <a:pt x="3" y="3"/>
                    <a:pt x="3" y="3"/>
                  </a:cubicBezTo>
                  <a:cubicBezTo>
                    <a:pt x="3" y="0"/>
                    <a:pt x="0" y="2"/>
                    <a:pt x="1" y="4"/>
                  </a:cubicBezTo>
                  <a:cubicBezTo>
                    <a:pt x="1" y="4"/>
                    <a:pt x="2"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18" name="Freeform 38"/>
            <p:cNvSpPr/>
            <p:nvPr/>
          </p:nvSpPr>
          <p:spPr bwMode="auto">
            <a:xfrm>
              <a:off x="4014788" y="3159125"/>
              <a:ext cx="20638" cy="9525"/>
            </a:xfrm>
            <a:custGeom>
              <a:avLst/>
              <a:gdLst>
                <a:gd name="T0" fmla="*/ 0 w 5"/>
                <a:gd name="T1" fmla="*/ 0 h 2"/>
                <a:gd name="T2" fmla="*/ 3 w 5"/>
                <a:gd name="T3" fmla="*/ 2 h 2"/>
                <a:gd name="T4" fmla="*/ 4 w 5"/>
                <a:gd name="T5" fmla="*/ 1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3" y="2"/>
                    <a:pt x="3" y="2"/>
                    <a:pt x="3" y="2"/>
                  </a:cubicBezTo>
                  <a:cubicBezTo>
                    <a:pt x="4" y="1"/>
                    <a:pt x="4" y="1"/>
                    <a:pt x="4" y="1"/>
                  </a:cubicBezTo>
                  <a:cubicBezTo>
                    <a:pt x="5" y="2"/>
                    <a:pt x="5" y="2"/>
                    <a:pt x="5" y="2"/>
                  </a:cubicBezTo>
                  <a:cubicBezTo>
                    <a:pt x="5"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19" name="Freeform 39"/>
            <p:cNvSpPr/>
            <p:nvPr/>
          </p:nvSpPr>
          <p:spPr bwMode="auto">
            <a:xfrm>
              <a:off x="4040188" y="3159125"/>
              <a:ext cx="47625" cy="30163"/>
            </a:xfrm>
            <a:custGeom>
              <a:avLst/>
              <a:gdLst>
                <a:gd name="T0" fmla="*/ 7 w 11"/>
                <a:gd name="T1" fmla="*/ 4 h 7"/>
                <a:gd name="T2" fmla="*/ 3 w 11"/>
                <a:gd name="T3" fmla="*/ 1 h 7"/>
                <a:gd name="T4" fmla="*/ 5 w 11"/>
                <a:gd name="T5" fmla="*/ 6 h 7"/>
                <a:gd name="T6" fmla="*/ 11 w 11"/>
                <a:gd name="T7" fmla="*/ 4 h 7"/>
                <a:gd name="T8" fmla="*/ 7 w 11"/>
                <a:gd name="T9" fmla="*/ 4 h 7"/>
              </a:gdLst>
              <a:ahLst/>
              <a:cxnLst>
                <a:cxn ang="0">
                  <a:pos x="T0" y="T1"/>
                </a:cxn>
                <a:cxn ang="0">
                  <a:pos x="T2" y="T3"/>
                </a:cxn>
                <a:cxn ang="0">
                  <a:pos x="T4" y="T5"/>
                </a:cxn>
                <a:cxn ang="0">
                  <a:pos x="T6" y="T7"/>
                </a:cxn>
                <a:cxn ang="0">
                  <a:pos x="T8" y="T9"/>
                </a:cxn>
              </a:cxnLst>
              <a:rect l="0" t="0" r="r" b="b"/>
              <a:pathLst>
                <a:path w="11" h="7">
                  <a:moveTo>
                    <a:pt x="7" y="4"/>
                  </a:moveTo>
                  <a:cubicBezTo>
                    <a:pt x="6" y="3"/>
                    <a:pt x="5" y="0"/>
                    <a:pt x="3" y="1"/>
                  </a:cubicBezTo>
                  <a:cubicBezTo>
                    <a:pt x="0" y="3"/>
                    <a:pt x="4" y="5"/>
                    <a:pt x="5" y="6"/>
                  </a:cubicBezTo>
                  <a:cubicBezTo>
                    <a:pt x="7" y="7"/>
                    <a:pt x="9" y="5"/>
                    <a:pt x="11" y="4"/>
                  </a:cubicBezTo>
                  <a:cubicBezTo>
                    <a:pt x="9" y="4"/>
                    <a:pt x="8"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20" name="Freeform 40"/>
            <p:cNvSpPr/>
            <p:nvPr/>
          </p:nvSpPr>
          <p:spPr bwMode="auto">
            <a:xfrm>
              <a:off x="4138613" y="3176588"/>
              <a:ext cx="63500" cy="17463"/>
            </a:xfrm>
            <a:custGeom>
              <a:avLst/>
              <a:gdLst>
                <a:gd name="T0" fmla="*/ 0 w 15"/>
                <a:gd name="T1" fmla="*/ 2 h 4"/>
                <a:gd name="T2" fmla="*/ 2 w 15"/>
                <a:gd name="T3" fmla="*/ 4 h 4"/>
                <a:gd name="T4" fmla="*/ 15 w 15"/>
                <a:gd name="T5" fmla="*/ 3 h 4"/>
                <a:gd name="T6" fmla="*/ 0 w 15"/>
                <a:gd name="T7" fmla="*/ 2 h 4"/>
              </a:gdLst>
              <a:ahLst/>
              <a:cxnLst>
                <a:cxn ang="0">
                  <a:pos x="T0" y="T1"/>
                </a:cxn>
                <a:cxn ang="0">
                  <a:pos x="T2" y="T3"/>
                </a:cxn>
                <a:cxn ang="0">
                  <a:pos x="T4" y="T5"/>
                </a:cxn>
                <a:cxn ang="0">
                  <a:pos x="T6" y="T7"/>
                </a:cxn>
              </a:cxnLst>
              <a:rect l="0" t="0" r="r" b="b"/>
              <a:pathLst>
                <a:path w="15" h="4">
                  <a:moveTo>
                    <a:pt x="0" y="2"/>
                  </a:moveTo>
                  <a:cubicBezTo>
                    <a:pt x="0" y="3"/>
                    <a:pt x="1" y="3"/>
                    <a:pt x="2" y="4"/>
                  </a:cubicBezTo>
                  <a:cubicBezTo>
                    <a:pt x="7" y="4"/>
                    <a:pt x="10" y="4"/>
                    <a:pt x="15" y="3"/>
                  </a:cubicBezTo>
                  <a:cubicBezTo>
                    <a:pt x="10" y="0"/>
                    <a:pt x="6"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21" name="Freeform 41"/>
            <p:cNvSpPr/>
            <p:nvPr/>
          </p:nvSpPr>
          <p:spPr bwMode="auto">
            <a:xfrm>
              <a:off x="4219575" y="3184525"/>
              <a:ext cx="12700" cy="4763"/>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22" name="Freeform 42"/>
            <p:cNvSpPr/>
            <p:nvPr/>
          </p:nvSpPr>
          <p:spPr bwMode="auto">
            <a:xfrm>
              <a:off x="4232275" y="3189288"/>
              <a:ext cx="4763" cy="476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grpSp>
      <p:sp>
        <p:nvSpPr>
          <p:cNvPr id="123" name="文本框 122"/>
          <p:cNvSpPr txBox="1"/>
          <p:nvPr/>
        </p:nvSpPr>
        <p:spPr>
          <a:xfrm>
            <a:off x="5247340" y="2745208"/>
            <a:ext cx="1415772" cy="338554"/>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600" dirty="0">
                <a:solidFill>
                  <a:srgbClr val="1C254E"/>
                </a:solidFill>
              </a:rPr>
              <a:t>输入你的标题</a:t>
            </a:r>
            <a:endParaRPr lang="zh-CN" altLang="en-US" sz="1600" dirty="0">
              <a:solidFill>
                <a:srgbClr val="1C254E"/>
              </a:solidFill>
            </a:endParaRPr>
          </a:p>
        </p:txBody>
      </p:sp>
      <p:grpSp>
        <p:nvGrpSpPr>
          <p:cNvPr id="124" name="组合 123"/>
          <p:cNvGrpSpPr/>
          <p:nvPr/>
        </p:nvGrpSpPr>
        <p:grpSpPr>
          <a:xfrm rot="17364957">
            <a:off x="7401083" y="2274209"/>
            <a:ext cx="1718631" cy="1653415"/>
            <a:chOff x="3865563" y="1893888"/>
            <a:chExt cx="1422400" cy="1368425"/>
          </a:xfrm>
          <a:solidFill>
            <a:schemeClr val="bg1"/>
          </a:solidFill>
        </p:grpSpPr>
        <p:sp>
          <p:nvSpPr>
            <p:cNvPr id="125" name="Freeform 36"/>
            <p:cNvSpPr>
              <a:spLocks noEditPoints="1"/>
            </p:cNvSpPr>
            <p:nvPr/>
          </p:nvSpPr>
          <p:spPr bwMode="auto">
            <a:xfrm>
              <a:off x="3865563" y="1893888"/>
              <a:ext cx="1422400" cy="1368425"/>
            </a:xfrm>
            <a:custGeom>
              <a:avLst/>
              <a:gdLst>
                <a:gd name="T0" fmla="*/ 329 w 333"/>
                <a:gd name="T1" fmla="*/ 151 h 320"/>
                <a:gd name="T2" fmla="*/ 325 w 333"/>
                <a:gd name="T3" fmla="*/ 132 h 320"/>
                <a:gd name="T4" fmla="*/ 329 w 333"/>
                <a:gd name="T5" fmla="*/ 112 h 320"/>
                <a:gd name="T6" fmla="*/ 311 w 333"/>
                <a:gd name="T7" fmla="*/ 88 h 320"/>
                <a:gd name="T8" fmla="*/ 299 w 333"/>
                <a:gd name="T9" fmla="*/ 69 h 320"/>
                <a:gd name="T10" fmla="*/ 269 w 333"/>
                <a:gd name="T11" fmla="*/ 44 h 320"/>
                <a:gd name="T12" fmla="*/ 263 w 333"/>
                <a:gd name="T13" fmla="*/ 39 h 320"/>
                <a:gd name="T14" fmla="*/ 240 w 333"/>
                <a:gd name="T15" fmla="*/ 28 h 320"/>
                <a:gd name="T16" fmla="*/ 224 w 333"/>
                <a:gd name="T17" fmla="*/ 17 h 320"/>
                <a:gd name="T18" fmla="*/ 213 w 333"/>
                <a:gd name="T19" fmla="*/ 14 h 320"/>
                <a:gd name="T20" fmla="*/ 183 w 333"/>
                <a:gd name="T21" fmla="*/ 1 h 320"/>
                <a:gd name="T22" fmla="*/ 159 w 333"/>
                <a:gd name="T23" fmla="*/ 3 h 320"/>
                <a:gd name="T24" fmla="*/ 131 w 333"/>
                <a:gd name="T25" fmla="*/ 7 h 320"/>
                <a:gd name="T26" fmla="*/ 106 w 333"/>
                <a:gd name="T27" fmla="*/ 10 h 320"/>
                <a:gd name="T28" fmla="*/ 96 w 333"/>
                <a:gd name="T29" fmla="*/ 24 h 320"/>
                <a:gd name="T30" fmla="*/ 71 w 333"/>
                <a:gd name="T31" fmla="*/ 46 h 320"/>
                <a:gd name="T32" fmla="*/ 45 w 333"/>
                <a:gd name="T33" fmla="*/ 76 h 320"/>
                <a:gd name="T34" fmla="*/ 46 w 333"/>
                <a:gd name="T35" fmla="*/ 94 h 320"/>
                <a:gd name="T36" fmla="*/ 48 w 333"/>
                <a:gd name="T37" fmla="*/ 116 h 320"/>
                <a:gd name="T38" fmla="*/ 46 w 333"/>
                <a:gd name="T39" fmla="*/ 137 h 320"/>
                <a:gd name="T40" fmla="*/ 38 w 333"/>
                <a:gd name="T41" fmla="*/ 149 h 320"/>
                <a:gd name="T42" fmla="*/ 41 w 333"/>
                <a:gd name="T43" fmla="*/ 167 h 320"/>
                <a:gd name="T44" fmla="*/ 50 w 333"/>
                <a:gd name="T45" fmla="*/ 191 h 320"/>
                <a:gd name="T46" fmla="*/ 66 w 333"/>
                <a:gd name="T47" fmla="*/ 212 h 320"/>
                <a:gd name="T48" fmla="*/ 90 w 333"/>
                <a:gd name="T49" fmla="*/ 225 h 320"/>
                <a:gd name="T50" fmla="*/ 105 w 333"/>
                <a:gd name="T51" fmla="*/ 240 h 320"/>
                <a:gd name="T52" fmla="*/ 96 w 333"/>
                <a:gd name="T53" fmla="*/ 249 h 320"/>
                <a:gd name="T54" fmla="*/ 35 w 333"/>
                <a:gd name="T55" fmla="*/ 239 h 320"/>
                <a:gd name="T56" fmla="*/ 22 w 333"/>
                <a:gd name="T57" fmla="*/ 251 h 320"/>
                <a:gd name="T58" fmla="*/ 9 w 333"/>
                <a:gd name="T59" fmla="*/ 257 h 320"/>
                <a:gd name="T60" fmla="*/ 47 w 333"/>
                <a:gd name="T61" fmla="*/ 272 h 320"/>
                <a:gd name="T62" fmla="*/ 21 w 333"/>
                <a:gd name="T63" fmla="*/ 266 h 320"/>
                <a:gd name="T64" fmla="*/ 30 w 333"/>
                <a:gd name="T65" fmla="*/ 274 h 320"/>
                <a:gd name="T66" fmla="*/ 79 w 333"/>
                <a:gd name="T67" fmla="*/ 284 h 320"/>
                <a:gd name="T68" fmla="*/ 108 w 333"/>
                <a:gd name="T69" fmla="*/ 292 h 320"/>
                <a:gd name="T70" fmla="*/ 107 w 333"/>
                <a:gd name="T71" fmla="*/ 306 h 320"/>
                <a:gd name="T72" fmla="*/ 115 w 333"/>
                <a:gd name="T73" fmla="*/ 300 h 320"/>
                <a:gd name="T74" fmla="*/ 126 w 333"/>
                <a:gd name="T75" fmla="*/ 295 h 320"/>
                <a:gd name="T76" fmla="*/ 121 w 333"/>
                <a:gd name="T77" fmla="*/ 309 h 320"/>
                <a:gd name="T78" fmla="*/ 150 w 333"/>
                <a:gd name="T79" fmla="*/ 311 h 320"/>
                <a:gd name="T80" fmla="*/ 167 w 333"/>
                <a:gd name="T81" fmla="*/ 311 h 320"/>
                <a:gd name="T82" fmla="*/ 184 w 333"/>
                <a:gd name="T83" fmla="*/ 302 h 320"/>
                <a:gd name="T84" fmla="*/ 191 w 333"/>
                <a:gd name="T85" fmla="*/ 301 h 320"/>
                <a:gd name="T86" fmla="*/ 211 w 333"/>
                <a:gd name="T87" fmla="*/ 296 h 320"/>
                <a:gd name="T88" fmla="*/ 225 w 333"/>
                <a:gd name="T89" fmla="*/ 294 h 320"/>
                <a:gd name="T90" fmla="*/ 267 w 333"/>
                <a:gd name="T91" fmla="*/ 281 h 320"/>
                <a:gd name="T92" fmla="*/ 304 w 333"/>
                <a:gd name="T93" fmla="*/ 245 h 320"/>
                <a:gd name="T94" fmla="*/ 322 w 333"/>
                <a:gd name="T95" fmla="*/ 195 h 320"/>
                <a:gd name="T96" fmla="*/ 333 w 333"/>
                <a:gd name="T97" fmla="*/ 172 h 320"/>
                <a:gd name="T98" fmla="*/ 109 w 333"/>
                <a:gd name="T99" fmla="*/ 247 h 320"/>
                <a:gd name="T100" fmla="*/ 160 w 333"/>
                <a:gd name="T101" fmla="*/ 308 h 320"/>
                <a:gd name="T102" fmla="*/ 173 w 333"/>
                <a:gd name="T103" fmla="*/ 304 h 320"/>
                <a:gd name="T104" fmla="*/ 176 w 333"/>
                <a:gd name="T105" fmla="*/ 304 h 320"/>
                <a:gd name="T106" fmla="*/ 316 w 333"/>
                <a:gd name="T107" fmla="*/ 102 h 320"/>
                <a:gd name="T108" fmla="*/ 318 w 333"/>
                <a:gd name="T109" fmla="*/ 109 h 320"/>
                <a:gd name="T110" fmla="*/ 323 w 333"/>
                <a:gd name="T111" fmla="*/ 112 h 320"/>
                <a:gd name="T112" fmla="*/ 324 w 333"/>
                <a:gd name="T113" fmla="*/ 12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3" h="320">
                  <a:moveTo>
                    <a:pt x="332" y="172"/>
                  </a:moveTo>
                  <a:cubicBezTo>
                    <a:pt x="328" y="167"/>
                    <a:pt x="328" y="163"/>
                    <a:pt x="329" y="157"/>
                  </a:cubicBezTo>
                  <a:cubicBezTo>
                    <a:pt x="329" y="156"/>
                    <a:pt x="331" y="155"/>
                    <a:pt x="332" y="156"/>
                  </a:cubicBezTo>
                  <a:cubicBezTo>
                    <a:pt x="333" y="154"/>
                    <a:pt x="330" y="153"/>
                    <a:pt x="329" y="151"/>
                  </a:cubicBezTo>
                  <a:cubicBezTo>
                    <a:pt x="328" y="149"/>
                    <a:pt x="327" y="145"/>
                    <a:pt x="330" y="143"/>
                  </a:cubicBezTo>
                  <a:cubicBezTo>
                    <a:pt x="328" y="140"/>
                    <a:pt x="328" y="135"/>
                    <a:pt x="325" y="133"/>
                  </a:cubicBezTo>
                  <a:cubicBezTo>
                    <a:pt x="323" y="132"/>
                    <a:pt x="323" y="131"/>
                    <a:pt x="324" y="130"/>
                  </a:cubicBezTo>
                  <a:cubicBezTo>
                    <a:pt x="324" y="131"/>
                    <a:pt x="325" y="131"/>
                    <a:pt x="325" y="132"/>
                  </a:cubicBezTo>
                  <a:cubicBezTo>
                    <a:pt x="328" y="131"/>
                    <a:pt x="325" y="129"/>
                    <a:pt x="326" y="128"/>
                  </a:cubicBezTo>
                  <a:cubicBezTo>
                    <a:pt x="321" y="126"/>
                    <a:pt x="326" y="121"/>
                    <a:pt x="322" y="119"/>
                  </a:cubicBezTo>
                  <a:cubicBezTo>
                    <a:pt x="324" y="117"/>
                    <a:pt x="324" y="117"/>
                    <a:pt x="324" y="117"/>
                  </a:cubicBezTo>
                  <a:cubicBezTo>
                    <a:pt x="322" y="113"/>
                    <a:pt x="328" y="114"/>
                    <a:pt x="329" y="112"/>
                  </a:cubicBezTo>
                  <a:cubicBezTo>
                    <a:pt x="328" y="110"/>
                    <a:pt x="329" y="106"/>
                    <a:pt x="329" y="104"/>
                  </a:cubicBezTo>
                  <a:cubicBezTo>
                    <a:pt x="325" y="103"/>
                    <a:pt x="325" y="103"/>
                    <a:pt x="325" y="103"/>
                  </a:cubicBezTo>
                  <a:cubicBezTo>
                    <a:pt x="323" y="98"/>
                    <a:pt x="318" y="96"/>
                    <a:pt x="315" y="91"/>
                  </a:cubicBezTo>
                  <a:cubicBezTo>
                    <a:pt x="314" y="90"/>
                    <a:pt x="311" y="90"/>
                    <a:pt x="311" y="88"/>
                  </a:cubicBezTo>
                  <a:cubicBezTo>
                    <a:pt x="307" y="83"/>
                    <a:pt x="306" y="78"/>
                    <a:pt x="303" y="73"/>
                  </a:cubicBezTo>
                  <a:cubicBezTo>
                    <a:pt x="302" y="73"/>
                    <a:pt x="301" y="75"/>
                    <a:pt x="300" y="74"/>
                  </a:cubicBezTo>
                  <a:cubicBezTo>
                    <a:pt x="301" y="73"/>
                    <a:pt x="301" y="73"/>
                    <a:pt x="301" y="73"/>
                  </a:cubicBezTo>
                  <a:cubicBezTo>
                    <a:pt x="299" y="73"/>
                    <a:pt x="299" y="70"/>
                    <a:pt x="299" y="69"/>
                  </a:cubicBezTo>
                  <a:cubicBezTo>
                    <a:pt x="294" y="60"/>
                    <a:pt x="285" y="55"/>
                    <a:pt x="278" y="48"/>
                  </a:cubicBezTo>
                  <a:cubicBezTo>
                    <a:pt x="275" y="47"/>
                    <a:pt x="273" y="43"/>
                    <a:pt x="270" y="44"/>
                  </a:cubicBezTo>
                  <a:cubicBezTo>
                    <a:pt x="269" y="43"/>
                    <a:pt x="268" y="42"/>
                    <a:pt x="267" y="42"/>
                  </a:cubicBezTo>
                  <a:cubicBezTo>
                    <a:pt x="268" y="43"/>
                    <a:pt x="269" y="43"/>
                    <a:pt x="269" y="44"/>
                  </a:cubicBezTo>
                  <a:cubicBezTo>
                    <a:pt x="269" y="45"/>
                    <a:pt x="268" y="45"/>
                    <a:pt x="267" y="45"/>
                  </a:cubicBezTo>
                  <a:cubicBezTo>
                    <a:pt x="266" y="44"/>
                    <a:pt x="265" y="44"/>
                    <a:pt x="266" y="43"/>
                  </a:cubicBezTo>
                  <a:cubicBezTo>
                    <a:pt x="265" y="43"/>
                    <a:pt x="265" y="43"/>
                    <a:pt x="265" y="43"/>
                  </a:cubicBezTo>
                  <a:cubicBezTo>
                    <a:pt x="263" y="43"/>
                    <a:pt x="260" y="40"/>
                    <a:pt x="263" y="39"/>
                  </a:cubicBezTo>
                  <a:cubicBezTo>
                    <a:pt x="262" y="39"/>
                    <a:pt x="262" y="38"/>
                    <a:pt x="261" y="38"/>
                  </a:cubicBezTo>
                  <a:cubicBezTo>
                    <a:pt x="261" y="39"/>
                    <a:pt x="262" y="39"/>
                    <a:pt x="261" y="39"/>
                  </a:cubicBezTo>
                  <a:cubicBezTo>
                    <a:pt x="258" y="39"/>
                    <a:pt x="254" y="39"/>
                    <a:pt x="253" y="35"/>
                  </a:cubicBezTo>
                  <a:cubicBezTo>
                    <a:pt x="247" y="34"/>
                    <a:pt x="243" y="33"/>
                    <a:pt x="240" y="28"/>
                  </a:cubicBezTo>
                  <a:cubicBezTo>
                    <a:pt x="239" y="26"/>
                    <a:pt x="239" y="26"/>
                    <a:pt x="239" y="26"/>
                  </a:cubicBezTo>
                  <a:cubicBezTo>
                    <a:pt x="242" y="24"/>
                    <a:pt x="241" y="21"/>
                    <a:pt x="242" y="19"/>
                  </a:cubicBezTo>
                  <a:cubicBezTo>
                    <a:pt x="238" y="18"/>
                    <a:pt x="235" y="15"/>
                    <a:pt x="231" y="18"/>
                  </a:cubicBezTo>
                  <a:cubicBezTo>
                    <a:pt x="229" y="20"/>
                    <a:pt x="226" y="18"/>
                    <a:pt x="224" y="17"/>
                  </a:cubicBezTo>
                  <a:cubicBezTo>
                    <a:pt x="223" y="16"/>
                    <a:pt x="221" y="15"/>
                    <a:pt x="223" y="14"/>
                  </a:cubicBezTo>
                  <a:cubicBezTo>
                    <a:pt x="221" y="11"/>
                    <a:pt x="219" y="14"/>
                    <a:pt x="217" y="14"/>
                  </a:cubicBezTo>
                  <a:cubicBezTo>
                    <a:pt x="216" y="12"/>
                    <a:pt x="215" y="15"/>
                    <a:pt x="213" y="14"/>
                  </a:cubicBezTo>
                  <a:cubicBezTo>
                    <a:pt x="213" y="14"/>
                    <a:pt x="213" y="14"/>
                    <a:pt x="213" y="14"/>
                  </a:cubicBezTo>
                  <a:cubicBezTo>
                    <a:pt x="209" y="10"/>
                    <a:pt x="209" y="10"/>
                    <a:pt x="209" y="10"/>
                  </a:cubicBezTo>
                  <a:cubicBezTo>
                    <a:pt x="206" y="9"/>
                    <a:pt x="203" y="12"/>
                    <a:pt x="200" y="12"/>
                  </a:cubicBezTo>
                  <a:cubicBezTo>
                    <a:pt x="193" y="13"/>
                    <a:pt x="199" y="2"/>
                    <a:pt x="190" y="5"/>
                  </a:cubicBezTo>
                  <a:cubicBezTo>
                    <a:pt x="188" y="3"/>
                    <a:pt x="184" y="5"/>
                    <a:pt x="183" y="1"/>
                  </a:cubicBezTo>
                  <a:cubicBezTo>
                    <a:pt x="182" y="2"/>
                    <a:pt x="181" y="2"/>
                    <a:pt x="180" y="3"/>
                  </a:cubicBezTo>
                  <a:cubicBezTo>
                    <a:pt x="176" y="5"/>
                    <a:pt x="174" y="2"/>
                    <a:pt x="172" y="0"/>
                  </a:cubicBezTo>
                  <a:cubicBezTo>
                    <a:pt x="170" y="2"/>
                    <a:pt x="170" y="2"/>
                    <a:pt x="170" y="2"/>
                  </a:cubicBezTo>
                  <a:cubicBezTo>
                    <a:pt x="159" y="3"/>
                    <a:pt x="159" y="3"/>
                    <a:pt x="159" y="3"/>
                  </a:cubicBezTo>
                  <a:cubicBezTo>
                    <a:pt x="154" y="0"/>
                    <a:pt x="150" y="5"/>
                    <a:pt x="146" y="3"/>
                  </a:cubicBezTo>
                  <a:cubicBezTo>
                    <a:pt x="146" y="3"/>
                    <a:pt x="146" y="3"/>
                    <a:pt x="146" y="3"/>
                  </a:cubicBezTo>
                  <a:cubicBezTo>
                    <a:pt x="145" y="5"/>
                    <a:pt x="143" y="6"/>
                    <a:pt x="141" y="5"/>
                  </a:cubicBezTo>
                  <a:cubicBezTo>
                    <a:pt x="139" y="9"/>
                    <a:pt x="134" y="7"/>
                    <a:pt x="131" y="7"/>
                  </a:cubicBezTo>
                  <a:cubicBezTo>
                    <a:pt x="130" y="9"/>
                    <a:pt x="129" y="12"/>
                    <a:pt x="126" y="10"/>
                  </a:cubicBezTo>
                  <a:cubicBezTo>
                    <a:pt x="123" y="7"/>
                    <a:pt x="119" y="11"/>
                    <a:pt x="116" y="12"/>
                  </a:cubicBezTo>
                  <a:cubicBezTo>
                    <a:pt x="115" y="14"/>
                    <a:pt x="115" y="15"/>
                    <a:pt x="114" y="17"/>
                  </a:cubicBezTo>
                  <a:cubicBezTo>
                    <a:pt x="110" y="17"/>
                    <a:pt x="112" y="8"/>
                    <a:pt x="106" y="10"/>
                  </a:cubicBezTo>
                  <a:cubicBezTo>
                    <a:pt x="105" y="11"/>
                    <a:pt x="105" y="13"/>
                    <a:pt x="105" y="14"/>
                  </a:cubicBezTo>
                  <a:cubicBezTo>
                    <a:pt x="102" y="15"/>
                    <a:pt x="103" y="18"/>
                    <a:pt x="101" y="20"/>
                  </a:cubicBezTo>
                  <a:cubicBezTo>
                    <a:pt x="101" y="20"/>
                    <a:pt x="101" y="20"/>
                    <a:pt x="100" y="20"/>
                  </a:cubicBezTo>
                  <a:cubicBezTo>
                    <a:pt x="97" y="20"/>
                    <a:pt x="98" y="23"/>
                    <a:pt x="96" y="24"/>
                  </a:cubicBezTo>
                  <a:cubicBezTo>
                    <a:pt x="89" y="23"/>
                    <a:pt x="88" y="32"/>
                    <a:pt x="82" y="30"/>
                  </a:cubicBezTo>
                  <a:cubicBezTo>
                    <a:pt x="78" y="31"/>
                    <a:pt x="79" y="35"/>
                    <a:pt x="78" y="38"/>
                  </a:cubicBezTo>
                  <a:cubicBezTo>
                    <a:pt x="78" y="41"/>
                    <a:pt x="74" y="39"/>
                    <a:pt x="74" y="42"/>
                  </a:cubicBezTo>
                  <a:cubicBezTo>
                    <a:pt x="74" y="43"/>
                    <a:pt x="73" y="46"/>
                    <a:pt x="71" y="46"/>
                  </a:cubicBezTo>
                  <a:cubicBezTo>
                    <a:pt x="69" y="46"/>
                    <a:pt x="66" y="46"/>
                    <a:pt x="66" y="49"/>
                  </a:cubicBezTo>
                  <a:cubicBezTo>
                    <a:pt x="65" y="58"/>
                    <a:pt x="53" y="56"/>
                    <a:pt x="53" y="65"/>
                  </a:cubicBezTo>
                  <a:cubicBezTo>
                    <a:pt x="52" y="65"/>
                    <a:pt x="52" y="67"/>
                    <a:pt x="51" y="65"/>
                  </a:cubicBezTo>
                  <a:cubicBezTo>
                    <a:pt x="48" y="68"/>
                    <a:pt x="45" y="71"/>
                    <a:pt x="45" y="76"/>
                  </a:cubicBezTo>
                  <a:cubicBezTo>
                    <a:pt x="45" y="78"/>
                    <a:pt x="49" y="78"/>
                    <a:pt x="49" y="81"/>
                  </a:cubicBezTo>
                  <a:cubicBezTo>
                    <a:pt x="48" y="82"/>
                    <a:pt x="48" y="84"/>
                    <a:pt x="46" y="84"/>
                  </a:cubicBezTo>
                  <a:cubicBezTo>
                    <a:pt x="45" y="86"/>
                    <a:pt x="46" y="89"/>
                    <a:pt x="47" y="90"/>
                  </a:cubicBezTo>
                  <a:cubicBezTo>
                    <a:pt x="47" y="92"/>
                    <a:pt x="48" y="94"/>
                    <a:pt x="46" y="94"/>
                  </a:cubicBezTo>
                  <a:cubicBezTo>
                    <a:pt x="47" y="98"/>
                    <a:pt x="42" y="97"/>
                    <a:pt x="42" y="100"/>
                  </a:cubicBezTo>
                  <a:cubicBezTo>
                    <a:pt x="43" y="101"/>
                    <a:pt x="45" y="102"/>
                    <a:pt x="46" y="102"/>
                  </a:cubicBezTo>
                  <a:cubicBezTo>
                    <a:pt x="48" y="103"/>
                    <a:pt x="48" y="105"/>
                    <a:pt x="48" y="107"/>
                  </a:cubicBezTo>
                  <a:cubicBezTo>
                    <a:pt x="46" y="110"/>
                    <a:pt x="48" y="113"/>
                    <a:pt x="48" y="116"/>
                  </a:cubicBezTo>
                  <a:cubicBezTo>
                    <a:pt x="45" y="119"/>
                    <a:pt x="50" y="122"/>
                    <a:pt x="46" y="124"/>
                  </a:cubicBezTo>
                  <a:cubicBezTo>
                    <a:pt x="44" y="127"/>
                    <a:pt x="48" y="129"/>
                    <a:pt x="44" y="131"/>
                  </a:cubicBezTo>
                  <a:cubicBezTo>
                    <a:pt x="44" y="132"/>
                    <a:pt x="41" y="134"/>
                    <a:pt x="42" y="136"/>
                  </a:cubicBezTo>
                  <a:cubicBezTo>
                    <a:pt x="43" y="138"/>
                    <a:pt x="45" y="137"/>
                    <a:pt x="46" y="137"/>
                  </a:cubicBezTo>
                  <a:cubicBezTo>
                    <a:pt x="48" y="139"/>
                    <a:pt x="49" y="141"/>
                    <a:pt x="49" y="144"/>
                  </a:cubicBezTo>
                  <a:cubicBezTo>
                    <a:pt x="49" y="145"/>
                    <a:pt x="47" y="147"/>
                    <a:pt x="46" y="147"/>
                  </a:cubicBezTo>
                  <a:cubicBezTo>
                    <a:pt x="44" y="146"/>
                    <a:pt x="42" y="144"/>
                    <a:pt x="42" y="143"/>
                  </a:cubicBezTo>
                  <a:cubicBezTo>
                    <a:pt x="37" y="142"/>
                    <a:pt x="41" y="147"/>
                    <a:pt x="38" y="149"/>
                  </a:cubicBezTo>
                  <a:cubicBezTo>
                    <a:pt x="39" y="152"/>
                    <a:pt x="37" y="158"/>
                    <a:pt x="42" y="160"/>
                  </a:cubicBezTo>
                  <a:cubicBezTo>
                    <a:pt x="42" y="161"/>
                    <a:pt x="42" y="163"/>
                    <a:pt x="42" y="164"/>
                  </a:cubicBezTo>
                  <a:cubicBezTo>
                    <a:pt x="42" y="165"/>
                    <a:pt x="42" y="165"/>
                    <a:pt x="42" y="165"/>
                  </a:cubicBezTo>
                  <a:cubicBezTo>
                    <a:pt x="42" y="166"/>
                    <a:pt x="42" y="167"/>
                    <a:pt x="41" y="167"/>
                  </a:cubicBezTo>
                  <a:cubicBezTo>
                    <a:pt x="41" y="173"/>
                    <a:pt x="47" y="175"/>
                    <a:pt x="45" y="180"/>
                  </a:cubicBezTo>
                  <a:cubicBezTo>
                    <a:pt x="43" y="185"/>
                    <a:pt x="50" y="185"/>
                    <a:pt x="52" y="188"/>
                  </a:cubicBezTo>
                  <a:cubicBezTo>
                    <a:pt x="52" y="189"/>
                    <a:pt x="52" y="189"/>
                    <a:pt x="52" y="189"/>
                  </a:cubicBezTo>
                  <a:cubicBezTo>
                    <a:pt x="51" y="190"/>
                    <a:pt x="51" y="191"/>
                    <a:pt x="50" y="191"/>
                  </a:cubicBezTo>
                  <a:cubicBezTo>
                    <a:pt x="51" y="193"/>
                    <a:pt x="51" y="196"/>
                    <a:pt x="53" y="198"/>
                  </a:cubicBezTo>
                  <a:cubicBezTo>
                    <a:pt x="56" y="197"/>
                    <a:pt x="57" y="200"/>
                    <a:pt x="60" y="201"/>
                  </a:cubicBezTo>
                  <a:cubicBezTo>
                    <a:pt x="59" y="205"/>
                    <a:pt x="65" y="204"/>
                    <a:pt x="66" y="207"/>
                  </a:cubicBezTo>
                  <a:cubicBezTo>
                    <a:pt x="66" y="208"/>
                    <a:pt x="66" y="210"/>
                    <a:pt x="66" y="212"/>
                  </a:cubicBezTo>
                  <a:cubicBezTo>
                    <a:pt x="66" y="213"/>
                    <a:pt x="66" y="214"/>
                    <a:pt x="68" y="215"/>
                  </a:cubicBezTo>
                  <a:cubicBezTo>
                    <a:pt x="70" y="214"/>
                    <a:pt x="72" y="217"/>
                    <a:pt x="73" y="214"/>
                  </a:cubicBezTo>
                  <a:cubicBezTo>
                    <a:pt x="77" y="217"/>
                    <a:pt x="81" y="217"/>
                    <a:pt x="84" y="219"/>
                  </a:cubicBezTo>
                  <a:cubicBezTo>
                    <a:pt x="86" y="221"/>
                    <a:pt x="90" y="222"/>
                    <a:pt x="90" y="225"/>
                  </a:cubicBezTo>
                  <a:cubicBezTo>
                    <a:pt x="93" y="231"/>
                    <a:pt x="102" y="228"/>
                    <a:pt x="104" y="235"/>
                  </a:cubicBezTo>
                  <a:cubicBezTo>
                    <a:pt x="107" y="236"/>
                    <a:pt x="109" y="234"/>
                    <a:pt x="112" y="233"/>
                  </a:cubicBezTo>
                  <a:cubicBezTo>
                    <a:pt x="113" y="234"/>
                    <a:pt x="115" y="234"/>
                    <a:pt x="115" y="236"/>
                  </a:cubicBezTo>
                  <a:cubicBezTo>
                    <a:pt x="112" y="238"/>
                    <a:pt x="110" y="241"/>
                    <a:pt x="105" y="240"/>
                  </a:cubicBezTo>
                  <a:cubicBezTo>
                    <a:pt x="102" y="245"/>
                    <a:pt x="94" y="241"/>
                    <a:pt x="89" y="243"/>
                  </a:cubicBezTo>
                  <a:cubicBezTo>
                    <a:pt x="91" y="243"/>
                    <a:pt x="91" y="243"/>
                    <a:pt x="91" y="243"/>
                  </a:cubicBezTo>
                  <a:cubicBezTo>
                    <a:pt x="94" y="245"/>
                    <a:pt x="100" y="243"/>
                    <a:pt x="101" y="247"/>
                  </a:cubicBezTo>
                  <a:cubicBezTo>
                    <a:pt x="100" y="250"/>
                    <a:pt x="98" y="249"/>
                    <a:pt x="96" y="249"/>
                  </a:cubicBezTo>
                  <a:cubicBezTo>
                    <a:pt x="93" y="252"/>
                    <a:pt x="90" y="249"/>
                    <a:pt x="87" y="251"/>
                  </a:cubicBezTo>
                  <a:cubicBezTo>
                    <a:pt x="76" y="250"/>
                    <a:pt x="66" y="248"/>
                    <a:pt x="55" y="246"/>
                  </a:cubicBezTo>
                  <a:cubicBezTo>
                    <a:pt x="52" y="244"/>
                    <a:pt x="50" y="241"/>
                    <a:pt x="46" y="242"/>
                  </a:cubicBezTo>
                  <a:cubicBezTo>
                    <a:pt x="43" y="240"/>
                    <a:pt x="39" y="240"/>
                    <a:pt x="35" y="239"/>
                  </a:cubicBezTo>
                  <a:cubicBezTo>
                    <a:pt x="29" y="242"/>
                    <a:pt x="21" y="239"/>
                    <a:pt x="16" y="235"/>
                  </a:cubicBezTo>
                  <a:cubicBezTo>
                    <a:pt x="8" y="233"/>
                    <a:pt x="16" y="241"/>
                    <a:pt x="12" y="243"/>
                  </a:cubicBezTo>
                  <a:cubicBezTo>
                    <a:pt x="12" y="245"/>
                    <a:pt x="14" y="245"/>
                    <a:pt x="15" y="246"/>
                  </a:cubicBezTo>
                  <a:cubicBezTo>
                    <a:pt x="18" y="247"/>
                    <a:pt x="19" y="251"/>
                    <a:pt x="22" y="251"/>
                  </a:cubicBezTo>
                  <a:cubicBezTo>
                    <a:pt x="25" y="257"/>
                    <a:pt x="30" y="252"/>
                    <a:pt x="33" y="257"/>
                  </a:cubicBezTo>
                  <a:cubicBezTo>
                    <a:pt x="33" y="260"/>
                    <a:pt x="30" y="259"/>
                    <a:pt x="29" y="260"/>
                  </a:cubicBezTo>
                  <a:cubicBezTo>
                    <a:pt x="24" y="257"/>
                    <a:pt x="17" y="259"/>
                    <a:pt x="13" y="255"/>
                  </a:cubicBezTo>
                  <a:cubicBezTo>
                    <a:pt x="12" y="256"/>
                    <a:pt x="9" y="255"/>
                    <a:pt x="9" y="257"/>
                  </a:cubicBezTo>
                  <a:cubicBezTo>
                    <a:pt x="13" y="259"/>
                    <a:pt x="18" y="260"/>
                    <a:pt x="24" y="262"/>
                  </a:cubicBezTo>
                  <a:cubicBezTo>
                    <a:pt x="28" y="262"/>
                    <a:pt x="32" y="264"/>
                    <a:pt x="37" y="263"/>
                  </a:cubicBezTo>
                  <a:cubicBezTo>
                    <a:pt x="41" y="269"/>
                    <a:pt x="49" y="266"/>
                    <a:pt x="54" y="270"/>
                  </a:cubicBezTo>
                  <a:cubicBezTo>
                    <a:pt x="53" y="274"/>
                    <a:pt x="50" y="270"/>
                    <a:pt x="47" y="272"/>
                  </a:cubicBezTo>
                  <a:cubicBezTo>
                    <a:pt x="44" y="272"/>
                    <a:pt x="42" y="269"/>
                    <a:pt x="40" y="270"/>
                  </a:cubicBezTo>
                  <a:cubicBezTo>
                    <a:pt x="38" y="270"/>
                    <a:pt x="37" y="269"/>
                    <a:pt x="36" y="268"/>
                  </a:cubicBezTo>
                  <a:cubicBezTo>
                    <a:pt x="34" y="267"/>
                    <a:pt x="32" y="268"/>
                    <a:pt x="30" y="268"/>
                  </a:cubicBezTo>
                  <a:cubicBezTo>
                    <a:pt x="27" y="269"/>
                    <a:pt x="24" y="265"/>
                    <a:pt x="21" y="266"/>
                  </a:cubicBezTo>
                  <a:cubicBezTo>
                    <a:pt x="14" y="265"/>
                    <a:pt x="8" y="262"/>
                    <a:pt x="0" y="261"/>
                  </a:cubicBezTo>
                  <a:cubicBezTo>
                    <a:pt x="0" y="263"/>
                    <a:pt x="0" y="263"/>
                    <a:pt x="0" y="263"/>
                  </a:cubicBezTo>
                  <a:cubicBezTo>
                    <a:pt x="5" y="267"/>
                    <a:pt x="10" y="270"/>
                    <a:pt x="16" y="270"/>
                  </a:cubicBezTo>
                  <a:cubicBezTo>
                    <a:pt x="20" y="274"/>
                    <a:pt x="26" y="271"/>
                    <a:pt x="30" y="274"/>
                  </a:cubicBezTo>
                  <a:cubicBezTo>
                    <a:pt x="33" y="274"/>
                    <a:pt x="35" y="278"/>
                    <a:pt x="39" y="277"/>
                  </a:cubicBezTo>
                  <a:cubicBezTo>
                    <a:pt x="41" y="280"/>
                    <a:pt x="45" y="280"/>
                    <a:pt x="48" y="283"/>
                  </a:cubicBezTo>
                  <a:cubicBezTo>
                    <a:pt x="55" y="286"/>
                    <a:pt x="61" y="283"/>
                    <a:pt x="68" y="286"/>
                  </a:cubicBezTo>
                  <a:cubicBezTo>
                    <a:pt x="72" y="290"/>
                    <a:pt x="76" y="284"/>
                    <a:pt x="79" y="284"/>
                  </a:cubicBezTo>
                  <a:cubicBezTo>
                    <a:pt x="82" y="284"/>
                    <a:pt x="85" y="287"/>
                    <a:pt x="88" y="286"/>
                  </a:cubicBezTo>
                  <a:cubicBezTo>
                    <a:pt x="91" y="284"/>
                    <a:pt x="93" y="286"/>
                    <a:pt x="95" y="287"/>
                  </a:cubicBezTo>
                  <a:cubicBezTo>
                    <a:pt x="98" y="289"/>
                    <a:pt x="100" y="285"/>
                    <a:pt x="102" y="286"/>
                  </a:cubicBezTo>
                  <a:cubicBezTo>
                    <a:pt x="105" y="288"/>
                    <a:pt x="108" y="288"/>
                    <a:pt x="108" y="292"/>
                  </a:cubicBezTo>
                  <a:cubicBezTo>
                    <a:pt x="105" y="295"/>
                    <a:pt x="102" y="296"/>
                    <a:pt x="99" y="297"/>
                  </a:cubicBezTo>
                  <a:cubicBezTo>
                    <a:pt x="99" y="303"/>
                    <a:pt x="105" y="296"/>
                    <a:pt x="107" y="301"/>
                  </a:cubicBezTo>
                  <a:cubicBezTo>
                    <a:pt x="108" y="303"/>
                    <a:pt x="105" y="304"/>
                    <a:pt x="103" y="305"/>
                  </a:cubicBezTo>
                  <a:cubicBezTo>
                    <a:pt x="107" y="306"/>
                    <a:pt x="107" y="306"/>
                    <a:pt x="107" y="306"/>
                  </a:cubicBezTo>
                  <a:cubicBezTo>
                    <a:pt x="112" y="308"/>
                    <a:pt x="106" y="310"/>
                    <a:pt x="110" y="313"/>
                  </a:cubicBezTo>
                  <a:cubicBezTo>
                    <a:pt x="111" y="312"/>
                    <a:pt x="114" y="314"/>
                    <a:pt x="115" y="312"/>
                  </a:cubicBezTo>
                  <a:cubicBezTo>
                    <a:pt x="112" y="307"/>
                    <a:pt x="118" y="305"/>
                    <a:pt x="117" y="301"/>
                  </a:cubicBezTo>
                  <a:cubicBezTo>
                    <a:pt x="116" y="301"/>
                    <a:pt x="116" y="300"/>
                    <a:pt x="115" y="300"/>
                  </a:cubicBezTo>
                  <a:cubicBezTo>
                    <a:pt x="115" y="298"/>
                    <a:pt x="116" y="296"/>
                    <a:pt x="116" y="294"/>
                  </a:cubicBezTo>
                  <a:cubicBezTo>
                    <a:pt x="113" y="290"/>
                    <a:pt x="120" y="288"/>
                    <a:pt x="121" y="285"/>
                  </a:cubicBezTo>
                  <a:cubicBezTo>
                    <a:pt x="124" y="284"/>
                    <a:pt x="126" y="288"/>
                    <a:pt x="128" y="288"/>
                  </a:cubicBezTo>
                  <a:cubicBezTo>
                    <a:pt x="130" y="291"/>
                    <a:pt x="124" y="292"/>
                    <a:pt x="126" y="295"/>
                  </a:cubicBezTo>
                  <a:cubicBezTo>
                    <a:pt x="126" y="295"/>
                    <a:pt x="126" y="295"/>
                    <a:pt x="127" y="296"/>
                  </a:cubicBezTo>
                  <a:cubicBezTo>
                    <a:pt x="127" y="296"/>
                    <a:pt x="127" y="298"/>
                    <a:pt x="126" y="298"/>
                  </a:cubicBezTo>
                  <a:cubicBezTo>
                    <a:pt x="124" y="301"/>
                    <a:pt x="127" y="304"/>
                    <a:pt x="129" y="306"/>
                  </a:cubicBezTo>
                  <a:cubicBezTo>
                    <a:pt x="127" y="308"/>
                    <a:pt x="123" y="305"/>
                    <a:pt x="121" y="309"/>
                  </a:cubicBezTo>
                  <a:cubicBezTo>
                    <a:pt x="122" y="310"/>
                    <a:pt x="123" y="309"/>
                    <a:pt x="124" y="310"/>
                  </a:cubicBezTo>
                  <a:cubicBezTo>
                    <a:pt x="128" y="308"/>
                    <a:pt x="131" y="311"/>
                    <a:pt x="134" y="310"/>
                  </a:cubicBezTo>
                  <a:cubicBezTo>
                    <a:pt x="138" y="313"/>
                    <a:pt x="141" y="311"/>
                    <a:pt x="144" y="309"/>
                  </a:cubicBezTo>
                  <a:cubicBezTo>
                    <a:pt x="146" y="307"/>
                    <a:pt x="148" y="309"/>
                    <a:pt x="150" y="311"/>
                  </a:cubicBezTo>
                  <a:cubicBezTo>
                    <a:pt x="149" y="312"/>
                    <a:pt x="148" y="312"/>
                    <a:pt x="147" y="314"/>
                  </a:cubicBezTo>
                  <a:cubicBezTo>
                    <a:pt x="152" y="320"/>
                    <a:pt x="155" y="310"/>
                    <a:pt x="160" y="311"/>
                  </a:cubicBezTo>
                  <a:cubicBezTo>
                    <a:pt x="161" y="312"/>
                    <a:pt x="162" y="313"/>
                    <a:pt x="164" y="313"/>
                  </a:cubicBezTo>
                  <a:cubicBezTo>
                    <a:pt x="165" y="313"/>
                    <a:pt x="167" y="311"/>
                    <a:pt x="167" y="311"/>
                  </a:cubicBezTo>
                  <a:cubicBezTo>
                    <a:pt x="170" y="309"/>
                    <a:pt x="172" y="306"/>
                    <a:pt x="176" y="307"/>
                  </a:cubicBezTo>
                  <a:cubicBezTo>
                    <a:pt x="177" y="307"/>
                    <a:pt x="178" y="305"/>
                    <a:pt x="179" y="307"/>
                  </a:cubicBezTo>
                  <a:cubicBezTo>
                    <a:pt x="181" y="306"/>
                    <a:pt x="183" y="306"/>
                    <a:pt x="184" y="305"/>
                  </a:cubicBezTo>
                  <a:cubicBezTo>
                    <a:pt x="185" y="304"/>
                    <a:pt x="183" y="303"/>
                    <a:pt x="184" y="302"/>
                  </a:cubicBezTo>
                  <a:cubicBezTo>
                    <a:pt x="184" y="301"/>
                    <a:pt x="184" y="301"/>
                    <a:pt x="184" y="301"/>
                  </a:cubicBezTo>
                  <a:cubicBezTo>
                    <a:pt x="183" y="300"/>
                    <a:pt x="184" y="300"/>
                    <a:pt x="185" y="300"/>
                  </a:cubicBezTo>
                  <a:cubicBezTo>
                    <a:pt x="187" y="302"/>
                    <a:pt x="187" y="302"/>
                    <a:pt x="187" y="302"/>
                  </a:cubicBezTo>
                  <a:cubicBezTo>
                    <a:pt x="189" y="302"/>
                    <a:pt x="190" y="302"/>
                    <a:pt x="191" y="301"/>
                  </a:cubicBezTo>
                  <a:cubicBezTo>
                    <a:pt x="192" y="302"/>
                    <a:pt x="194" y="303"/>
                    <a:pt x="196" y="303"/>
                  </a:cubicBezTo>
                  <a:cubicBezTo>
                    <a:pt x="199" y="299"/>
                    <a:pt x="207" y="302"/>
                    <a:pt x="209" y="296"/>
                  </a:cubicBezTo>
                  <a:cubicBezTo>
                    <a:pt x="210" y="296"/>
                    <a:pt x="210" y="296"/>
                    <a:pt x="210" y="297"/>
                  </a:cubicBezTo>
                  <a:cubicBezTo>
                    <a:pt x="211" y="296"/>
                    <a:pt x="211" y="296"/>
                    <a:pt x="211" y="296"/>
                  </a:cubicBezTo>
                  <a:cubicBezTo>
                    <a:pt x="215" y="296"/>
                    <a:pt x="218" y="297"/>
                    <a:pt x="220" y="299"/>
                  </a:cubicBezTo>
                  <a:cubicBezTo>
                    <a:pt x="222" y="298"/>
                    <a:pt x="220" y="296"/>
                    <a:pt x="222" y="296"/>
                  </a:cubicBezTo>
                  <a:cubicBezTo>
                    <a:pt x="223" y="295"/>
                    <a:pt x="224" y="294"/>
                    <a:pt x="225" y="295"/>
                  </a:cubicBezTo>
                  <a:cubicBezTo>
                    <a:pt x="225" y="294"/>
                    <a:pt x="225" y="294"/>
                    <a:pt x="225" y="294"/>
                  </a:cubicBezTo>
                  <a:cubicBezTo>
                    <a:pt x="227" y="293"/>
                    <a:pt x="229" y="293"/>
                    <a:pt x="231" y="293"/>
                  </a:cubicBezTo>
                  <a:cubicBezTo>
                    <a:pt x="235" y="293"/>
                    <a:pt x="238" y="292"/>
                    <a:pt x="240" y="288"/>
                  </a:cubicBezTo>
                  <a:cubicBezTo>
                    <a:pt x="243" y="287"/>
                    <a:pt x="244" y="289"/>
                    <a:pt x="247" y="289"/>
                  </a:cubicBezTo>
                  <a:cubicBezTo>
                    <a:pt x="256" y="290"/>
                    <a:pt x="258" y="280"/>
                    <a:pt x="267" y="281"/>
                  </a:cubicBezTo>
                  <a:cubicBezTo>
                    <a:pt x="271" y="277"/>
                    <a:pt x="276" y="276"/>
                    <a:pt x="281" y="273"/>
                  </a:cubicBezTo>
                  <a:cubicBezTo>
                    <a:pt x="283" y="272"/>
                    <a:pt x="286" y="271"/>
                    <a:pt x="287" y="269"/>
                  </a:cubicBezTo>
                  <a:cubicBezTo>
                    <a:pt x="293" y="270"/>
                    <a:pt x="293" y="261"/>
                    <a:pt x="297" y="258"/>
                  </a:cubicBezTo>
                  <a:cubicBezTo>
                    <a:pt x="298" y="252"/>
                    <a:pt x="305" y="252"/>
                    <a:pt x="304" y="245"/>
                  </a:cubicBezTo>
                  <a:cubicBezTo>
                    <a:pt x="308" y="240"/>
                    <a:pt x="310" y="234"/>
                    <a:pt x="314" y="229"/>
                  </a:cubicBezTo>
                  <a:cubicBezTo>
                    <a:pt x="316" y="227"/>
                    <a:pt x="313" y="224"/>
                    <a:pt x="314" y="222"/>
                  </a:cubicBezTo>
                  <a:cubicBezTo>
                    <a:pt x="313" y="217"/>
                    <a:pt x="318" y="215"/>
                    <a:pt x="317" y="211"/>
                  </a:cubicBezTo>
                  <a:cubicBezTo>
                    <a:pt x="317" y="205"/>
                    <a:pt x="317" y="198"/>
                    <a:pt x="322" y="195"/>
                  </a:cubicBezTo>
                  <a:cubicBezTo>
                    <a:pt x="322" y="194"/>
                    <a:pt x="322" y="194"/>
                    <a:pt x="322" y="194"/>
                  </a:cubicBezTo>
                  <a:cubicBezTo>
                    <a:pt x="324" y="193"/>
                    <a:pt x="326" y="190"/>
                    <a:pt x="326" y="187"/>
                  </a:cubicBezTo>
                  <a:cubicBezTo>
                    <a:pt x="331" y="184"/>
                    <a:pt x="328" y="179"/>
                    <a:pt x="330" y="175"/>
                  </a:cubicBezTo>
                  <a:cubicBezTo>
                    <a:pt x="331" y="173"/>
                    <a:pt x="333" y="174"/>
                    <a:pt x="333" y="172"/>
                  </a:cubicBezTo>
                  <a:lnTo>
                    <a:pt x="332" y="172"/>
                  </a:lnTo>
                  <a:close/>
                  <a:moveTo>
                    <a:pt x="113" y="250"/>
                  </a:moveTo>
                  <a:cubicBezTo>
                    <a:pt x="111" y="252"/>
                    <a:pt x="109" y="252"/>
                    <a:pt x="107" y="250"/>
                  </a:cubicBezTo>
                  <a:cubicBezTo>
                    <a:pt x="106" y="248"/>
                    <a:pt x="108" y="249"/>
                    <a:pt x="109" y="247"/>
                  </a:cubicBezTo>
                  <a:cubicBezTo>
                    <a:pt x="110" y="248"/>
                    <a:pt x="114" y="247"/>
                    <a:pt x="113" y="250"/>
                  </a:cubicBezTo>
                  <a:close/>
                  <a:moveTo>
                    <a:pt x="159" y="309"/>
                  </a:moveTo>
                  <a:cubicBezTo>
                    <a:pt x="159" y="309"/>
                    <a:pt x="158" y="308"/>
                    <a:pt x="157" y="308"/>
                  </a:cubicBezTo>
                  <a:cubicBezTo>
                    <a:pt x="158" y="308"/>
                    <a:pt x="159" y="308"/>
                    <a:pt x="160" y="308"/>
                  </a:cubicBezTo>
                  <a:lnTo>
                    <a:pt x="159" y="309"/>
                  </a:lnTo>
                  <a:close/>
                  <a:moveTo>
                    <a:pt x="176" y="305"/>
                  </a:moveTo>
                  <a:cubicBezTo>
                    <a:pt x="172" y="305"/>
                    <a:pt x="172" y="305"/>
                    <a:pt x="172" y="305"/>
                  </a:cubicBezTo>
                  <a:cubicBezTo>
                    <a:pt x="173" y="304"/>
                    <a:pt x="173" y="304"/>
                    <a:pt x="173" y="304"/>
                  </a:cubicBezTo>
                  <a:cubicBezTo>
                    <a:pt x="173" y="303"/>
                    <a:pt x="173" y="303"/>
                    <a:pt x="173" y="303"/>
                  </a:cubicBezTo>
                  <a:cubicBezTo>
                    <a:pt x="173" y="305"/>
                    <a:pt x="174" y="303"/>
                    <a:pt x="175" y="303"/>
                  </a:cubicBezTo>
                  <a:cubicBezTo>
                    <a:pt x="175" y="304"/>
                    <a:pt x="175" y="304"/>
                    <a:pt x="175" y="304"/>
                  </a:cubicBezTo>
                  <a:cubicBezTo>
                    <a:pt x="176" y="304"/>
                    <a:pt x="176" y="304"/>
                    <a:pt x="176" y="304"/>
                  </a:cubicBezTo>
                  <a:lnTo>
                    <a:pt x="176" y="305"/>
                  </a:lnTo>
                  <a:close/>
                  <a:moveTo>
                    <a:pt x="318" y="105"/>
                  </a:moveTo>
                  <a:cubicBezTo>
                    <a:pt x="317" y="106"/>
                    <a:pt x="316" y="105"/>
                    <a:pt x="316" y="104"/>
                  </a:cubicBezTo>
                  <a:cubicBezTo>
                    <a:pt x="316" y="102"/>
                    <a:pt x="316" y="102"/>
                    <a:pt x="316" y="102"/>
                  </a:cubicBezTo>
                  <a:cubicBezTo>
                    <a:pt x="316" y="103"/>
                    <a:pt x="318" y="103"/>
                    <a:pt x="318" y="104"/>
                  </a:cubicBezTo>
                  <a:cubicBezTo>
                    <a:pt x="318" y="105"/>
                    <a:pt x="318" y="105"/>
                    <a:pt x="318" y="105"/>
                  </a:cubicBezTo>
                  <a:close/>
                  <a:moveTo>
                    <a:pt x="322" y="116"/>
                  </a:moveTo>
                  <a:cubicBezTo>
                    <a:pt x="319" y="114"/>
                    <a:pt x="318" y="112"/>
                    <a:pt x="318" y="109"/>
                  </a:cubicBezTo>
                  <a:cubicBezTo>
                    <a:pt x="320" y="111"/>
                    <a:pt x="322" y="110"/>
                    <a:pt x="322" y="108"/>
                  </a:cubicBezTo>
                  <a:cubicBezTo>
                    <a:pt x="321" y="106"/>
                    <a:pt x="321" y="106"/>
                    <a:pt x="321" y="106"/>
                  </a:cubicBezTo>
                  <a:cubicBezTo>
                    <a:pt x="323" y="105"/>
                    <a:pt x="323" y="108"/>
                    <a:pt x="324" y="109"/>
                  </a:cubicBezTo>
                  <a:cubicBezTo>
                    <a:pt x="323" y="110"/>
                    <a:pt x="324" y="111"/>
                    <a:pt x="323" y="112"/>
                  </a:cubicBezTo>
                  <a:cubicBezTo>
                    <a:pt x="323" y="111"/>
                    <a:pt x="323" y="111"/>
                    <a:pt x="322" y="111"/>
                  </a:cubicBezTo>
                  <a:cubicBezTo>
                    <a:pt x="320" y="112"/>
                    <a:pt x="322" y="114"/>
                    <a:pt x="322" y="116"/>
                  </a:cubicBezTo>
                  <a:close/>
                  <a:moveTo>
                    <a:pt x="323" y="130"/>
                  </a:moveTo>
                  <a:cubicBezTo>
                    <a:pt x="324" y="129"/>
                    <a:pt x="324" y="129"/>
                    <a:pt x="324" y="129"/>
                  </a:cubicBezTo>
                  <a:cubicBezTo>
                    <a:pt x="324" y="130"/>
                    <a:pt x="324" y="130"/>
                    <a:pt x="324" y="130"/>
                  </a:cubicBezTo>
                  <a:cubicBezTo>
                    <a:pt x="323" y="130"/>
                    <a:pt x="323" y="130"/>
                    <a:pt x="323"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26" name="Freeform 37"/>
            <p:cNvSpPr/>
            <p:nvPr/>
          </p:nvSpPr>
          <p:spPr bwMode="auto">
            <a:xfrm>
              <a:off x="5189538" y="2060575"/>
              <a:ext cx="12700" cy="17463"/>
            </a:xfrm>
            <a:custGeom>
              <a:avLst/>
              <a:gdLst>
                <a:gd name="T0" fmla="*/ 3 w 3"/>
                <a:gd name="T1" fmla="*/ 4 h 4"/>
                <a:gd name="T2" fmla="*/ 3 w 3"/>
                <a:gd name="T3" fmla="*/ 3 h 4"/>
                <a:gd name="T4" fmla="*/ 1 w 3"/>
                <a:gd name="T5" fmla="*/ 4 h 4"/>
                <a:gd name="T6" fmla="*/ 3 w 3"/>
                <a:gd name="T7" fmla="*/ 4 h 4"/>
              </a:gdLst>
              <a:ahLst/>
              <a:cxnLst>
                <a:cxn ang="0">
                  <a:pos x="T0" y="T1"/>
                </a:cxn>
                <a:cxn ang="0">
                  <a:pos x="T2" y="T3"/>
                </a:cxn>
                <a:cxn ang="0">
                  <a:pos x="T4" y="T5"/>
                </a:cxn>
                <a:cxn ang="0">
                  <a:pos x="T6" y="T7"/>
                </a:cxn>
              </a:cxnLst>
              <a:rect l="0" t="0" r="r" b="b"/>
              <a:pathLst>
                <a:path w="3" h="4">
                  <a:moveTo>
                    <a:pt x="3" y="4"/>
                  </a:moveTo>
                  <a:cubicBezTo>
                    <a:pt x="3" y="4"/>
                    <a:pt x="3" y="3"/>
                    <a:pt x="3" y="3"/>
                  </a:cubicBezTo>
                  <a:cubicBezTo>
                    <a:pt x="3" y="0"/>
                    <a:pt x="0" y="2"/>
                    <a:pt x="1" y="4"/>
                  </a:cubicBezTo>
                  <a:cubicBezTo>
                    <a:pt x="1" y="4"/>
                    <a:pt x="2"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27" name="Freeform 38"/>
            <p:cNvSpPr/>
            <p:nvPr/>
          </p:nvSpPr>
          <p:spPr bwMode="auto">
            <a:xfrm>
              <a:off x="4014788" y="3159125"/>
              <a:ext cx="20638" cy="9525"/>
            </a:xfrm>
            <a:custGeom>
              <a:avLst/>
              <a:gdLst>
                <a:gd name="T0" fmla="*/ 0 w 5"/>
                <a:gd name="T1" fmla="*/ 0 h 2"/>
                <a:gd name="T2" fmla="*/ 3 w 5"/>
                <a:gd name="T3" fmla="*/ 2 h 2"/>
                <a:gd name="T4" fmla="*/ 4 w 5"/>
                <a:gd name="T5" fmla="*/ 1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3" y="2"/>
                    <a:pt x="3" y="2"/>
                    <a:pt x="3" y="2"/>
                  </a:cubicBezTo>
                  <a:cubicBezTo>
                    <a:pt x="4" y="1"/>
                    <a:pt x="4" y="1"/>
                    <a:pt x="4" y="1"/>
                  </a:cubicBezTo>
                  <a:cubicBezTo>
                    <a:pt x="5" y="2"/>
                    <a:pt x="5" y="2"/>
                    <a:pt x="5" y="2"/>
                  </a:cubicBezTo>
                  <a:cubicBezTo>
                    <a:pt x="5"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28" name="Freeform 39"/>
            <p:cNvSpPr/>
            <p:nvPr/>
          </p:nvSpPr>
          <p:spPr bwMode="auto">
            <a:xfrm>
              <a:off x="4040188" y="3159125"/>
              <a:ext cx="47625" cy="30163"/>
            </a:xfrm>
            <a:custGeom>
              <a:avLst/>
              <a:gdLst>
                <a:gd name="T0" fmla="*/ 7 w 11"/>
                <a:gd name="T1" fmla="*/ 4 h 7"/>
                <a:gd name="T2" fmla="*/ 3 w 11"/>
                <a:gd name="T3" fmla="*/ 1 h 7"/>
                <a:gd name="T4" fmla="*/ 5 w 11"/>
                <a:gd name="T5" fmla="*/ 6 h 7"/>
                <a:gd name="T6" fmla="*/ 11 w 11"/>
                <a:gd name="T7" fmla="*/ 4 h 7"/>
                <a:gd name="T8" fmla="*/ 7 w 11"/>
                <a:gd name="T9" fmla="*/ 4 h 7"/>
              </a:gdLst>
              <a:ahLst/>
              <a:cxnLst>
                <a:cxn ang="0">
                  <a:pos x="T0" y="T1"/>
                </a:cxn>
                <a:cxn ang="0">
                  <a:pos x="T2" y="T3"/>
                </a:cxn>
                <a:cxn ang="0">
                  <a:pos x="T4" y="T5"/>
                </a:cxn>
                <a:cxn ang="0">
                  <a:pos x="T6" y="T7"/>
                </a:cxn>
                <a:cxn ang="0">
                  <a:pos x="T8" y="T9"/>
                </a:cxn>
              </a:cxnLst>
              <a:rect l="0" t="0" r="r" b="b"/>
              <a:pathLst>
                <a:path w="11" h="7">
                  <a:moveTo>
                    <a:pt x="7" y="4"/>
                  </a:moveTo>
                  <a:cubicBezTo>
                    <a:pt x="6" y="3"/>
                    <a:pt x="5" y="0"/>
                    <a:pt x="3" y="1"/>
                  </a:cubicBezTo>
                  <a:cubicBezTo>
                    <a:pt x="0" y="3"/>
                    <a:pt x="4" y="5"/>
                    <a:pt x="5" y="6"/>
                  </a:cubicBezTo>
                  <a:cubicBezTo>
                    <a:pt x="7" y="7"/>
                    <a:pt x="9" y="5"/>
                    <a:pt x="11" y="4"/>
                  </a:cubicBezTo>
                  <a:cubicBezTo>
                    <a:pt x="9" y="4"/>
                    <a:pt x="8"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29" name="Freeform 40"/>
            <p:cNvSpPr/>
            <p:nvPr/>
          </p:nvSpPr>
          <p:spPr bwMode="auto">
            <a:xfrm>
              <a:off x="4138613" y="3176588"/>
              <a:ext cx="63500" cy="17463"/>
            </a:xfrm>
            <a:custGeom>
              <a:avLst/>
              <a:gdLst>
                <a:gd name="T0" fmla="*/ 0 w 15"/>
                <a:gd name="T1" fmla="*/ 2 h 4"/>
                <a:gd name="T2" fmla="*/ 2 w 15"/>
                <a:gd name="T3" fmla="*/ 4 h 4"/>
                <a:gd name="T4" fmla="*/ 15 w 15"/>
                <a:gd name="T5" fmla="*/ 3 h 4"/>
                <a:gd name="T6" fmla="*/ 0 w 15"/>
                <a:gd name="T7" fmla="*/ 2 h 4"/>
              </a:gdLst>
              <a:ahLst/>
              <a:cxnLst>
                <a:cxn ang="0">
                  <a:pos x="T0" y="T1"/>
                </a:cxn>
                <a:cxn ang="0">
                  <a:pos x="T2" y="T3"/>
                </a:cxn>
                <a:cxn ang="0">
                  <a:pos x="T4" y="T5"/>
                </a:cxn>
                <a:cxn ang="0">
                  <a:pos x="T6" y="T7"/>
                </a:cxn>
              </a:cxnLst>
              <a:rect l="0" t="0" r="r" b="b"/>
              <a:pathLst>
                <a:path w="15" h="4">
                  <a:moveTo>
                    <a:pt x="0" y="2"/>
                  </a:moveTo>
                  <a:cubicBezTo>
                    <a:pt x="0" y="3"/>
                    <a:pt x="1" y="3"/>
                    <a:pt x="2" y="4"/>
                  </a:cubicBezTo>
                  <a:cubicBezTo>
                    <a:pt x="7" y="4"/>
                    <a:pt x="10" y="4"/>
                    <a:pt x="15" y="3"/>
                  </a:cubicBezTo>
                  <a:cubicBezTo>
                    <a:pt x="10" y="0"/>
                    <a:pt x="6"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30" name="Freeform 41"/>
            <p:cNvSpPr/>
            <p:nvPr/>
          </p:nvSpPr>
          <p:spPr bwMode="auto">
            <a:xfrm>
              <a:off x="4219575" y="3184525"/>
              <a:ext cx="12700" cy="4763"/>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sp>
          <p:nvSpPr>
            <p:cNvPr id="131" name="Freeform 42"/>
            <p:cNvSpPr/>
            <p:nvPr/>
          </p:nvSpPr>
          <p:spPr bwMode="auto">
            <a:xfrm>
              <a:off x="4232275" y="3189288"/>
              <a:ext cx="4763" cy="476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1C254E"/>
                </a:solidFill>
              </a:endParaRPr>
            </a:p>
          </p:txBody>
        </p:sp>
      </p:grpSp>
      <p:sp>
        <p:nvSpPr>
          <p:cNvPr id="132" name="文本框 131"/>
          <p:cNvSpPr txBox="1"/>
          <p:nvPr/>
        </p:nvSpPr>
        <p:spPr>
          <a:xfrm>
            <a:off x="7521733" y="2732508"/>
            <a:ext cx="1415772" cy="338554"/>
          </a:xfrm>
          <a:prstGeom prst="rect">
            <a:avLst/>
          </a:prstGeom>
          <a:noFill/>
        </p:spPr>
        <p:txBody>
          <a:bodyPr wrap="non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600" dirty="0">
                <a:solidFill>
                  <a:srgbClr val="1C254E"/>
                </a:solidFill>
              </a:rPr>
              <a:t>输入你的标题</a:t>
            </a:r>
            <a:endParaRPr lang="zh-CN" altLang="en-US" sz="1600" dirty="0">
              <a:solidFill>
                <a:srgbClr val="1C254E"/>
              </a:solidFill>
            </a:endParaRPr>
          </a:p>
        </p:txBody>
      </p:sp>
      <p:sp>
        <p:nvSpPr>
          <p:cNvPr id="133" name="矩形 132"/>
          <p:cNvSpPr/>
          <p:nvPr/>
        </p:nvSpPr>
        <p:spPr>
          <a:xfrm>
            <a:off x="2700780" y="4515367"/>
            <a:ext cx="2206912" cy="995401"/>
          </a:xfrm>
          <a:prstGeom prst="rect">
            <a:avLst/>
          </a:prstGeom>
        </p:spPr>
        <p:txBody>
          <a:bodyPr wrap="square">
            <a:spAutoFit/>
          </a:bodyPr>
          <a:lstStyle/>
          <a:p>
            <a:r>
              <a:rPr lang="zh-CN" altLang="en-US" sz="1465" dirty="0">
                <a:solidFill>
                  <a:schemeClr val="bg1"/>
                </a:solidFill>
              </a:rPr>
              <a:t>请在此处添加详细描述文本，尽量与标题文本语言风格相符合，语言描述尽量简洁生动。</a:t>
            </a:r>
            <a:endParaRPr lang="zh-CN" altLang="en-US" sz="1465" dirty="0">
              <a:solidFill>
                <a:schemeClr val="bg1"/>
              </a:solidFill>
            </a:endParaRPr>
          </a:p>
        </p:txBody>
      </p:sp>
      <p:sp>
        <p:nvSpPr>
          <p:cNvPr id="134" name="矩形 133"/>
          <p:cNvSpPr/>
          <p:nvPr/>
        </p:nvSpPr>
        <p:spPr>
          <a:xfrm>
            <a:off x="4988136" y="4515366"/>
            <a:ext cx="2206912" cy="995401"/>
          </a:xfrm>
          <a:prstGeom prst="rect">
            <a:avLst/>
          </a:prstGeom>
        </p:spPr>
        <p:txBody>
          <a:bodyPr wrap="square">
            <a:spAutoFit/>
          </a:bodyPr>
          <a:lstStyle/>
          <a:p>
            <a:r>
              <a:rPr lang="zh-CN" altLang="en-US" sz="1465" dirty="0">
                <a:solidFill>
                  <a:schemeClr val="bg1"/>
                </a:solidFill>
              </a:rPr>
              <a:t>请在此处添加详细描述文本，尽量与标题文本语言风格相符合，语言描述尽量简洁生动。</a:t>
            </a:r>
            <a:endParaRPr lang="zh-CN" altLang="en-US" sz="1465" dirty="0">
              <a:solidFill>
                <a:schemeClr val="bg1"/>
              </a:solidFill>
            </a:endParaRPr>
          </a:p>
        </p:txBody>
      </p:sp>
      <p:sp>
        <p:nvSpPr>
          <p:cNvPr id="135" name="矩形 134"/>
          <p:cNvSpPr/>
          <p:nvPr/>
        </p:nvSpPr>
        <p:spPr>
          <a:xfrm>
            <a:off x="7242877" y="4502666"/>
            <a:ext cx="2206912" cy="995401"/>
          </a:xfrm>
          <a:prstGeom prst="rect">
            <a:avLst/>
          </a:prstGeom>
        </p:spPr>
        <p:txBody>
          <a:bodyPr wrap="square">
            <a:spAutoFit/>
          </a:bodyPr>
          <a:lstStyle/>
          <a:p>
            <a:r>
              <a:rPr lang="zh-CN" altLang="en-US" sz="1465" dirty="0">
                <a:solidFill>
                  <a:schemeClr val="bg1"/>
                </a:solidFill>
              </a:rPr>
              <a:t>请在此处添加详细描述文本，尽量与标题文本语言风格相符合，语言描述尽量简洁生动。</a:t>
            </a:r>
            <a:endParaRPr lang="zh-CN" altLang="en-US" sz="1465" dirty="0">
              <a:solidFill>
                <a:schemeClr val="bg1"/>
              </a:solidFill>
            </a:endParaRPr>
          </a:p>
        </p:txBody>
      </p:sp>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down)">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fade">
                                      <p:cBhvr>
                                        <p:cTn id="12" dur="500"/>
                                        <p:tgtEl>
                                          <p:spTgt spid="11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fade">
                                      <p:cBhvr>
                                        <p:cTn id="17" dur="1000"/>
                                        <p:tgtEl>
                                          <p:spTgt spid="133"/>
                                        </p:tgtEl>
                                      </p:cBhvr>
                                    </p:animEffect>
                                    <p:anim calcmode="lin" valueType="num">
                                      <p:cBhvr>
                                        <p:cTn id="18" dur="1000" fill="hold"/>
                                        <p:tgtEl>
                                          <p:spTgt spid="133"/>
                                        </p:tgtEl>
                                        <p:attrNameLst>
                                          <p:attrName>ppt_x</p:attrName>
                                        </p:attrNameLst>
                                      </p:cBhvr>
                                      <p:tavLst>
                                        <p:tav tm="0">
                                          <p:val>
                                            <p:strVal val="#ppt_x"/>
                                          </p:val>
                                        </p:tav>
                                        <p:tav tm="100000">
                                          <p:val>
                                            <p:strVal val="#ppt_x"/>
                                          </p:val>
                                        </p:tav>
                                      </p:tavLst>
                                    </p:anim>
                                    <p:anim calcmode="lin" valueType="num">
                                      <p:cBhvr>
                                        <p:cTn id="19" dur="10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15"/>
                                        </p:tgtEl>
                                        <p:attrNameLst>
                                          <p:attrName>style.visibility</p:attrName>
                                        </p:attrNameLst>
                                      </p:cBhvr>
                                      <p:to>
                                        <p:strVal val="visible"/>
                                      </p:to>
                                    </p:set>
                                    <p:animEffect transition="in" filter="wipe(down)">
                                      <p:cBhvr>
                                        <p:cTn id="24" dur="500"/>
                                        <p:tgtEl>
                                          <p:spTgt spid="1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3"/>
                                        </p:tgtEl>
                                        <p:attrNameLst>
                                          <p:attrName>style.visibility</p:attrName>
                                        </p:attrNameLst>
                                      </p:cBhvr>
                                      <p:to>
                                        <p:strVal val="visible"/>
                                      </p:to>
                                    </p:set>
                                    <p:animEffect transition="in" filter="fade">
                                      <p:cBhvr>
                                        <p:cTn id="29" dur="500"/>
                                        <p:tgtEl>
                                          <p:spTgt spid="123"/>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fade">
                                      <p:cBhvr>
                                        <p:cTn id="34" dur="1000"/>
                                        <p:tgtEl>
                                          <p:spTgt spid="134"/>
                                        </p:tgtEl>
                                      </p:cBhvr>
                                    </p:animEffect>
                                    <p:anim calcmode="lin" valueType="num">
                                      <p:cBhvr>
                                        <p:cTn id="35" dur="1000" fill="hold"/>
                                        <p:tgtEl>
                                          <p:spTgt spid="134"/>
                                        </p:tgtEl>
                                        <p:attrNameLst>
                                          <p:attrName>ppt_x</p:attrName>
                                        </p:attrNameLst>
                                      </p:cBhvr>
                                      <p:tavLst>
                                        <p:tav tm="0">
                                          <p:val>
                                            <p:strVal val="#ppt_x"/>
                                          </p:val>
                                        </p:tav>
                                        <p:tav tm="100000">
                                          <p:val>
                                            <p:strVal val="#ppt_x"/>
                                          </p:val>
                                        </p:tav>
                                      </p:tavLst>
                                    </p:anim>
                                    <p:anim calcmode="lin" valueType="num">
                                      <p:cBhvr>
                                        <p:cTn id="36" dur="1000" fill="hold"/>
                                        <p:tgtEl>
                                          <p:spTgt spid="13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124"/>
                                        </p:tgtEl>
                                        <p:attrNameLst>
                                          <p:attrName>style.visibility</p:attrName>
                                        </p:attrNameLst>
                                      </p:cBhvr>
                                      <p:to>
                                        <p:strVal val="visible"/>
                                      </p:to>
                                    </p:set>
                                    <p:animEffect transition="in" filter="wipe(down)">
                                      <p:cBhvr>
                                        <p:cTn id="41" dur="500"/>
                                        <p:tgtEl>
                                          <p:spTgt spid="1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2"/>
                                        </p:tgtEl>
                                        <p:attrNameLst>
                                          <p:attrName>style.visibility</p:attrName>
                                        </p:attrNameLst>
                                      </p:cBhvr>
                                      <p:to>
                                        <p:strVal val="visible"/>
                                      </p:to>
                                    </p:set>
                                    <p:animEffect transition="in" filter="fade">
                                      <p:cBhvr>
                                        <p:cTn id="46" dur="500"/>
                                        <p:tgtEl>
                                          <p:spTgt spid="132"/>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35"/>
                                        </p:tgtEl>
                                        <p:attrNameLst>
                                          <p:attrName>style.visibility</p:attrName>
                                        </p:attrNameLst>
                                      </p:cBhvr>
                                      <p:to>
                                        <p:strVal val="visible"/>
                                      </p:to>
                                    </p:set>
                                    <p:animEffect transition="in" filter="fade">
                                      <p:cBhvr>
                                        <p:cTn id="51" dur="1000"/>
                                        <p:tgtEl>
                                          <p:spTgt spid="135"/>
                                        </p:tgtEl>
                                      </p:cBhvr>
                                    </p:animEffect>
                                    <p:anim calcmode="lin" valueType="num">
                                      <p:cBhvr>
                                        <p:cTn id="52" dur="1000" fill="hold"/>
                                        <p:tgtEl>
                                          <p:spTgt spid="135"/>
                                        </p:tgtEl>
                                        <p:attrNameLst>
                                          <p:attrName>ppt_x</p:attrName>
                                        </p:attrNameLst>
                                      </p:cBhvr>
                                      <p:tavLst>
                                        <p:tav tm="0">
                                          <p:val>
                                            <p:strVal val="#ppt_x"/>
                                          </p:val>
                                        </p:tav>
                                        <p:tav tm="100000">
                                          <p:val>
                                            <p:strVal val="#ppt_x"/>
                                          </p:val>
                                        </p:tav>
                                      </p:tavLst>
                                    </p:anim>
                                    <p:anim calcmode="lin" valueType="num">
                                      <p:cBhvr>
                                        <p:cTn id="53" dur="1000" fill="hold"/>
                                        <p:tgtEl>
                                          <p:spTgt spid="135"/>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23" grpId="0"/>
      <p:bldP spid="132" grpId="0"/>
      <p:bldP spid="133" grpId="0"/>
      <p:bldP spid="134" grpId="0"/>
      <p:bldP spid="135"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995b51d3-047e-49ff-bc9b-98f67546f6a4"/>
          <p:cNvGrpSpPr>
            <a:grpSpLocks noChangeAspect="1"/>
          </p:cNvGrpSpPr>
          <p:nvPr/>
        </p:nvGrpSpPr>
        <p:grpSpPr>
          <a:xfrm>
            <a:off x="4115362" y="2598057"/>
            <a:ext cx="3973976" cy="2382612"/>
            <a:chOff x="3285088" y="1739900"/>
            <a:chExt cx="5634524" cy="3378200"/>
          </a:xfrm>
        </p:grpSpPr>
        <p:sp>
          <p:nvSpPr>
            <p:cNvPr id="4" name="îṣļîḑé-任意多边形: 形状 12"/>
            <p:cNvSpPr/>
            <p:nvPr/>
          </p:nvSpPr>
          <p:spPr>
            <a:xfrm>
              <a:off x="5800090" y="1739900"/>
              <a:ext cx="3119522" cy="3378200"/>
            </a:xfrm>
            <a:custGeom>
              <a:avLst/>
              <a:gdLst>
                <a:gd name="connsiteX0" fmla="*/ 1689100 w 3119522"/>
                <a:gd name="connsiteY0" fmla="*/ 0 h 3378200"/>
                <a:gd name="connsiteX1" fmla="*/ 3089728 w 3119522"/>
                <a:gd name="connsiteY1" fmla="*/ 744708 h 3378200"/>
                <a:gd name="connsiteX2" fmla="*/ 3119522 w 3119522"/>
                <a:gd name="connsiteY2" fmla="*/ 793750 h 3378200"/>
                <a:gd name="connsiteX3" fmla="*/ 2303088 w 3119522"/>
                <a:gd name="connsiteY3" fmla="*/ 793750 h 3378200"/>
                <a:gd name="connsiteX4" fmla="*/ 2296249 w 3119522"/>
                <a:gd name="connsiteY4" fmla="*/ 788636 h 3378200"/>
                <a:gd name="connsiteX5" fmla="*/ 1689100 w 3119522"/>
                <a:gd name="connsiteY5" fmla="*/ 603178 h 3378200"/>
                <a:gd name="connsiteX6" fmla="*/ 603178 w 3119522"/>
                <a:gd name="connsiteY6" fmla="*/ 1689100 h 3378200"/>
                <a:gd name="connsiteX7" fmla="*/ 1689100 w 3119522"/>
                <a:gd name="connsiteY7" fmla="*/ 2775022 h 3378200"/>
                <a:gd name="connsiteX8" fmla="*/ 2296249 w 3119522"/>
                <a:gd name="connsiteY8" fmla="*/ 2589564 h 3378200"/>
                <a:gd name="connsiteX9" fmla="*/ 2303088 w 3119522"/>
                <a:gd name="connsiteY9" fmla="*/ 2584450 h 3378200"/>
                <a:gd name="connsiteX10" fmla="*/ 3119522 w 3119522"/>
                <a:gd name="connsiteY10" fmla="*/ 2584450 h 3378200"/>
                <a:gd name="connsiteX11" fmla="*/ 3089728 w 3119522"/>
                <a:gd name="connsiteY11" fmla="*/ 2633492 h 3378200"/>
                <a:gd name="connsiteX12" fmla="*/ 1689100 w 3119522"/>
                <a:gd name="connsiteY12" fmla="*/ 3378200 h 3378200"/>
                <a:gd name="connsiteX13" fmla="*/ 0 w 3119522"/>
                <a:gd name="connsiteY13" fmla="*/ 1689100 h 3378200"/>
                <a:gd name="connsiteX14" fmla="*/ 1689100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689100" y="0"/>
                  </a:moveTo>
                  <a:cubicBezTo>
                    <a:pt x="2272140" y="0"/>
                    <a:pt x="2786185" y="295405"/>
                    <a:pt x="3089728" y="744708"/>
                  </a:cubicBezTo>
                  <a:lnTo>
                    <a:pt x="3119522" y="793750"/>
                  </a:lnTo>
                  <a:lnTo>
                    <a:pt x="2303088" y="793750"/>
                  </a:lnTo>
                  <a:lnTo>
                    <a:pt x="2296249" y="788636"/>
                  </a:lnTo>
                  <a:cubicBezTo>
                    <a:pt x="2122935" y="671548"/>
                    <a:pt x="1914002" y="603178"/>
                    <a:pt x="1689100" y="603178"/>
                  </a:cubicBezTo>
                  <a:cubicBezTo>
                    <a:pt x="1089362" y="603178"/>
                    <a:pt x="603178" y="1089362"/>
                    <a:pt x="603178" y="1689100"/>
                  </a:cubicBezTo>
                  <a:cubicBezTo>
                    <a:pt x="603178" y="2288838"/>
                    <a:pt x="1089362" y="2775022"/>
                    <a:pt x="1689100" y="2775022"/>
                  </a:cubicBezTo>
                  <a:cubicBezTo>
                    <a:pt x="1914002" y="2775022"/>
                    <a:pt x="2122935" y="2706653"/>
                    <a:pt x="2296249" y="2589564"/>
                  </a:cubicBezTo>
                  <a:lnTo>
                    <a:pt x="2303088" y="2584450"/>
                  </a:lnTo>
                  <a:lnTo>
                    <a:pt x="3119522" y="2584450"/>
                  </a:lnTo>
                  <a:lnTo>
                    <a:pt x="3089728" y="2633492"/>
                  </a:lnTo>
                  <a:cubicBezTo>
                    <a:pt x="2786185" y="3082796"/>
                    <a:pt x="2272140" y="3378200"/>
                    <a:pt x="1689100" y="3378200"/>
                  </a:cubicBezTo>
                  <a:cubicBezTo>
                    <a:pt x="756236" y="3378200"/>
                    <a:pt x="0" y="2621964"/>
                    <a:pt x="0" y="1689100"/>
                  </a:cubicBezTo>
                  <a:cubicBezTo>
                    <a:pt x="0" y="756236"/>
                    <a:pt x="756236" y="0"/>
                    <a:pt x="1689100"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5" name="îṣļîḑé-任意多边形: 形状 7"/>
            <p:cNvSpPr/>
            <p:nvPr/>
          </p:nvSpPr>
          <p:spPr>
            <a:xfrm>
              <a:off x="3285088" y="1739900"/>
              <a:ext cx="3119522" cy="3378200"/>
            </a:xfrm>
            <a:custGeom>
              <a:avLst/>
              <a:gdLst>
                <a:gd name="connsiteX0" fmla="*/ 1430422 w 3119522"/>
                <a:gd name="connsiteY0" fmla="*/ 0 h 3378200"/>
                <a:gd name="connsiteX1" fmla="*/ 3119522 w 3119522"/>
                <a:gd name="connsiteY1" fmla="*/ 1689100 h 3378200"/>
                <a:gd name="connsiteX2" fmla="*/ 1430422 w 3119522"/>
                <a:gd name="connsiteY2" fmla="*/ 3378200 h 3378200"/>
                <a:gd name="connsiteX3" fmla="*/ 29794 w 3119522"/>
                <a:gd name="connsiteY3" fmla="*/ 2633492 h 3378200"/>
                <a:gd name="connsiteX4" fmla="*/ 0 w 3119522"/>
                <a:gd name="connsiteY4" fmla="*/ 2584450 h 3378200"/>
                <a:gd name="connsiteX5" fmla="*/ 816434 w 3119522"/>
                <a:gd name="connsiteY5" fmla="*/ 2584450 h 3378200"/>
                <a:gd name="connsiteX6" fmla="*/ 823273 w 3119522"/>
                <a:gd name="connsiteY6" fmla="*/ 2589564 h 3378200"/>
                <a:gd name="connsiteX7" fmla="*/ 1430422 w 3119522"/>
                <a:gd name="connsiteY7" fmla="*/ 2775022 h 3378200"/>
                <a:gd name="connsiteX8" fmla="*/ 2516344 w 3119522"/>
                <a:gd name="connsiteY8" fmla="*/ 1689100 h 3378200"/>
                <a:gd name="connsiteX9" fmla="*/ 1430422 w 3119522"/>
                <a:gd name="connsiteY9" fmla="*/ 603178 h 3378200"/>
                <a:gd name="connsiteX10" fmla="*/ 823273 w 3119522"/>
                <a:gd name="connsiteY10" fmla="*/ 788636 h 3378200"/>
                <a:gd name="connsiteX11" fmla="*/ 816434 w 3119522"/>
                <a:gd name="connsiteY11" fmla="*/ 793750 h 3378200"/>
                <a:gd name="connsiteX12" fmla="*/ 0 w 3119522"/>
                <a:gd name="connsiteY12" fmla="*/ 793750 h 3378200"/>
                <a:gd name="connsiteX13" fmla="*/ 29794 w 3119522"/>
                <a:gd name="connsiteY13" fmla="*/ 744708 h 3378200"/>
                <a:gd name="connsiteX14" fmla="*/ 1430422 w 3119522"/>
                <a:gd name="connsiteY14" fmla="*/ 0 h 337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9522" h="3378200">
                  <a:moveTo>
                    <a:pt x="1430422" y="0"/>
                  </a:moveTo>
                  <a:cubicBezTo>
                    <a:pt x="2363286" y="0"/>
                    <a:pt x="3119522" y="756236"/>
                    <a:pt x="3119522" y="1689100"/>
                  </a:cubicBezTo>
                  <a:cubicBezTo>
                    <a:pt x="3119522" y="2621964"/>
                    <a:pt x="2363286" y="3378200"/>
                    <a:pt x="1430422" y="3378200"/>
                  </a:cubicBezTo>
                  <a:cubicBezTo>
                    <a:pt x="847382" y="3378200"/>
                    <a:pt x="333337" y="3082796"/>
                    <a:pt x="29794" y="2633492"/>
                  </a:cubicBezTo>
                  <a:lnTo>
                    <a:pt x="0" y="2584450"/>
                  </a:lnTo>
                  <a:lnTo>
                    <a:pt x="816434" y="2584450"/>
                  </a:lnTo>
                  <a:lnTo>
                    <a:pt x="823273" y="2589564"/>
                  </a:lnTo>
                  <a:cubicBezTo>
                    <a:pt x="996587" y="2706653"/>
                    <a:pt x="1205520" y="2775022"/>
                    <a:pt x="1430422" y="2775022"/>
                  </a:cubicBezTo>
                  <a:cubicBezTo>
                    <a:pt x="2030160" y="2775022"/>
                    <a:pt x="2516344" y="2288838"/>
                    <a:pt x="2516344" y="1689100"/>
                  </a:cubicBezTo>
                  <a:cubicBezTo>
                    <a:pt x="2516344" y="1089362"/>
                    <a:pt x="2030160" y="603178"/>
                    <a:pt x="1430422" y="603178"/>
                  </a:cubicBezTo>
                  <a:cubicBezTo>
                    <a:pt x="1205520" y="603178"/>
                    <a:pt x="996587" y="671547"/>
                    <a:pt x="823273" y="788636"/>
                  </a:cubicBezTo>
                  <a:lnTo>
                    <a:pt x="816434" y="793750"/>
                  </a:lnTo>
                  <a:lnTo>
                    <a:pt x="0" y="793750"/>
                  </a:lnTo>
                  <a:lnTo>
                    <a:pt x="29794" y="744708"/>
                  </a:lnTo>
                  <a:cubicBezTo>
                    <a:pt x="333337" y="295405"/>
                    <a:pt x="847382" y="0"/>
                    <a:pt x="143042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8" name="îṣļîḑé-任意多边形: 形状 9"/>
            <p:cNvSpPr/>
            <p:nvPr/>
          </p:nvSpPr>
          <p:spPr bwMode="auto">
            <a:xfrm>
              <a:off x="4180609" y="2856121"/>
              <a:ext cx="1072470" cy="1052330"/>
            </a:xfrm>
            <a:custGeom>
              <a:avLst/>
              <a:gdLst>
                <a:gd name="connsiteX0" fmla="*/ 44450 w 338138"/>
                <a:gd name="connsiteY0" fmla="*/ 285750 h 331788"/>
                <a:gd name="connsiteX1" fmla="*/ 293688 w 338138"/>
                <a:gd name="connsiteY1" fmla="*/ 285750 h 331788"/>
                <a:gd name="connsiteX2" fmla="*/ 246464 w 338138"/>
                <a:gd name="connsiteY2" fmla="*/ 331788 h 331788"/>
                <a:gd name="connsiteX3" fmla="*/ 91674 w 338138"/>
                <a:gd name="connsiteY3" fmla="*/ 331788 h 331788"/>
                <a:gd name="connsiteX4" fmla="*/ 44450 w 338138"/>
                <a:gd name="connsiteY4" fmla="*/ 285750 h 331788"/>
                <a:gd name="connsiteX5" fmla="*/ 27738 w 338138"/>
                <a:gd name="connsiteY5" fmla="*/ 139700 h 331788"/>
                <a:gd name="connsiteX6" fmla="*/ 79251 w 338138"/>
                <a:gd name="connsiteY6" fmla="*/ 169963 h 331788"/>
                <a:gd name="connsiteX7" fmla="*/ 87176 w 338138"/>
                <a:gd name="connsiteY7" fmla="*/ 169963 h 331788"/>
                <a:gd name="connsiteX8" fmla="*/ 87176 w 338138"/>
                <a:gd name="connsiteY8" fmla="*/ 204173 h 331788"/>
                <a:gd name="connsiteX9" fmla="*/ 99064 w 338138"/>
                <a:gd name="connsiteY9" fmla="*/ 216014 h 331788"/>
                <a:gd name="connsiteX10" fmla="*/ 110951 w 338138"/>
                <a:gd name="connsiteY10" fmla="*/ 204173 h 331788"/>
                <a:gd name="connsiteX11" fmla="*/ 110951 w 338138"/>
                <a:gd name="connsiteY11" fmla="*/ 169963 h 331788"/>
                <a:gd name="connsiteX12" fmla="*/ 227187 w 338138"/>
                <a:gd name="connsiteY12" fmla="*/ 169963 h 331788"/>
                <a:gd name="connsiteX13" fmla="*/ 227187 w 338138"/>
                <a:gd name="connsiteY13" fmla="*/ 204173 h 331788"/>
                <a:gd name="connsiteX14" fmla="*/ 239074 w 338138"/>
                <a:gd name="connsiteY14" fmla="*/ 216014 h 331788"/>
                <a:gd name="connsiteX15" fmla="*/ 250962 w 338138"/>
                <a:gd name="connsiteY15" fmla="*/ 204173 h 331788"/>
                <a:gd name="connsiteX16" fmla="*/ 250962 w 338138"/>
                <a:gd name="connsiteY16" fmla="*/ 169963 h 331788"/>
                <a:gd name="connsiteX17" fmla="*/ 258887 w 338138"/>
                <a:gd name="connsiteY17" fmla="*/ 169963 h 331788"/>
                <a:gd name="connsiteX18" fmla="*/ 310400 w 338138"/>
                <a:gd name="connsiteY18" fmla="*/ 139700 h 331788"/>
                <a:gd name="connsiteX19" fmla="*/ 338138 w 338138"/>
                <a:gd name="connsiteY19" fmla="*/ 183120 h 331788"/>
                <a:gd name="connsiteX20" fmla="*/ 338138 w 338138"/>
                <a:gd name="connsiteY20" fmla="*/ 239698 h 331788"/>
                <a:gd name="connsiteX21" fmla="*/ 294550 w 338138"/>
                <a:gd name="connsiteY21" fmla="*/ 285750 h 331788"/>
                <a:gd name="connsiteX22" fmla="*/ 294550 w 338138"/>
                <a:gd name="connsiteY22" fmla="*/ 263382 h 331788"/>
                <a:gd name="connsiteX23" fmla="*/ 43588 w 338138"/>
                <a:gd name="connsiteY23" fmla="*/ 263382 h 331788"/>
                <a:gd name="connsiteX24" fmla="*/ 43588 w 338138"/>
                <a:gd name="connsiteY24" fmla="*/ 285750 h 331788"/>
                <a:gd name="connsiteX25" fmla="*/ 0 w 338138"/>
                <a:gd name="connsiteY25" fmla="*/ 239698 h 331788"/>
                <a:gd name="connsiteX26" fmla="*/ 0 w 338138"/>
                <a:gd name="connsiteY26" fmla="*/ 183120 h 331788"/>
                <a:gd name="connsiteX27" fmla="*/ 27738 w 338138"/>
                <a:gd name="connsiteY27" fmla="*/ 139700 h 331788"/>
                <a:gd name="connsiteX28" fmla="*/ 169070 w 338138"/>
                <a:gd name="connsiteY28" fmla="*/ 22225 h 331788"/>
                <a:gd name="connsiteX29" fmla="*/ 153988 w 338138"/>
                <a:gd name="connsiteY29" fmla="*/ 38100 h 331788"/>
                <a:gd name="connsiteX30" fmla="*/ 184151 w 338138"/>
                <a:gd name="connsiteY30" fmla="*/ 38100 h 331788"/>
                <a:gd name="connsiteX31" fmla="*/ 169070 w 338138"/>
                <a:gd name="connsiteY31" fmla="*/ 22225 h 331788"/>
                <a:gd name="connsiteX32" fmla="*/ 169069 w 338138"/>
                <a:gd name="connsiteY32" fmla="*/ 0 h 331788"/>
                <a:gd name="connsiteX33" fmla="*/ 200552 w 338138"/>
                <a:gd name="connsiteY33" fmla="*/ 15818 h 331788"/>
                <a:gd name="connsiteX34" fmla="*/ 208422 w 338138"/>
                <a:gd name="connsiteY34" fmla="*/ 38228 h 331788"/>
                <a:gd name="connsiteX35" fmla="*/ 258270 w 338138"/>
                <a:gd name="connsiteY35" fmla="*/ 38228 h 331788"/>
                <a:gd name="connsiteX36" fmla="*/ 293688 w 338138"/>
                <a:gd name="connsiteY36" fmla="*/ 73819 h 331788"/>
                <a:gd name="connsiteX37" fmla="*/ 293688 w 338138"/>
                <a:gd name="connsiteY37" fmla="*/ 112047 h 331788"/>
                <a:gd name="connsiteX38" fmla="*/ 258270 w 338138"/>
                <a:gd name="connsiteY38" fmla="*/ 147638 h 331788"/>
                <a:gd name="connsiteX39" fmla="*/ 250399 w 338138"/>
                <a:gd name="connsiteY39" fmla="*/ 147638 h 331788"/>
                <a:gd name="connsiteX40" fmla="*/ 250399 w 338138"/>
                <a:gd name="connsiteY40" fmla="*/ 102819 h 331788"/>
                <a:gd name="connsiteX41" fmla="*/ 238593 w 338138"/>
                <a:gd name="connsiteY41" fmla="*/ 90956 h 331788"/>
                <a:gd name="connsiteX42" fmla="*/ 226787 w 338138"/>
                <a:gd name="connsiteY42" fmla="*/ 102819 h 331788"/>
                <a:gd name="connsiteX43" fmla="*/ 226787 w 338138"/>
                <a:gd name="connsiteY43" fmla="*/ 147638 h 331788"/>
                <a:gd name="connsiteX44" fmla="*/ 111351 w 338138"/>
                <a:gd name="connsiteY44" fmla="*/ 147638 h 331788"/>
                <a:gd name="connsiteX45" fmla="*/ 111351 w 338138"/>
                <a:gd name="connsiteY45" fmla="*/ 102819 h 331788"/>
                <a:gd name="connsiteX46" fmla="*/ 99545 w 338138"/>
                <a:gd name="connsiteY46" fmla="*/ 90956 h 331788"/>
                <a:gd name="connsiteX47" fmla="*/ 87739 w 338138"/>
                <a:gd name="connsiteY47" fmla="*/ 102819 h 331788"/>
                <a:gd name="connsiteX48" fmla="*/ 87739 w 338138"/>
                <a:gd name="connsiteY48" fmla="*/ 147638 h 331788"/>
                <a:gd name="connsiteX49" fmla="*/ 79868 w 338138"/>
                <a:gd name="connsiteY49" fmla="*/ 147638 h 331788"/>
                <a:gd name="connsiteX50" fmla="*/ 44450 w 338138"/>
                <a:gd name="connsiteY50" fmla="*/ 112047 h 331788"/>
                <a:gd name="connsiteX51" fmla="*/ 44450 w 338138"/>
                <a:gd name="connsiteY51" fmla="*/ 73819 h 331788"/>
                <a:gd name="connsiteX52" fmla="*/ 79868 w 338138"/>
                <a:gd name="connsiteY52" fmla="*/ 38228 h 331788"/>
                <a:gd name="connsiteX53" fmla="*/ 131027 w 338138"/>
                <a:gd name="connsiteY53" fmla="*/ 38228 h 331788"/>
                <a:gd name="connsiteX54" fmla="*/ 138898 w 338138"/>
                <a:gd name="connsiteY54" fmla="*/ 15818 h 331788"/>
                <a:gd name="connsiteX55" fmla="*/ 169069 w 338138"/>
                <a:gd name="connsiteY5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331788">
                  <a:moveTo>
                    <a:pt x="44450" y="285750"/>
                  </a:moveTo>
                  <a:cubicBezTo>
                    <a:pt x="44450" y="285750"/>
                    <a:pt x="44450" y="285750"/>
                    <a:pt x="293688" y="285750"/>
                  </a:cubicBezTo>
                  <a:cubicBezTo>
                    <a:pt x="292376" y="312057"/>
                    <a:pt x="272700" y="331788"/>
                    <a:pt x="246464" y="331788"/>
                  </a:cubicBezTo>
                  <a:cubicBezTo>
                    <a:pt x="246464" y="331788"/>
                    <a:pt x="246464" y="331788"/>
                    <a:pt x="91674" y="331788"/>
                  </a:cubicBezTo>
                  <a:cubicBezTo>
                    <a:pt x="66750" y="331788"/>
                    <a:pt x="45762" y="312057"/>
                    <a:pt x="44450" y="285750"/>
                  </a:cubicBezTo>
                  <a:close/>
                  <a:moveTo>
                    <a:pt x="27738" y="139700"/>
                  </a:moveTo>
                  <a:cubicBezTo>
                    <a:pt x="38305" y="158121"/>
                    <a:pt x="58117" y="169963"/>
                    <a:pt x="79251" y="169963"/>
                  </a:cubicBezTo>
                  <a:cubicBezTo>
                    <a:pt x="79251" y="169963"/>
                    <a:pt x="79251" y="169963"/>
                    <a:pt x="87176" y="169963"/>
                  </a:cubicBezTo>
                  <a:cubicBezTo>
                    <a:pt x="87176" y="169963"/>
                    <a:pt x="87176" y="169963"/>
                    <a:pt x="87176" y="204173"/>
                  </a:cubicBezTo>
                  <a:cubicBezTo>
                    <a:pt x="87176" y="210751"/>
                    <a:pt x="92460" y="216014"/>
                    <a:pt x="99064" y="216014"/>
                  </a:cubicBezTo>
                  <a:cubicBezTo>
                    <a:pt x="105668" y="216014"/>
                    <a:pt x="110951" y="210751"/>
                    <a:pt x="110951" y="204173"/>
                  </a:cubicBezTo>
                  <a:cubicBezTo>
                    <a:pt x="110951" y="204173"/>
                    <a:pt x="110951" y="204173"/>
                    <a:pt x="110951" y="169963"/>
                  </a:cubicBezTo>
                  <a:cubicBezTo>
                    <a:pt x="110951" y="169963"/>
                    <a:pt x="110951" y="169963"/>
                    <a:pt x="227187" y="169963"/>
                  </a:cubicBezTo>
                  <a:cubicBezTo>
                    <a:pt x="227187" y="169963"/>
                    <a:pt x="227187" y="169963"/>
                    <a:pt x="227187" y="204173"/>
                  </a:cubicBezTo>
                  <a:cubicBezTo>
                    <a:pt x="227187" y="210751"/>
                    <a:pt x="232470" y="216014"/>
                    <a:pt x="239074" y="216014"/>
                  </a:cubicBezTo>
                  <a:cubicBezTo>
                    <a:pt x="245678" y="216014"/>
                    <a:pt x="250962" y="210751"/>
                    <a:pt x="250962" y="204173"/>
                  </a:cubicBezTo>
                  <a:cubicBezTo>
                    <a:pt x="250962" y="204173"/>
                    <a:pt x="250962" y="204173"/>
                    <a:pt x="250962" y="169963"/>
                  </a:cubicBezTo>
                  <a:cubicBezTo>
                    <a:pt x="250962" y="169963"/>
                    <a:pt x="250962" y="169963"/>
                    <a:pt x="258887" y="169963"/>
                  </a:cubicBezTo>
                  <a:cubicBezTo>
                    <a:pt x="281341" y="169963"/>
                    <a:pt x="299833" y="158121"/>
                    <a:pt x="310400" y="139700"/>
                  </a:cubicBezTo>
                  <a:cubicBezTo>
                    <a:pt x="326250" y="146279"/>
                    <a:pt x="338138" y="163384"/>
                    <a:pt x="338138" y="183120"/>
                  </a:cubicBezTo>
                  <a:cubicBezTo>
                    <a:pt x="338138" y="183120"/>
                    <a:pt x="338138" y="183120"/>
                    <a:pt x="338138" y="239698"/>
                  </a:cubicBezTo>
                  <a:cubicBezTo>
                    <a:pt x="338138" y="264698"/>
                    <a:pt x="319646" y="285750"/>
                    <a:pt x="294550" y="285750"/>
                  </a:cubicBezTo>
                  <a:cubicBezTo>
                    <a:pt x="294550" y="285750"/>
                    <a:pt x="294550" y="285750"/>
                    <a:pt x="294550" y="263382"/>
                  </a:cubicBezTo>
                  <a:cubicBezTo>
                    <a:pt x="294550" y="263382"/>
                    <a:pt x="294550" y="263382"/>
                    <a:pt x="43588" y="263382"/>
                  </a:cubicBezTo>
                  <a:cubicBezTo>
                    <a:pt x="43588" y="263382"/>
                    <a:pt x="43588" y="263382"/>
                    <a:pt x="43588" y="285750"/>
                  </a:cubicBezTo>
                  <a:cubicBezTo>
                    <a:pt x="19813" y="285750"/>
                    <a:pt x="0" y="264698"/>
                    <a:pt x="0" y="239698"/>
                  </a:cubicBezTo>
                  <a:cubicBezTo>
                    <a:pt x="0" y="239698"/>
                    <a:pt x="0" y="239698"/>
                    <a:pt x="0" y="183120"/>
                  </a:cubicBezTo>
                  <a:cubicBezTo>
                    <a:pt x="0" y="163384"/>
                    <a:pt x="11888" y="146279"/>
                    <a:pt x="27738" y="139700"/>
                  </a:cubicBezTo>
                  <a:close/>
                  <a:moveTo>
                    <a:pt x="169070" y="22225"/>
                  </a:moveTo>
                  <a:cubicBezTo>
                    <a:pt x="161529" y="22225"/>
                    <a:pt x="153988" y="30163"/>
                    <a:pt x="153988" y="38100"/>
                  </a:cubicBezTo>
                  <a:cubicBezTo>
                    <a:pt x="153988" y="38100"/>
                    <a:pt x="153988" y="38100"/>
                    <a:pt x="184151" y="38100"/>
                  </a:cubicBezTo>
                  <a:cubicBezTo>
                    <a:pt x="184151" y="30163"/>
                    <a:pt x="177867" y="22225"/>
                    <a:pt x="169070" y="22225"/>
                  </a:cubicBezTo>
                  <a:close/>
                  <a:moveTo>
                    <a:pt x="169069" y="0"/>
                  </a:moveTo>
                  <a:cubicBezTo>
                    <a:pt x="182187" y="0"/>
                    <a:pt x="193993" y="6591"/>
                    <a:pt x="200552" y="15818"/>
                  </a:cubicBezTo>
                  <a:cubicBezTo>
                    <a:pt x="205799" y="22409"/>
                    <a:pt x="208422" y="30319"/>
                    <a:pt x="208422" y="38228"/>
                  </a:cubicBezTo>
                  <a:cubicBezTo>
                    <a:pt x="208422" y="38228"/>
                    <a:pt x="208422" y="38228"/>
                    <a:pt x="258270" y="38228"/>
                  </a:cubicBezTo>
                  <a:cubicBezTo>
                    <a:pt x="277947" y="38228"/>
                    <a:pt x="293688" y="55364"/>
                    <a:pt x="293688" y="73819"/>
                  </a:cubicBezTo>
                  <a:cubicBezTo>
                    <a:pt x="293688" y="73819"/>
                    <a:pt x="293688" y="73819"/>
                    <a:pt x="293688" y="112047"/>
                  </a:cubicBezTo>
                  <a:cubicBezTo>
                    <a:pt x="293688" y="130501"/>
                    <a:pt x="277947" y="147638"/>
                    <a:pt x="258270" y="147638"/>
                  </a:cubicBezTo>
                  <a:cubicBezTo>
                    <a:pt x="258270" y="147638"/>
                    <a:pt x="258270" y="147638"/>
                    <a:pt x="250399" y="147638"/>
                  </a:cubicBezTo>
                  <a:cubicBezTo>
                    <a:pt x="250399" y="147638"/>
                    <a:pt x="250399" y="147638"/>
                    <a:pt x="250399" y="102819"/>
                  </a:cubicBezTo>
                  <a:cubicBezTo>
                    <a:pt x="250399" y="96228"/>
                    <a:pt x="245152" y="90956"/>
                    <a:pt x="238593" y="90956"/>
                  </a:cubicBezTo>
                  <a:cubicBezTo>
                    <a:pt x="232034" y="90956"/>
                    <a:pt x="226787" y="96228"/>
                    <a:pt x="226787" y="102819"/>
                  </a:cubicBezTo>
                  <a:cubicBezTo>
                    <a:pt x="226787" y="102819"/>
                    <a:pt x="226787" y="102819"/>
                    <a:pt x="226787" y="147638"/>
                  </a:cubicBezTo>
                  <a:cubicBezTo>
                    <a:pt x="226787" y="147638"/>
                    <a:pt x="226787" y="147638"/>
                    <a:pt x="111351" y="147638"/>
                  </a:cubicBezTo>
                  <a:cubicBezTo>
                    <a:pt x="111351" y="147638"/>
                    <a:pt x="111351" y="147638"/>
                    <a:pt x="111351" y="102819"/>
                  </a:cubicBezTo>
                  <a:cubicBezTo>
                    <a:pt x="111351" y="96228"/>
                    <a:pt x="106104" y="90956"/>
                    <a:pt x="99545" y="90956"/>
                  </a:cubicBezTo>
                  <a:cubicBezTo>
                    <a:pt x="92986" y="90956"/>
                    <a:pt x="87739" y="96228"/>
                    <a:pt x="87739" y="102819"/>
                  </a:cubicBezTo>
                  <a:cubicBezTo>
                    <a:pt x="87739" y="102819"/>
                    <a:pt x="87739" y="102819"/>
                    <a:pt x="87739" y="147638"/>
                  </a:cubicBezTo>
                  <a:cubicBezTo>
                    <a:pt x="87739" y="147638"/>
                    <a:pt x="87739" y="147638"/>
                    <a:pt x="79868" y="147638"/>
                  </a:cubicBezTo>
                  <a:cubicBezTo>
                    <a:pt x="61503" y="147638"/>
                    <a:pt x="44450" y="130501"/>
                    <a:pt x="44450" y="112047"/>
                  </a:cubicBezTo>
                  <a:cubicBezTo>
                    <a:pt x="44450" y="112047"/>
                    <a:pt x="44450" y="112047"/>
                    <a:pt x="44450" y="73819"/>
                  </a:cubicBezTo>
                  <a:cubicBezTo>
                    <a:pt x="44450" y="55364"/>
                    <a:pt x="61503" y="38228"/>
                    <a:pt x="79868" y="38228"/>
                  </a:cubicBezTo>
                  <a:cubicBezTo>
                    <a:pt x="79868" y="38228"/>
                    <a:pt x="79868" y="38228"/>
                    <a:pt x="131027" y="38228"/>
                  </a:cubicBezTo>
                  <a:cubicBezTo>
                    <a:pt x="131027" y="30319"/>
                    <a:pt x="133651" y="22409"/>
                    <a:pt x="138898" y="15818"/>
                  </a:cubicBezTo>
                  <a:cubicBezTo>
                    <a:pt x="145457" y="6591"/>
                    <a:pt x="157263" y="0"/>
                    <a:pt x="169069" y="0"/>
                  </a:cubicBezTo>
                  <a:close/>
                </a:path>
              </a:pathLst>
            </a:custGeom>
            <a:solidFill>
              <a:schemeClr val="bg1"/>
            </a:solidFill>
            <a:ln>
              <a:noFill/>
            </a:ln>
          </p:spPr>
          <p:txBody>
            <a:bodyPr anchor="ctr"/>
            <a:lstStyle/>
            <a:p>
              <a:pPr algn="ctr"/>
              <a:endParaRPr>
                <a:solidFill>
                  <a:schemeClr val="bg1"/>
                </a:solidFill>
              </a:endParaRPr>
            </a:p>
          </p:txBody>
        </p:sp>
        <p:sp>
          <p:nvSpPr>
            <p:cNvPr id="9" name="îṣļîḑé-任意多边形: 形状 13"/>
            <p:cNvSpPr/>
            <p:nvPr/>
          </p:nvSpPr>
          <p:spPr bwMode="auto">
            <a:xfrm>
              <a:off x="7051699" y="2791434"/>
              <a:ext cx="969322" cy="1221690"/>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p:spPr>
          <p:txBody>
            <a:bodyPr anchor="ctr"/>
            <a:lstStyle/>
            <a:p>
              <a:pPr algn="ctr"/>
              <a:endParaRPr>
                <a:solidFill>
                  <a:schemeClr val="bg1"/>
                </a:solidFill>
              </a:endParaRPr>
            </a:p>
          </p:txBody>
        </p:sp>
      </p:grpSp>
      <p:grpSp>
        <p:nvGrpSpPr>
          <p:cNvPr id="11" name="组合 10"/>
          <p:cNvGrpSpPr/>
          <p:nvPr/>
        </p:nvGrpSpPr>
        <p:grpSpPr>
          <a:xfrm>
            <a:off x="1292520" y="2107694"/>
            <a:ext cx="2366456" cy="980726"/>
            <a:chOff x="7727480" y="3464575"/>
            <a:chExt cx="2366456" cy="980726"/>
          </a:xfrm>
        </p:grpSpPr>
        <p:sp>
          <p:nvSpPr>
            <p:cNvPr id="12" name="矩形 11"/>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endParaRPr lang="zh-CN" altLang="en-US" sz="1050" dirty="0">
                <a:solidFill>
                  <a:schemeClr val="bg1"/>
                </a:solidFill>
                <a:latin typeface="+mn-ea"/>
              </a:endParaRPr>
            </a:p>
          </p:txBody>
        </p:sp>
        <p:sp>
          <p:nvSpPr>
            <p:cNvPr id="13" name="矩形 12"/>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endParaRPr lang="zh-CN" altLang="en-US" sz="1600" b="1" dirty="0">
                <a:solidFill>
                  <a:schemeClr val="bg1"/>
                </a:solidFill>
                <a:latin typeface="+mn-ea"/>
              </a:endParaRPr>
            </a:p>
          </p:txBody>
        </p:sp>
      </p:grpSp>
      <p:grpSp>
        <p:nvGrpSpPr>
          <p:cNvPr id="10" name="组合 9"/>
          <p:cNvGrpSpPr/>
          <p:nvPr/>
        </p:nvGrpSpPr>
        <p:grpSpPr>
          <a:xfrm>
            <a:off x="1292520" y="4490306"/>
            <a:ext cx="2366456" cy="980726"/>
            <a:chOff x="7727480" y="3464575"/>
            <a:chExt cx="2366456" cy="980726"/>
          </a:xfrm>
        </p:grpSpPr>
        <p:sp>
          <p:nvSpPr>
            <p:cNvPr id="16" name="矩形 15"/>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endParaRPr lang="zh-CN" altLang="en-US" sz="1050" dirty="0">
                <a:solidFill>
                  <a:schemeClr val="bg1"/>
                </a:solidFill>
                <a:latin typeface="+mn-ea"/>
              </a:endParaRPr>
            </a:p>
          </p:txBody>
        </p:sp>
        <p:sp>
          <p:nvSpPr>
            <p:cNvPr id="17" name="矩形 16"/>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endParaRPr lang="zh-CN" altLang="en-US" sz="1600" b="1" dirty="0">
                <a:solidFill>
                  <a:schemeClr val="bg1"/>
                </a:solidFill>
                <a:latin typeface="+mn-ea"/>
              </a:endParaRPr>
            </a:p>
          </p:txBody>
        </p:sp>
      </p:grpSp>
      <p:grpSp>
        <p:nvGrpSpPr>
          <p:cNvPr id="18" name="组合 17"/>
          <p:cNvGrpSpPr/>
          <p:nvPr/>
        </p:nvGrpSpPr>
        <p:grpSpPr>
          <a:xfrm>
            <a:off x="8353720" y="2107694"/>
            <a:ext cx="2366456" cy="980726"/>
            <a:chOff x="7727480" y="3464575"/>
            <a:chExt cx="2366456" cy="980726"/>
          </a:xfrm>
        </p:grpSpPr>
        <p:sp>
          <p:nvSpPr>
            <p:cNvPr id="19" name="矩形 18"/>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endParaRPr lang="zh-CN" altLang="en-US" sz="1050" dirty="0">
                <a:solidFill>
                  <a:schemeClr val="bg1"/>
                </a:solidFill>
                <a:latin typeface="+mn-ea"/>
              </a:endParaRPr>
            </a:p>
          </p:txBody>
        </p:sp>
        <p:sp>
          <p:nvSpPr>
            <p:cNvPr id="20" name="矩形 19"/>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endParaRPr lang="zh-CN" altLang="en-US" sz="1600" b="1" dirty="0">
                <a:solidFill>
                  <a:schemeClr val="bg1"/>
                </a:solidFill>
                <a:latin typeface="+mn-ea"/>
              </a:endParaRPr>
            </a:p>
          </p:txBody>
        </p:sp>
      </p:grpSp>
      <p:grpSp>
        <p:nvGrpSpPr>
          <p:cNvPr id="21" name="组合 20"/>
          <p:cNvGrpSpPr/>
          <p:nvPr/>
        </p:nvGrpSpPr>
        <p:grpSpPr>
          <a:xfrm>
            <a:off x="8353720" y="4490306"/>
            <a:ext cx="2366456" cy="980726"/>
            <a:chOff x="7727480" y="3464575"/>
            <a:chExt cx="2366456" cy="980726"/>
          </a:xfrm>
        </p:grpSpPr>
        <p:sp>
          <p:nvSpPr>
            <p:cNvPr id="36" name="矩形 35"/>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endParaRPr lang="zh-CN" altLang="en-US" sz="1050" dirty="0">
                <a:solidFill>
                  <a:schemeClr val="bg1"/>
                </a:solidFill>
                <a:latin typeface="+mn-ea"/>
              </a:endParaRPr>
            </a:p>
          </p:txBody>
        </p:sp>
        <p:sp>
          <p:nvSpPr>
            <p:cNvPr id="61" name="矩形 60"/>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endParaRPr lang="zh-CN" altLang="en-US" sz="1600" b="1" dirty="0">
                <a:solidFill>
                  <a:schemeClr val="bg1"/>
                </a:solidFill>
                <a:latin typeface="+mn-ea"/>
              </a:endParaRPr>
            </a:p>
          </p:txBody>
        </p:sp>
      </p:grpSp>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53" presetClass="entr" presetSubtype="16"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层 1"/>
          <p:cNvPicPr>
            <a:picLocks noChangeAspect="1"/>
          </p:cNvPicPr>
          <p:nvPr/>
        </p:nvPicPr>
        <p:blipFill>
          <a:blip r:embed="rId1"/>
          <a:stretch>
            <a:fillRect/>
          </a:stretch>
        </p:blipFill>
        <p:spPr>
          <a:xfrm flipH="1">
            <a:off x="220980" y="595630"/>
            <a:ext cx="2308860" cy="1167765"/>
          </a:xfrm>
          <a:prstGeom prst="rect">
            <a:avLst/>
          </a:prstGeom>
        </p:spPr>
      </p:pic>
      <p:pic>
        <p:nvPicPr>
          <p:cNvPr id="5" name="图片 4" descr="图层 0"/>
          <p:cNvPicPr>
            <a:picLocks noChangeAspect="1"/>
          </p:cNvPicPr>
          <p:nvPr/>
        </p:nvPicPr>
        <p:blipFill>
          <a:blip r:embed="rId2"/>
          <a:srcRect b="75708"/>
          <a:stretch>
            <a:fillRect/>
          </a:stretch>
        </p:blipFill>
        <p:spPr>
          <a:xfrm flipH="1">
            <a:off x="17145" y="4873625"/>
            <a:ext cx="12232005" cy="1951355"/>
          </a:xfrm>
          <a:prstGeom prst="rect">
            <a:avLst/>
          </a:prstGeom>
        </p:spPr>
      </p:pic>
      <p:grpSp>
        <p:nvGrpSpPr>
          <p:cNvPr id="12" name="组合 11"/>
          <p:cNvGrpSpPr/>
          <p:nvPr/>
        </p:nvGrpSpPr>
        <p:grpSpPr>
          <a:xfrm>
            <a:off x="0" y="1433195"/>
            <a:ext cx="11084560" cy="3991610"/>
            <a:chOff x="0" y="3706"/>
            <a:chExt cx="9410" cy="3388"/>
          </a:xfrm>
        </p:grpSpPr>
        <p:sp>
          <p:nvSpPr>
            <p:cNvPr id="2" name="矩形 1"/>
            <p:cNvSpPr/>
            <p:nvPr/>
          </p:nvSpPr>
          <p:spPr>
            <a:xfrm>
              <a:off x="0" y="3706"/>
              <a:ext cx="9411" cy="3388"/>
            </a:xfrm>
            <a:prstGeom prst="rect">
              <a:avLst/>
            </a:prstGeom>
            <a:solidFill>
              <a:schemeClr val="bg1"/>
            </a:solidFill>
            <a:ln w="28575" cmpd="sng">
              <a:solidFill>
                <a:schemeClr val="bg1">
                  <a:lumMod val="50000"/>
                </a:schemeClr>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57107b9d6d8a5"/>
            <p:cNvPicPr>
              <a:picLocks noChangeAspect="1"/>
            </p:cNvPicPr>
            <p:nvPr/>
          </p:nvPicPr>
          <p:blipFill>
            <a:blip r:embed="rId3">
              <a:grayscl/>
              <a:lum bright="-6000" contrast="-6000"/>
            </a:blip>
            <a:srcRect l="-309"/>
            <a:stretch>
              <a:fillRect/>
            </a:stretch>
          </p:blipFill>
          <p:spPr>
            <a:xfrm>
              <a:off x="0" y="3870"/>
              <a:ext cx="9240" cy="3065"/>
            </a:xfrm>
            <a:prstGeom prst="rect">
              <a:avLst/>
            </a:prstGeom>
          </p:spPr>
        </p:pic>
      </p:grpSp>
      <p:pic>
        <p:nvPicPr>
          <p:cNvPr id="7" name="图片 6" descr="图层 1"/>
          <p:cNvPicPr>
            <a:picLocks noChangeAspect="1"/>
          </p:cNvPicPr>
          <p:nvPr/>
        </p:nvPicPr>
        <p:blipFill>
          <a:blip r:embed="rId4"/>
          <a:stretch>
            <a:fillRect/>
          </a:stretch>
        </p:blipFill>
        <p:spPr>
          <a:xfrm>
            <a:off x="2115820" y="1343025"/>
            <a:ext cx="1820545" cy="4171315"/>
          </a:xfrm>
          <a:prstGeom prst="rect">
            <a:avLst/>
          </a:prstGeom>
        </p:spPr>
      </p:pic>
      <p:pic>
        <p:nvPicPr>
          <p:cNvPr id="14" name="图片 13" descr="C:\Users\Administrator\Desktop\df15659d58b26b0cfa26f878a6ae8a20.pngdf15659d58b26b0cfa26f878a6ae8a20"/>
          <p:cNvPicPr>
            <a:picLocks noChangeAspect="1"/>
          </p:cNvPicPr>
          <p:nvPr/>
        </p:nvPicPr>
        <p:blipFill>
          <a:blip r:embed="rId5"/>
          <a:srcRect/>
          <a:stretch>
            <a:fillRect/>
          </a:stretch>
        </p:blipFill>
        <p:spPr>
          <a:xfrm rot="660000">
            <a:off x="4883966" y="4685893"/>
            <a:ext cx="324002" cy="324002"/>
          </a:xfrm>
          <a:prstGeom prst="rect">
            <a:avLst/>
          </a:prstGeom>
        </p:spPr>
      </p:pic>
      <p:sp>
        <p:nvSpPr>
          <p:cNvPr id="8" name="PA_文本框 7"/>
          <p:cNvSpPr txBox="1"/>
          <p:nvPr>
            <p:custDataLst>
              <p:tags r:id="rId6"/>
            </p:custDataLst>
          </p:nvPr>
        </p:nvSpPr>
        <p:spPr>
          <a:xfrm>
            <a:off x="3060700" y="1721485"/>
            <a:ext cx="530860" cy="3415030"/>
          </a:xfrm>
          <a:prstGeom prst="rect">
            <a:avLst/>
          </a:prstGeom>
          <a:noFill/>
        </p:spPr>
        <p:txBody>
          <a:bodyPr wrap="square" rtlCol="0" anchor="t">
            <a:spAutoFit/>
          </a:bodyPr>
          <a:lstStyle/>
          <a:p>
            <a:pPr algn="ctr"/>
            <a:r>
              <a:rPr lang="zh-CN" altLang="en-US" sz="5400" dirty="0">
                <a:solidFill>
                  <a:schemeClr val="bg1"/>
                </a:solidFill>
                <a:latin typeface="文悦古典明朝体 (非商业使用) W5" charset="-122"/>
                <a:ea typeface="文悦古典明朝体 (非商业使用) W5" charset="-122"/>
                <a:sym typeface="+mn-ea"/>
              </a:rPr>
              <a:t>谢谢观看</a:t>
            </a:r>
            <a:endParaRPr lang="zh-CN" altLang="en-US" sz="5400" dirty="0">
              <a:solidFill>
                <a:schemeClr val="bg1"/>
              </a:solidFill>
              <a:latin typeface="文悦古典明朝体 (非商业使用) W5" charset="-122"/>
              <a:ea typeface="文悦古典明朝体 (非商业使用) W5" charset="-122"/>
              <a:sym typeface="+mn-ea"/>
            </a:endParaRPr>
          </a:p>
        </p:txBody>
      </p:sp>
      <p:cxnSp>
        <p:nvCxnSpPr>
          <p:cNvPr id="9" name="直接连接符 8"/>
          <p:cNvCxnSpPr/>
          <p:nvPr/>
        </p:nvCxnSpPr>
        <p:spPr>
          <a:xfrm>
            <a:off x="2726055" y="1439545"/>
            <a:ext cx="0" cy="39776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PA_文本框 7"/>
          <p:cNvSpPr txBox="1"/>
          <p:nvPr>
            <p:custDataLst>
              <p:tags r:id="rId7"/>
            </p:custDataLst>
          </p:nvPr>
        </p:nvSpPr>
        <p:spPr>
          <a:xfrm>
            <a:off x="4139565" y="1736408"/>
            <a:ext cx="530860" cy="3412490"/>
          </a:xfrm>
          <a:prstGeom prst="rect">
            <a:avLst/>
          </a:prstGeom>
          <a:noFill/>
        </p:spPr>
        <p:txBody>
          <a:bodyPr wrap="square" rtlCol="0" anchor="t">
            <a:spAutoFit/>
          </a:bodyPr>
          <a:lstStyle/>
          <a:p>
            <a:pPr algn="ctr">
              <a:lnSpc>
                <a:spcPct val="90000"/>
              </a:lnSpc>
            </a:pPr>
            <a:r>
              <a:rPr lang="zh-CN" altLang="en-US" sz="4800" dirty="0">
                <a:solidFill>
                  <a:schemeClr val="accent1"/>
                </a:solidFill>
                <a:effectLst/>
                <a:latin typeface="文悦古典明朝体 (非商业使用) W5" charset="-122"/>
                <a:ea typeface="文悦古典明朝体 (非商业使用) W5" charset="-122"/>
                <a:sym typeface="+mn-ea"/>
              </a:rPr>
              <a:t>简约中国风</a:t>
            </a:r>
            <a:endParaRPr lang="zh-CN" altLang="en-US" sz="4800" dirty="0">
              <a:solidFill>
                <a:schemeClr val="accent1"/>
              </a:solidFill>
              <a:effectLst/>
              <a:latin typeface="文悦古典明朝体 (非商业使用) W5" charset="-122"/>
              <a:ea typeface="文悦古典明朝体 (非商业使用) W5" charset="-122"/>
              <a:sym typeface="+mn-ea"/>
            </a:endParaRPr>
          </a:p>
        </p:txBody>
      </p:sp>
      <p:pic>
        <p:nvPicPr>
          <p:cNvPr id="6" name="图片 5" descr="6262cf4cebc7d3da27214b6fbad0b502"/>
          <p:cNvPicPr>
            <a:picLocks noChangeAspect="1"/>
          </p:cNvPicPr>
          <p:nvPr/>
        </p:nvPicPr>
        <p:blipFill>
          <a:blip r:embed="rId8"/>
          <a:stretch>
            <a:fillRect/>
          </a:stretch>
        </p:blipFill>
        <p:spPr>
          <a:xfrm flipH="1">
            <a:off x="7633335" y="-6350"/>
            <a:ext cx="4549775" cy="2767965"/>
          </a:xfrm>
          <a:prstGeom prst="rect">
            <a:avLst/>
          </a:prstGeom>
          <a:effectLst>
            <a:outerShdw blurRad="50800" dist="38100" dir="2700000" algn="tl" rotWithShape="0">
              <a:prstClr val="black">
                <a:alpha val="40000"/>
              </a:prstClr>
            </a:outerShdw>
          </a:effectLst>
        </p:spPr>
      </p:pic>
      <p:pic>
        <p:nvPicPr>
          <p:cNvPr id="11" name="图片 10" descr="图层 0"/>
          <p:cNvPicPr>
            <a:picLocks noChangeAspect="1"/>
          </p:cNvPicPr>
          <p:nvPr/>
        </p:nvPicPr>
        <p:blipFill>
          <a:blip r:embed="rId2"/>
          <a:srcRect l="62752" t="13889" b="54065"/>
          <a:stretch>
            <a:fillRect/>
          </a:stretch>
        </p:blipFill>
        <p:spPr>
          <a:xfrm flipH="1">
            <a:off x="9291955" y="5528945"/>
            <a:ext cx="2449830" cy="1384300"/>
          </a:xfrm>
          <a:prstGeom prst="rect">
            <a:avLst/>
          </a:prstGeom>
        </p:spPr>
      </p:pic>
      <p:pic>
        <p:nvPicPr>
          <p:cNvPr id="4" name="图片 3" descr="9c50704c4ccb3d17497d5f2ef7c4bfa3"/>
          <p:cNvPicPr>
            <a:picLocks noChangeAspect="1"/>
          </p:cNvPicPr>
          <p:nvPr/>
        </p:nvPicPr>
        <p:blipFill>
          <a:blip r:embed="rId9"/>
          <a:stretch>
            <a:fillRect/>
          </a:stretch>
        </p:blipFill>
        <p:spPr>
          <a:xfrm flipH="1">
            <a:off x="171450" y="3595370"/>
            <a:ext cx="2554605" cy="2554605"/>
          </a:xfrm>
          <a:prstGeom prst="rect">
            <a:avLst/>
          </a:prstGeom>
        </p:spPr>
      </p:pic>
      <p:pic>
        <p:nvPicPr>
          <p:cNvPr id="16" name="图片 15" descr="9c50704c4ccb3d17497d5f2ef7c4bfa3"/>
          <p:cNvPicPr>
            <a:picLocks noChangeAspect="1"/>
          </p:cNvPicPr>
          <p:nvPr/>
        </p:nvPicPr>
        <p:blipFill>
          <a:blip r:embed="rId9"/>
          <a:stretch>
            <a:fillRect/>
          </a:stretch>
        </p:blipFill>
        <p:spPr>
          <a:xfrm flipH="1">
            <a:off x="4993005" y="1721485"/>
            <a:ext cx="2554605" cy="2554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图层 0"/>
          <p:cNvPicPr>
            <a:picLocks noChangeAspect="1"/>
          </p:cNvPicPr>
          <p:nvPr/>
        </p:nvPicPr>
        <p:blipFill>
          <a:blip r:embed="rId1"/>
          <a:stretch>
            <a:fillRect/>
          </a:stretch>
        </p:blipFill>
        <p:spPr>
          <a:xfrm>
            <a:off x="3142615" y="353060"/>
            <a:ext cx="5709285" cy="3749040"/>
          </a:xfrm>
          <a:prstGeom prst="rect">
            <a:avLst/>
          </a:prstGeom>
        </p:spPr>
      </p:pic>
      <p:sp>
        <p:nvSpPr>
          <p:cNvPr id="3" name="矩形 2"/>
          <p:cNvSpPr/>
          <p:nvPr/>
        </p:nvSpPr>
        <p:spPr>
          <a:xfrm>
            <a:off x="2636520" y="1638300"/>
            <a:ext cx="9631680" cy="36423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lum bright="-6000"/>
            <a:extLst>
              <a:ext uri="{BEBA8EAE-BF5A-486C-A8C5-ECC9F3942E4B}">
                <a14:imgProps xmlns:a14="http://schemas.microsoft.com/office/drawing/2010/main">
                  <a14:imgLayer r:embed="rId3">
                    <a14:imgEffect>
                      <a14:backgroundRemoval t="3653" b="97717" l="0" r="98024"/>
                    </a14:imgEffect>
                  </a14:imgLayer>
                </a14:imgProps>
              </a:ext>
              <a:ext uri="{28A0092B-C50C-407E-A947-70E740481C1C}">
                <a14:useLocalDpi xmlns:a14="http://schemas.microsoft.com/office/drawing/2010/main" val="0"/>
              </a:ext>
            </a:extLst>
          </a:blip>
          <a:stretch>
            <a:fillRect/>
          </a:stretch>
        </p:blipFill>
        <p:spPr>
          <a:xfrm>
            <a:off x="3142785" y="2397210"/>
            <a:ext cx="2066719" cy="2063579"/>
          </a:xfrm>
          <a:prstGeom prst="rect">
            <a:avLst/>
          </a:prstGeom>
        </p:spPr>
      </p:pic>
      <p:pic>
        <p:nvPicPr>
          <p:cNvPr id="8" name="PA_库_图片 4"/>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66748"/>
          <a:stretch>
            <a:fillRect/>
          </a:stretch>
        </p:blipFill>
        <p:spPr>
          <a:xfrm>
            <a:off x="8873605" y="352938"/>
            <a:ext cx="3344562" cy="5657850"/>
          </a:xfrm>
          <a:prstGeom prst="rect">
            <a:avLst/>
          </a:prstGeom>
        </p:spPr>
      </p:pic>
      <p:sp>
        <p:nvSpPr>
          <p:cNvPr id="9" name="文本框 8"/>
          <p:cNvSpPr txBox="1"/>
          <p:nvPr/>
        </p:nvSpPr>
        <p:spPr>
          <a:xfrm>
            <a:off x="5330131" y="2452989"/>
            <a:ext cx="2721426" cy="1107996"/>
          </a:xfrm>
          <a:prstGeom prst="rect">
            <a:avLst/>
          </a:prstGeom>
          <a:noFill/>
        </p:spPr>
        <p:txBody>
          <a:bodyPr wrap="square" rtlCol="0">
            <a:spAutoFit/>
          </a:bodyPr>
          <a:lstStyle/>
          <a:p>
            <a:r>
              <a:rPr lang="en-US" altLang="zh-CN" sz="6600" dirty="0">
                <a:latin typeface="隶书" panose="02010509060101010101" pitchFamily="49" charset="-122"/>
                <a:ea typeface="隶书" panose="02010509060101010101" pitchFamily="49" charset="-122"/>
              </a:rPr>
              <a:t>01</a:t>
            </a:r>
            <a:endParaRPr lang="zh-CN" altLang="en-US" sz="6600" dirty="0">
              <a:latin typeface="隶书" panose="02010509060101010101" pitchFamily="49" charset="-122"/>
              <a:ea typeface="隶书" panose="02010509060101010101" pitchFamily="49" charset="-122"/>
            </a:endParaRPr>
          </a:p>
        </p:txBody>
      </p:sp>
      <p:sp>
        <p:nvSpPr>
          <p:cNvPr id="10" name="文本框 9"/>
          <p:cNvSpPr txBox="1"/>
          <p:nvPr/>
        </p:nvSpPr>
        <p:spPr>
          <a:xfrm>
            <a:off x="6348772" y="2598003"/>
            <a:ext cx="3380856" cy="830997"/>
          </a:xfrm>
          <a:prstGeom prst="rect">
            <a:avLst/>
          </a:prstGeom>
          <a:noFill/>
        </p:spPr>
        <p:txBody>
          <a:bodyPr wrap="square" rtlCol="0">
            <a:spAutoFit/>
          </a:bodyPr>
          <a:lstStyle/>
          <a:p>
            <a:r>
              <a:rPr lang="zh-CN" altLang="en-US" sz="4800" b="1" dirty="0">
                <a:latin typeface="楷体" panose="02010609060101010101" pitchFamily="49" charset="-122"/>
                <a:ea typeface="楷体" panose="02010609060101010101" pitchFamily="49" charset="-122"/>
              </a:rPr>
              <a:t>第壹章节</a:t>
            </a:r>
            <a:endParaRPr lang="zh-CN" altLang="en-US" sz="4800" b="1" dirty="0">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5341337" y="3636343"/>
            <a:ext cx="4388291"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p:txBody>
      </p:sp>
      <p:pic>
        <p:nvPicPr>
          <p:cNvPr id="13" name="图片 12" descr="9c50704c4ccb3d17497d5f2ef7c4bfa3"/>
          <p:cNvPicPr>
            <a:picLocks noChangeAspect="1"/>
          </p:cNvPicPr>
          <p:nvPr/>
        </p:nvPicPr>
        <p:blipFill>
          <a:blip r:embed="rId6"/>
          <a:stretch>
            <a:fillRect/>
          </a:stretch>
        </p:blipFill>
        <p:spPr>
          <a:xfrm flipH="1">
            <a:off x="885190" y="4460875"/>
            <a:ext cx="2554605" cy="2554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1+#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995900" y="1708700"/>
            <a:ext cx="2010481" cy="4225058"/>
            <a:chOff x="5298158" y="1891580"/>
            <a:chExt cx="2010481" cy="4225058"/>
          </a:xfrm>
        </p:grpSpPr>
        <p:sp>
          <p:nvSpPr>
            <p:cNvPr id="2" name="îṣļîḑé-Freeform: Shape 9"/>
            <p:cNvSpPr/>
            <p:nvPr/>
          </p:nvSpPr>
          <p:spPr bwMode="auto">
            <a:xfrm>
              <a:off x="5634902" y="4172481"/>
              <a:ext cx="1468072" cy="1944157"/>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bg1"/>
            </a:solidFill>
            <a:ln w="9525">
              <a:noFill/>
              <a:round/>
            </a:ln>
            <a:effectLst/>
          </p:spPr>
          <p:txBody>
            <a:bodyPr anchor="ctr"/>
            <a:lstStyle/>
            <a:p>
              <a:pPr algn="ctr"/>
            </a:p>
          </p:txBody>
        </p:sp>
        <p:sp>
          <p:nvSpPr>
            <p:cNvPr id="3" name="îṣļîḑé-Rectangle 10"/>
            <p:cNvSpPr/>
            <p:nvPr/>
          </p:nvSpPr>
          <p:spPr>
            <a:xfrm rot="18900000">
              <a:off x="5752203" y="4691000"/>
              <a:ext cx="1361341" cy="336374"/>
            </a:xfrm>
            <a:prstGeom prst="rect">
              <a:avLst/>
            </a:prstGeom>
          </p:spPr>
          <p:txBody>
            <a:bodyPr wrap="none">
              <a:normAutofit/>
            </a:bodyPr>
            <a:lstStyle/>
            <a:p>
              <a:r>
                <a:rPr lang="zh-CN" altLang="en-US" sz="1200" b="1" dirty="0">
                  <a:solidFill>
                    <a:schemeClr val="tx1">
                      <a:lumMod val="75000"/>
                      <a:lumOff val="25000"/>
                    </a:schemeClr>
                  </a:solidFill>
                </a:rPr>
                <a:t>标题文本预设</a:t>
              </a:r>
              <a:r>
                <a:rPr lang="zh-CN" altLang="en-US" sz="1200" b="1" dirty="0">
                  <a:solidFill>
                    <a:schemeClr val="bg1"/>
                  </a:solidFill>
                </a:rPr>
                <a:t> </a:t>
              </a:r>
              <a:endParaRPr lang="en-US" altLang="zh-CN" sz="1200" b="1" dirty="0">
                <a:solidFill>
                  <a:schemeClr val="bg1"/>
                </a:solidFill>
              </a:endParaRPr>
            </a:p>
          </p:txBody>
        </p:sp>
        <p:sp>
          <p:nvSpPr>
            <p:cNvPr id="7" name="îṣļîḑé-Freeform: Shape 16"/>
            <p:cNvSpPr/>
            <p:nvPr/>
          </p:nvSpPr>
          <p:spPr bwMode="auto">
            <a:xfrm>
              <a:off x="5298158" y="3412737"/>
              <a:ext cx="1219246" cy="1257399"/>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bg1"/>
            </a:solidFill>
            <a:ln w="9525">
              <a:noFill/>
              <a:round/>
            </a:ln>
            <a:effectLst/>
          </p:spPr>
          <p:txBody>
            <a:bodyPr anchor="ctr"/>
            <a:lstStyle/>
            <a:p>
              <a:pPr algn="ctr"/>
            </a:p>
          </p:txBody>
        </p:sp>
        <p:sp>
          <p:nvSpPr>
            <p:cNvPr id="4" name="îṣļîḑé-Rectangle 17"/>
            <p:cNvSpPr/>
            <p:nvPr/>
          </p:nvSpPr>
          <p:spPr>
            <a:xfrm rot="2700000">
              <a:off x="5297489" y="3878116"/>
              <a:ext cx="1225411" cy="336374"/>
            </a:xfrm>
            <a:prstGeom prst="rect">
              <a:avLst/>
            </a:prstGeom>
          </p:spPr>
          <p:txBody>
            <a:bodyPr wrap="none">
              <a:normAutofit/>
            </a:bodyPr>
            <a:lstStyle/>
            <a:p>
              <a:r>
                <a:rPr lang="zh-CN" altLang="en-US" sz="1200" b="1" dirty="0">
                  <a:solidFill>
                    <a:schemeClr val="tx1">
                      <a:lumMod val="75000"/>
                      <a:lumOff val="25000"/>
                    </a:schemeClr>
                  </a:solidFill>
                </a:rPr>
                <a:t>标题文本预设 </a:t>
              </a:r>
              <a:endParaRPr lang="zh-CN" altLang="en-US" sz="1200" b="1" dirty="0">
                <a:solidFill>
                  <a:schemeClr val="tx1">
                    <a:lumMod val="75000"/>
                    <a:lumOff val="25000"/>
                  </a:schemeClr>
                </a:solidFill>
              </a:endParaRPr>
            </a:p>
          </p:txBody>
        </p:sp>
        <p:sp>
          <p:nvSpPr>
            <p:cNvPr id="8" name="îṣļîḑé-Freeform: Shape 19"/>
            <p:cNvSpPr/>
            <p:nvPr/>
          </p:nvSpPr>
          <p:spPr bwMode="auto">
            <a:xfrm>
              <a:off x="5895337" y="2661526"/>
              <a:ext cx="1207633" cy="1239150"/>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bg1"/>
            </a:solidFill>
            <a:ln w="9525">
              <a:noFill/>
              <a:round/>
            </a:ln>
            <a:effectLst/>
          </p:spPr>
          <p:txBody>
            <a:bodyPr anchor="ctr"/>
            <a:lstStyle/>
            <a:p>
              <a:pPr algn="ctr"/>
            </a:p>
          </p:txBody>
        </p:sp>
        <p:sp>
          <p:nvSpPr>
            <p:cNvPr id="9" name="îṣļîḑé-Rectangle 20"/>
            <p:cNvSpPr/>
            <p:nvPr/>
          </p:nvSpPr>
          <p:spPr>
            <a:xfrm rot="18900000">
              <a:off x="5947299" y="3012947"/>
              <a:ext cx="1361340" cy="336374"/>
            </a:xfrm>
            <a:prstGeom prst="rect">
              <a:avLst/>
            </a:prstGeom>
          </p:spPr>
          <p:txBody>
            <a:bodyPr wrap="none">
              <a:normAutofit/>
            </a:bodyPr>
            <a:lstStyle/>
            <a:p>
              <a:r>
                <a:rPr lang="zh-CN" altLang="en-US" sz="1200" b="1" dirty="0">
                  <a:solidFill>
                    <a:schemeClr val="tx1">
                      <a:lumMod val="75000"/>
                      <a:lumOff val="25000"/>
                    </a:schemeClr>
                  </a:solidFill>
                </a:rPr>
                <a:t>标题文本预设</a:t>
              </a:r>
              <a:r>
                <a:rPr lang="zh-CN" altLang="en-US" sz="1200" b="1" dirty="0">
                  <a:solidFill>
                    <a:schemeClr val="bg1"/>
                  </a:solidFill>
                </a:rPr>
                <a:t> </a:t>
              </a:r>
              <a:endParaRPr lang="en-US" altLang="zh-CN" sz="1200" b="1" dirty="0">
                <a:solidFill>
                  <a:schemeClr val="bg1"/>
                </a:solidFill>
              </a:endParaRPr>
            </a:p>
          </p:txBody>
        </p:sp>
        <p:sp>
          <p:nvSpPr>
            <p:cNvPr id="10" name="îṣļîḑé-Freeform: Shape 22"/>
            <p:cNvSpPr/>
            <p:nvPr/>
          </p:nvSpPr>
          <p:spPr bwMode="auto">
            <a:xfrm>
              <a:off x="5301477" y="1891580"/>
              <a:ext cx="1207634" cy="1247446"/>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bg1"/>
            </a:solidFill>
            <a:ln w="9525">
              <a:noFill/>
              <a:round/>
            </a:ln>
            <a:effectLst/>
          </p:spPr>
          <p:txBody>
            <a:bodyPr anchor="ctr"/>
            <a:lstStyle/>
            <a:p>
              <a:pPr algn="ctr"/>
            </a:p>
          </p:txBody>
        </p:sp>
        <p:sp>
          <p:nvSpPr>
            <p:cNvPr id="11" name="îṣļîḑé-Rectangle 23"/>
            <p:cNvSpPr/>
            <p:nvPr/>
          </p:nvSpPr>
          <p:spPr>
            <a:xfrm rot="2700000">
              <a:off x="5320578" y="2281049"/>
              <a:ext cx="1081525" cy="336374"/>
            </a:xfrm>
            <a:prstGeom prst="rect">
              <a:avLst/>
            </a:prstGeom>
          </p:spPr>
          <p:txBody>
            <a:bodyPr wrap="none">
              <a:normAutofit/>
            </a:bodyPr>
            <a:lstStyle/>
            <a:p>
              <a:r>
                <a:rPr lang="zh-CN" altLang="en-US" sz="1200" b="1" dirty="0">
                  <a:solidFill>
                    <a:schemeClr val="tx1">
                      <a:lumMod val="75000"/>
                      <a:lumOff val="25000"/>
                    </a:schemeClr>
                  </a:solidFill>
                </a:rPr>
                <a:t>标题文本预设 </a:t>
              </a:r>
              <a:endParaRPr lang="zh-CN" altLang="en-US" sz="1200" b="1" dirty="0">
                <a:solidFill>
                  <a:schemeClr val="tx1">
                    <a:lumMod val="75000"/>
                    <a:lumOff val="25000"/>
                  </a:schemeClr>
                </a:solidFill>
              </a:endParaRPr>
            </a:p>
          </p:txBody>
        </p:sp>
      </p:grpSp>
      <p:grpSp>
        <p:nvGrpSpPr>
          <p:cNvPr id="12" name="组合 11"/>
          <p:cNvGrpSpPr/>
          <p:nvPr/>
        </p:nvGrpSpPr>
        <p:grpSpPr>
          <a:xfrm>
            <a:off x="7394572" y="2115590"/>
            <a:ext cx="2366456" cy="980726"/>
            <a:chOff x="7727480" y="3464575"/>
            <a:chExt cx="2366456" cy="980726"/>
          </a:xfrm>
        </p:grpSpPr>
        <p:sp>
          <p:nvSpPr>
            <p:cNvPr id="14" name="矩形 13"/>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endParaRPr lang="zh-CN" altLang="en-US" sz="1050" dirty="0">
                <a:solidFill>
                  <a:schemeClr val="bg1"/>
                </a:solidFill>
                <a:latin typeface="+mn-ea"/>
              </a:endParaRPr>
            </a:p>
          </p:txBody>
        </p:sp>
        <p:sp>
          <p:nvSpPr>
            <p:cNvPr id="15" name="矩形 14"/>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endParaRPr lang="zh-CN" altLang="en-US" sz="1600" b="1" dirty="0">
                <a:solidFill>
                  <a:schemeClr val="bg1"/>
                </a:solidFill>
                <a:latin typeface="+mn-ea"/>
              </a:endParaRPr>
            </a:p>
          </p:txBody>
        </p:sp>
      </p:grpSp>
      <p:grpSp>
        <p:nvGrpSpPr>
          <p:cNvPr id="30" name="组合 29"/>
          <p:cNvGrpSpPr/>
          <p:nvPr/>
        </p:nvGrpSpPr>
        <p:grpSpPr>
          <a:xfrm>
            <a:off x="7394572" y="3863877"/>
            <a:ext cx="2366456" cy="980726"/>
            <a:chOff x="7727480" y="3464575"/>
            <a:chExt cx="2366456" cy="980726"/>
          </a:xfrm>
        </p:grpSpPr>
        <p:sp>
          <p:nvSpPr>
            <p:cNvPr id="32" name="矩形 31"/>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endParaRPr lang="zh-CN" altLang="en-US" sz="1050" dirty="0">
                <a:solidFill>
                  <a:schemeClr val="bg1"/>
                </a:solidFill>
                <a:latin typeface="+mn-ea"/>
              </a:endParaRPr>
            </a:p>
          </p:txBody>
        </p:sp>
        <p:sp>
          <p:nvSpPr>
            <p:cNvPr id="33" name="矩形 32"/>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endParaRPr lang="zh-CN" altLang="en-US" sz="1600" b="1" dirty="0">
                <a:solidFill>
                  <a:schemeClr val="bg1"/>
                </a:solidFill>
                <a:latin typeface="+mn-ea"/>
              </a:endParaRPr>
            </a:p>
          </p:txBody>
        </p:sp>
      </p:grpSp>
      <p:grpSp>
        <p:nvGrpSpPr>
          <p:cNvPr id="34" name="组合 33"/>
          <p:cNvGrpSpPr/>
          <p:nvPr/>
        </p:nvGrpSpPr>
        <p:grpSpPr>
          <a:xfrm>
            <a:off x="1965700" y="1503307"/>
            <a:ext cx="2366456" cy="980726"/>
            <a:chOff x="7727480" y="3464575"/>
            <a:chExt cx="2366456" cy="980726"/>
          </a:xfrm>
        </p:grpSpPr>
        <p:sp>
          <p:nvSpPr>
            <p:cNvPr id="35" name="矩形 34"/>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endParaRPr lang="zh-CN" altLang="en-US" sz="1050" dirty="0">
                <a:solidFill>
                  <a:schemeClr val="bg1"/>
                </a:solidFill>
                <a:latin typeface="+mn-ea"/>
              </a:endParaRPr>
            </a:p>
          </p:txBody>
        </p:sp>
        <p:sp>
          <p:nvSpPr>
            <p:cNvPr id="36" name="矩形 35"/>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endParaRPr lang="zh-CN" altLang="en-US" sz="1600" b="1" dirty="0">
                <a:solidFill>
                  <a:schemeClr val="bg1"/>
                </a:solidFill>
                <a:latin typeface="+mn-ea"/>
              </a:endParaRPr>
            </a:p>
          </p:txBody>
        </p:sp>
      </p:grpSp>
      <p:grpSp>
        <p:nvGrpSpPr>
          <p:cNvPr id="37" name="组合 36"/>
          <p:cNvGrpSpPr/>
          <p:nvPr/>
        </p:nvGrpSpPr>
        <p:grpSpPr>
          <a:xfrm>
            <a:off x="1965065" y="3373514"/>
            <a:ext cx="2366456" cy="980726"/>
            <a:chOff x="7727480" y="3464575"/>
            <a:chExt cx="2366456" cy="980726"/>
          </a:xfrm>
        </p:grpSpPr>
        <p:sp>
          <p:nvSpPr>
            <p:cNvPr id="38" name="矩形 37"/>
            <p:cNvSpPr/>
            <p:nvPr/>
          </p:nvSpPr>
          <p:spPr>
            <a:xfrm>
              <a:off x="7727480" y="3747033"/>
              <a:ext cx="2366456"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endParaRPr lang="zh-CN" altLang="en-US" sz="1050" dirty="0">
                <a:solidFill>
                  <a:schemeClr val="bg1"/>
                </a:solidFill>
                <a:latin typeface="+mn-ea"/>
              </a:endParaRPr>
            </a:p>
          </p:txBody>
        </p:sp>
        <p:sp>
          <p:nvSpPr>
            <p:cNvPr id="40" name="矩形 39"/>
            <p:cNvSpPr/>
            <p:nvPr/>
          </p:nvSpPr>
          <p:spPr>
            <a:xfrm>
              <a:off x="7885432" y="346457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endParaRPr lang="zh-CN" altLang="en-US" sz="1600" b="1" dirty="0">
                <a:solidFill>
                  <a:schemeClr val="bg1"/>
                </a:solidFill>
                <a:latin typeface="+mn-ea"/>
              </a:endParaRPr>
            </a:p>
          </p:txBody>
        </p:sp>
      </p:grpSp>
      <p:sp>
        <p:nvSpPr>
          <p:cNvPr id="5" name="矩形 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220944" y="4774733"/>
            <a:ext cx="3941252" cy="1027435"/>
            <a:chOff x="7483989" y="3314482"/>
            <a:chExt cx="3941252" cy="1027435"/>
          </a:xfrm>
        </p:grpSpPr>
        <p:sp>
          <p:nvSpPr>
            <p:cNvPr id="20" name="矩形 19"/>
            <p:cNvSpPr/>
            <p:nvPr/>
          </p:nvSpPr>
          <p:spPr>
            <a:xfrm>
              <a:off x="7483989" y="3732519"/>
              <a:ext cx="394125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2"/>
                  </a:solidFill>
                  <a:latin typeface="+mn-ea"/>
                </a:rPr>
                <a:t>用户可以在投影仪或者计算机上进行演示也可以将演示文稿打印出来制作成胶片</a:t>
              </a:r>
              <a:endParaRPr lang="zh-CN" altLang="en-US" sz="1400" dirty="0">
                <a:solidFill>
                  <a:schemeClr val="bg2"/>
                </a:solidFill>
                <a:latin typeface="+mn-ea"/>
              </a:endParaRPr>
            </a:p>
          </p:txBody>
        </p:sp>
        <p:sp>
          <p:nvSpPr>
            <p:cNvPr id="21" name="矩形 20"/>
            <p:cNvSpPr/>
            <p:nvPr/>
          </p:nvSpPr>
          <p:spPr>
            <a:xfrm>
              <a:off x="7483989" y="3314482"/>
              <a:ext cx="3058956"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2"/>
                  </a:solidFill>
                  <a:latin typeface="+mn-ea"/>
                </a:rPr>
                <a:t>区域领先的传媒文化公司 </a:t>
              </a:r>
              <a:endParaRPr lang="zh-CN" altLang="en-US" b="1" dirty="0">
                <a:solidFill>
                  <a:schemeClr val="bg2"/>
                </a:solidFill>
                <a:latin typeface="+mn-ea"/>
              </a:endParaRPr>
            </a:p>
          </p:txBody>
        </p:sp>
      </p:grpSp>
      <p:grpSp>
        <p:nvGrpSpPr>
          <p:cNvPr id="22" name="组合 21"/>
          <p:cNvGrpSpPr/>
          <p:nvPr/>
        </p:nvGrpSpPr>
        <p:grpSpPr>
          <a:xfrm>
            <a:off x="7127252" y="4774733"/>
            <a:ext cx="3941252" cy="1027435"/>
            <a:chOff x="7483989" y="3314482"/>
            <a:chExt cx="3941252" cy="1027435"/>
          </a:xfrm>
        </p:grpSpPr>
        <p:sp>
          <p:nvSpPr>
            <p:cNvPr id="23" name="矩形 22"/>
            <p:cNvSpPr/>
            <p:nvPr/>
          </p:nvSpPr>
          <p:spPr>
            <a:xfrm>
              <a:off x="7483989" y="3732519"/>
              <a:ext cx="3941252"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2"/>
                  </a:solidFill>
                  <a:latin typeface="+mn-ea"/>
                </a:rPr>
                <a:t>用户可以在投影仪或者计算机上进行演示也可以将演示文稿打印出来制作成胶片</a:t>
              </a:r>
              <a:endParaRPr lang="zh-CN" altLang="en-US" sz="1400" dirty="0">
                <a:solidFill>
                  <a:schemeClr val="bg2"/>
                </a:solidFill>
                <a:latin typeface="+mn-ea"/>
              </a:endParaRPr>
            </a:p>
          </p:txBody>
        </p:sp>
        <p:sp>
          <p:nvSpPr>
            <p:cNvPr id="24" name="矩形 23"/>
            <p:cNvSpPr/>
            <p:nvPr/>
          </p:nvSpPr>
          <p:spPr>
            <a:xfrm>
              <a:off x="8560937" y="3314482"/>
              <a:ext cx="286430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2"/>
                  </a:solidFill>
                  <a:latin typeface="+mn-ea"/>
                </a:rPr>
                <a:t>诚信、敬业、务实、创新 </a:t>
              </a:r>
              <a:endParaRPr lang="zh-CN" altLang="en-US" b="1" dirty="0">
                <a:solidFill>
                  <a:schemeClr val="bg2"/>
                </a:solidFill>
                <a:latin typeface="+mn-ea"/>
              </a:endParaRPr>
            </a:p>
          </p:txBody>
        </p:sp>
      </p:grpSp>
      <p:grpSp>
        <p:nvGrpSpPr>
          <p:cNvPr id="2" name="组合 1"/>
          <p:cNvGrpSpPr/>
          <p:nvPr/>
        </p:nvGrpSpPr>
        <p:grpSpPr>
          <a:xfrm>
            <a:off x="4632325" y="3027363"/>
            <a:ext cx="2933700" cy="762000"/>
            <a:chOff x="4632325" y="3832790"/>
            <a:chExt cx="2933700" cy="762000"/>
          </a:xfrm>
        </p:grpSpPr>
        <p:sp>
          <p:nvSpPr>
            <p:cNvPr id="3" name="圆角矩形 2"/>
            <p:cNvSpPr/>
            <p:nvPr/>
          </p:nvSpPr>
          <p:spPr>
            <a:xfrm>
              <a:off x="4632325" y="3917043"/>
              <a:ext cx="2933700" cy="593494"/>
            </a:xfrm>
            <a:prstGeom prst="roundRect">
              <a:avLst>
                <a:gd name="adj" fmla="val 50000"/>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718175" y="3832790"/>
              <a:ext cx="762000" cy="762000"/>
            </a:xfrm>
            <a:prstGeom prst="ellipse">
              <a:avLst/>
            </a:prstGeom>
            <a:solidFill>
              <a:srgbClr val="0F3D4D"/>
            </a:solidFill>
            <a:ln w="28575">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5"/>
            <p:cNvSpPr/>
            <p:nvPr/>
          </p:nvSpPr>
          <p:spPr>
            <a:xfrm>
              <a:off x="4805095" y="4021062"/>
              <a:ext cx="364285" cy="376926"/>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椭圆 6"/>
            <p:cNvSpPr/>
            <p:nvPr/>
          </p:nvSpPr>
          <p:spPr>
            <a:xfrm>
              <a:off x="7020375" y="4069726"/>
              <a:ext cx="376926" cy="279597"/>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0F3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椭圆 26"/>
            <p:cNvSpPr/>
            <p:nvPr/>
          </p:nvSpPr>
          <p:spPr>
            <a:xfrm>
              <a:off x="5883275" y="3997891"/>
              <a:ext cx="431800" cy="43179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8" name="图片占位符 33"/>
          <p:cNvPicPr>
            <a:picLocks noGrp="1" noChangeAspect="1"/>
          </p:cNvPicPr>
          <p:nvPr/>
        </p:nvPicPr>
        <p:blipFill>
          <a:blip r:embed="rId1" cstate="hqprint">
            <a:grayscl/>
          </a:blip>
          <a:srcRect/>
          <a:stretch>
            <a:fillRect/>
          </a:stretch>
        </p:blipFill>
        <p:spPr>
          <a:xfrm>
            <a:off x="8324850" y="1881637"/>
            <a:ext cx="2628900" cy="2628900"/>
          </a:xfrm>
          <a:custGeom>
            <a:avLst/>
            <a:gdLst>
              <a:gd name="connsiteX0" fmla="*/ 0 w 2628900"/>
              <a:gd name="connsiteY0" fmla="*/ 0 h 2628900"/>
              <a:gd name="connsiteX1" fmla="*/ 2628900 w 2628900"/>
              <a:gd name="connsiteY1" fmla="*/ 0 h 2628900"/>
              <a:gd name="connsiteX2" fmla="*/ 2628900 w 2628900"/>
              <a:gd name="connsiteY2" fmla="*/ 2628900 h 2628900"/>
              <a:gd name="connsiteX3" fmla="*/ 0 w 2628900"/>
              <a:gd name="connsiteY3" fmla="*/ 2628900 h 2628900"/>
            </a:gdLst>
            <a:ahLst/>
            <a:cxnLst>
              <a:cxn ang="0">
                <a:pos x="connsiteX0" y="connsiteY0"/>
              </a:cxn>
              <a:cxn ang="0">
                <a:pos x="connsiteX1" y="connsiteY1"/>
              </a:cxn>
              <a:cxn ang="0">
                <a:pos x="connsiteX2" y="connsiteY2"/>
              </a:cxn>
              <a:cxn ang="0">
                <a:pos x="connsiteX3" y="connsiteY3"/>
              </a:cxn>
            </a:cxnLst>
            <a:rect l="l" t="t" r="r" b="b"/>
            <a:pathLst>
              <a:path w="2628900" h="2628900">
                <a:moveTo>
                  <a:pt x="0" y="0"/>
                </a:moveTo>
                <a:lnTo>
                  <a:pt x="2628900" y="0"/>
                </a:lnTo>
                <a:lnTo>
                  <a:pt x="2628900" y="2628900"/>
                </a:lnTo>
                <a:lnTo>
                  <a:pt x="0" y="2628900"/>
                </a:lnTo>
                <a:close/>
              </a:path>
            </a:pathLst>
          </a:custGeom>
        </p:spPr>
      </p:pic>
      <p:pic>
        <p:nvPicPr>
          <p:cNvPr id="25" name="图片占位符 32"/>
          <p:cNvPicPr>
            <a:picLocks noGrp="1" noChangeAspect="1"/>
          </p:cNvPicPr>
          <p:nvPr/>
        </p:nvPicPr>
        <p:blipFill>
          <a:blip r:embed="rId2" cstate="hqprint">
            <a:grayscl/>
          </a:blip>
          <a:srcRect/>
          <a:stretch>
            <a:fillRect/>
          </a:stretch>
        </p:blipFill>
        <p:spPr>
          <a:xfrm>
            <a:off x="1295400" y="1881637"/>
            <a:ext cx="2628900" cy="2628900"/>
          </a:xfrm>
          <a:custGeom>
            <a:avLst/>
            <a:gdLst>
              <a:gd name="connsiteX0" fmla="*/ 0 w 2628900"/>
              <a:gd name="connsiteY0" fmla="*/ 0 h 2628900"/>
              <a:gd name="connsiteX1" fmla="*/ 2628900 w 2628900"/>
              <a:gd name="connsiteY1" fmla="*/ 0 h 2628900"/>
              <a:gd name="connsiteX2" fmla="*/ 2628900 w 2628900"/>
              <a:gd name="connsiteY2" fmla="*/ 2628900 h 2628900"/>
              <a:gd name="connsiteX3" fmla="*/ 0 w 2628900"/>
              <a:gd name="connsiteY3" fmla="*/ 2628900 h 2628900"/>
            </a:gdLst>
            <a:ahLst/>
            <a:cxnLst>
              <a:cxn ang="0">
                <a:pos x="connsiteX0" y="connsiteY0"/>
              </a:cxn>
              <a:cxn ang="0">
                <a:pos x="connsiteX1" y="connsiteY1"/>
              </a:cxn>
              <a:cxn ang="0">
                <a:pos x="connsiteX2" y="connsiteY2"/>
              </a:cxn>
              <a:cxn ang="0">
                <a:pos x="connsiteX3" y="connsiteY3"/>
              </a:cxn>
            </a:cxnLst>
            <a:rect l="l" t="t" r="r" b="b"/>
            <a:pathLst>
              <a:path w="2628900" h="2628900">
                <a:moveTo>
                  <a:pt x="0" y="0"/>
                </a:moveTo>
                <a:lnTo>
                  <a:pt x="2628900" y="0"/>
                </a:lnTo>
                <a:lnTo>
                  <a:pt x="2628900" y="2628900"/>
                </a:lnTo>
                <a:lnTo>
                  <a:pt x="0" y="2628900"/>
                </a:lnTo>
                <a:close/>
              </a:path>
            </a:pathLst>
          </a:custGeom>
        </p:spPr>
      </p:pic>
      <p:sp>
        <p:nvSpPr>
          <p:cNvPr id="6" name="矩形 5"/>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0-#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down)">
                                      <p:cBhvr>
                                        <p:cTn id="23" dur="500"/>
                                        <p:tgtEl>
                                          <p:spTgt spid="19"/>
                                        </p:tgtEl>
                                      </p:cBhvr>
                                    </p:animEffect>
                                  </p:childTnLst>
                                </p:cTn>
                              </p:par>
                              <p:par>
                                <p:cTn id="24" presetID="12" presetClass="entr" presetSubtype="1"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ppt_y</p:attrName>
                                        </p:attrNameLst>
                                      </p:cBhvr>
                                      <p:tavLst>
                                        <p:tav tm="0">
                                          <p:val>
                                            <p:strVal val="#ppt_y-#ppt_h*1.125000"/>
                                          </p:val>
                                        </p:tav>
                                        <p:tav tm="100000">
                                          <p:val>
                                            <p:strVal val="#ppt_y"/>
                                          </p:val>
                                        </p:tav>
                                      </p:tavLst>
                                    </p:anim>
                                    <p:animEffect transition="in" filter="wipe(down)">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占位符 41"/>
          <p:cNvPicPr>
            <a:picLocks noGrp="1" noChangeAspect="1"/>
          </p:cNvPicPr>
          <p:nvPr/>
        </p:nvPicPr>
        <p:blipFill>
          <a:blip r:embed="rId1" cstate="print">
            <a:grayscl/>
            <a:extLst>
              <a:ext uri="{28A0092B-C50C-407E-A947-70E740481C1C}">
                <a14:useLocalDpi xmlns:a14="http://schemas.microsoft.com/office/drawing/2010/main" val="0"/>
              </a:ext>
            </a:extLst>
          </a:blip>
          <a:srcRect l="26578" r="26578"/>
          <a:stretch>
            <a:fillRect/>
          </a:stretch>
        </p:blipFill>
        <p:spPr>
          <a:xfrm>
            <a:off x="4890294" y="2576560"/>
            <a:ext cx="2411412" cy="2411412"/>
          </a:xfrm>
          <a:custGeom>
            <a:avLst/>
            <a:gdLst>
              <a:gd name="connsiteX0" fmla="*/ 1205706 w 2411412"/>
              <a:gd name="connsiteY0" fmla="*/ 0 h 2411412"/>
              <a:gd name="connsiteX1" fmla="*/ 2411412 w 2411412"/>
              <a:gd name="connsiteY1" fmla="*/ 1205706 h 2411412"/>
              <a:gd name="connsiteX2" fmla="*/ 1205706 w 2411412"/>
              <a:gd name="connsiteY2" fmla="*/ 2411412 h 2411412"/>
              <a:gd name="connsiteX3" fmla="*/ 0 w 2411412"/>
              <a:gd name="connsiteY3" fmla="*/ 1205706 h 2411412"/>
              <a:gd name="connsiteX4" fmla="*/ 1205706 w 2411412"/>
              <a:gd name="connsiteY4" fmla="*/ 0 h 2411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1412" h="2411412">
                <a:moveTo>
                  <a:pt x="1205706" y="0"/>
                </a:moveTo>
                <a:cubicBezTo>
                  <a:pt x="1871599" y="0"/>
                  <a:pt x="2411412" y="539813"/>
                  <a:pt x="2411412" y="1205706"/>
                </a:cubicBezTo>
                <a:cubicBezTo>
                  <a:pt x="2411412" y="1871599"/>
                  <a:pt x="1871599" y="2411412"/>
                  <a:pt x="1205706" y="2411412"/>
                </a:cubicBezTo>
                <a:cubicBezTo>
                  <a:pt x="539813" y="2411412"/>
                  <a:pt x="0" y="1871599"/>
                  <a:pt x="0" y="1205706"/>
                </a:cubicBezTo>
                <a:cubicBezTo>
                  <a:pt x="0" y="539813"/>
                  <a:pt x="539813" y="0"/>
                  <a:pt x="1205706" y="0"/>
                </a:cubicBezTo>
                <a:close/>
              </a:path>
            </a:pathLst>
          </a:custGeom>
        </p:spPr>
      </p:pic>
      <p:grpSp>
        <p:nvGrpSpPr>
          <p:cNvPr id="50" name="9c625d20-ca44-4d1b-9675-988dfe748fa0"/>
          <p:cNvGrpSpPr>
            <a:grpSpLocks noChangeAspect="1"/>
          </p:cNvGrpSpPr>
          <p:nvPr/>
        </p:nvGrpSpPr>
        <p:grpSpPr>
          <a:xfrm>
            <a:off x="3885384" y="2317672"/>
            <a:ext cx="4412342" cy="2929412"/>
            <a:chOff x="3072868" y="1624341"/>
            <a:chExt cx="5968998" cy="3962896"/>
          </a:xfrm>
        </p:grpSpPr>
        <p:sp>
          <p:nvSpPr>
            <p:cNvPr id="51" name="îṥļîḑé-Arc 1"/>
            <p:cNvSpPr/>
            <p:nvPr/>
          </p:nvSpPr>
          <p:spPr>
            <a:xfrm>
              <a:off x="4081640" y="1624341"/>
              <a:ext cx="3962896" cy="3962896"/>
            </a:xfrm>
            <a:prstGeom prst="arc">
              <a:avLst>
                <a:gd name="adj1" fmla="val 12272767"/>
                <a:gd name="adj2" fmla="val 20003823"/>
              </a:avLst>
            </a:prstGeom>
            <a:noFill/>
            <a:ln w="28575">
              <a:solidFill>
                <a:schemeClr val="bg1"/>
              </a:solidFill>
              <a:prstDash val="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2" name="îṥļîḑé-Oval 2"/>
            <p:cNvSpPr/>
            <p:nvPr/>
          </p:nvSpPr>
          <p:spPr>
            <a:xfrm>
              <a:off x="3072868" y="2672916"/>
              <a:ext cx="1865746" cy="1865746"/>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3" name="îṥļîḑé-Oval 3"/>
            <p:cNvSpPr/>
            <p:nvPr/>
          </p:nvSpPr>
          <p:spPr>
            <a:xfrm>
              <a:off x="7176120" y="2672916"/>
              <a:ext cx="1865746" cy="1865746"/>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4" name="îṥļîḑé-Arc 4"/>
            <p:cNvSpPr/>
            <p:nvPr/>
          </p:nvSpPr>
          <p:spPr>
            <a:xfrm>
              <a:off x="4081640" y="1624341"/>
              <a:ext cx="3962896" cy="3962896"/>
            </a:xfrm>
            <a:prstGeom prst="arc">
              <a:avLst>
                <a:gd name="adj1" fmla="val 1657893"/>
                <a:gd name="adj2" fmla="val 9194934"/>
              </a:avLst>
            </a:prstGeom>
            <a:noFill/>
            <a:ln w="28575">
              <a:solidFill>
                <a:schemeClr val="bg1"/>
              </a:solidFill>
              <a:prstDash val="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5" name="îṥļîḑé-Oval 2"/>
            <p:cNvSpPr/>
            <p:nvPr/>
          </p:nvSpPr>
          <p:spPr>
            <a:xfrm>
              <a:off x="3583374" y="3187235"/>
              <a:ext cx="844734" cy="83710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rgbClr val="24445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sp>
          <p:nvSpPr>
            <p:cNvPr id="56" name="îṥļîḑé-Oval 3"/>
            <p:cNvSpPr/>
            <p:nvPr/>
          </p:nvSpPr>
          <p:spPr>
            <a:xfrm>
              <a:off x="7686626" y="3271091"/>
              <a:ext cx="844734" cy="669395"/>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rgbClr val="24445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endParaRPr>
            </a:p>
          </p:txBody>
        </p:sp>
      </p:grpSp>
      <p:grpSp>
        <p:nvGrpSpPr>
          <p:cNvPr id="28" name="组合 27"/>
          <p:cNvGrpSpPr/>
          <p:nvPr/>
        </p:nvGrpSpPr>
        <p:grpSpPr>
          <a:xfrm>
            <a:off x="990371" y="1944389"/>
            <a:ext cx="2585055" cy="1121655"/>
            <a:chOff x="5354322" y="1967781"/>
            <a:chExt cx="2585055" cy="1121655"/>
          </a:xfrm>
        </p:grpSpPr>
        <p:sp>
          <p:nvSpPr>
            <p:cNvPr id="29" name="矩形 28"/>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endParaRPr lang="zh-CN" altLang="en-US" sz="1200" dirty="0">
                <a:solidFill>
                  <a:schemeClr val="bg1"/>
                </a:solidFill>
              </a:endParaRPr>
            </a:p>
          </p:txBody>
        </p:sp>
        <p:sp>
          <p:nvSpPr>
            <p:cNvPr id="30" name="矩形 29"/>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endParaRPr lang="zh-CN" altLang="en-US" b="1" dirty="0">
                <a:solidFill>
                  <a:schemeClr val="bg1"/>
                </a:solidFill>
              </a:endParaRPr>
            </a:p>
          </p:txBody>
        </p:sp>
      </p:grpSp>
      <p:grpSp>
        <p:nvGrpSpPr>
          <p:cNvPr id="31" name="组合 30"/>
          <p:cNvGrpSpPr/>
          <p:nvPr/>
        </p:nvGrpSpPr>
        <p:grpSpPr>
          <a:xfrm>
            <a:off x="990371" y="4512680"/>
            <a:ext cx="2585055" cy="1121655"/>
            <a:chOff x="5354322" y="1967781"/>
            <a:chExt cx="2585055" cy="1121655"/>
          </a:xfrm>
        </p:grpSpPr>
        <p:sp>
          <p:nvSpPr>
            <p:cNvPr id="32" name="矩形 31"/>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endParaRPr lang="zh-CN" altLang="en-US" sz="1200" dirty="0">
                <a:solidFill>
                  <a:schemeClr val="bg1"/>
                </a:solidFill>
              </a:endParaRPr>
            </a:p>
          </p:txBody>
        </p:sp>
        <p:sp>
          <p:nvSpPr>
            <p:cNvPr id="33" name="矩形 32"/>
            <p:cNvSpPr/>
            <p:nvPr/>
          </p:nvSpPr>
          <p:spPr>
            <a:xfrm>
              <a:off x="5354323" y="1967781"/>
              <a:ext cx="2084387"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endParaRPr lang="zh-CN" altLang="en-US" b="1" dirty="0">
                <a:solidFill>
                  <a:schemeClr val="bg1"/>
                </a:solidFill>
              </a:endParaRPr>
            </a:p>
          </p:txBody>
        </p:sp>
      </p:grpSp>
      <p:grpSp>
        <p:nvGrpSpPr>
          <p:cNvPr id="34" name="组合 33"/>
          <p:cNvGrpSpPr/>
          <p:nvPr/>
        </p:nvGrpSpPr>
        <p:grpSpPr>
          <a:xfrm>
            <a:off x="8634544" y="1944389"/>
            <a:ext cx="2585055" cy="1121655"/>
            <a:chOff x="5354322" y="1967781"/>
            <a:chExt cx="2585055" cy="1121655"/>
          </a:xfrm>
        </p:grpSpPr>
        <p:sp>
          <p:nvSpPr>
            <p:cNvPr id="35" name="矩形 34"/>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bg1"/>
                  </a:solidFill>
                </a:rPr>
                <a:t>用户可以在投影仪或者计算机上可以将演示文稿打印出来制作成胶片以便应用到更广泛的领域中</a:t>
              </a:r>
              <a:endParaRPr lang="zh-CN" altLang="en-US" sz="1200" dirty="0">
                <a:solidFill>
                  <a:schemeClr val="bg1"/>
                </a:solidFill>
              </a:endParaRPr>
            </a:p>
          </p:txBody>
        </p:sp>
        <p:sp>
          <p:nvSpPr>
            <p:cNvPr id="36" name="矩形 35"/>
            <p:cNvSpPr/>
            <p:nvPr/>
          </p:nvSpPr>
          <p:spPr>
            <a:xfrm>
              <a:off x="5854990" y="1967781"/>
              <a:ext cx="2084387"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1"/>
                  </a:solidFill>
                </a:rPr>
                <a:t>标题文字添加</a:t>
              </a:r>
              <a:endParaRPr lang="zh-CN" altLang="en-US" b="1" dirty="0">
                <a:solidFill>
                  <a:schemeClr val="bg1"/>
                </a:solidFill>
              </a:endParaRPr>
            </a:p>
          </p:txBody>
        </p:sp>
      </p:grpSp>
      <p:grpSp>
        <p:nvGrpSpPr>
          <p:cNvPr id="37" name="组合 36"/>
          <p:cNvGrpSpPr/>
          <p:nvPr/>
        </p:nvGrpSpPr>
        <p:grpSpPr>
          <a:xfrm>
            <a:off x="8634544" y="4512680"/>
            <a:ext cx="2585055" cy="1121655"/>
            <a:chOff x="5354322" y="1967781"/>
            <a:chExt cx="2585055" cy="1121655"/>
          </a:xfrm>
        </p:grpSpPr>
        <p:sp>
          <p:nvSpPr>
            <p:cNvPr id="38" name="矩形 37"/>
            <p:cNvSpPr/>
            <p:nvPr/>
          </p:nvSpPr>
          <p:spPr>
            <a:xfrm>
              <a:off x="5354322" y="2332306"/>
              <a:ext cx="2585055"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bg1"/>
                  </a:solidFill>
                </a:rPr>
                <a:t>用户可以在投影仪或者计算机上可以将演示文稿打印出来制作成胶片以便应用到更广泛的领域中</a:t>
              </a:r>
              <a:endParaRPr lang="zh-CN" altLang="en-US" sz="1200" dirty="0">
                <a:solidFill>
                  <a:schemeClr val="bg1"/>
                </a:solidFill>
              </a:endParaRPr>
            </a:p>
          </p:txBody>
        </p:sp>
        <p:sp>
          <p:nvSpPr>
            <p:cNvPr id="39" name="矩形 38"/>
            <p:cNvSpPr/>
            <p:nvPr/>
          </p:nvSpPr>
          <p:spPr>
            <a:xfrm>
              <a:off x="5854990" y="1967781"/>
              <a:ext cx="2084387"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1"/>
                  </a:solidFill>
                </a:rPr>
                <a:t>标题文字添加</a:t>
              </a:r>
              <a:endParaRPr lang="zh-CN" altLang="en-US" b="1" dirty="0">
                <a:solidFill>
                  <a:schemeClr val="bg1"/>
                </a:solidFill>
              </a:endParaRPr>
            </a:p>
          </p:txBody>
        </p:sp>
      </p:grpSp>
      <p:sp>
        <p:nvSpPr>
          <p:cNvPr id="15" name="矩形 14"/>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par>
                                <p:cTn id="20" presetID="12" presetClass="entr" presetSubtype="8"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p:tgtEl>
                                          <p:spTgt spid="31"/>
                                        </p:tgtEl>
                                        <p:attrNameLst>
                                          <p:attrName>ppt_x</p:attrName>
                                        </p:attrNameLst>
                                      </p:cBhvr>
                                      <p:tavLst>
                                        <p:tav tm="0">
                                          <p:val>
                                            <p:strVal val="#ppt_x-#ppt_w*1.125000"/>
                                          </p:val>
                                        </p:tav>
                                        <p:tav tm="100000">
                                          <p:val>
                                            <p:strVal val="#ppt_x"/>
                                          </p:val>
                                        </p:tav>
                                      </p:tavLst>
                                    </p:anim>
                                    <p:animEffect transition="in" filter="wipe(right)">
                                      <p:cBhvr>
                                        <p:cTn id="23" dur="500"/>
                                        <p:tgtEl>
                                          <p:spTgt spid="31"/>
                                        </p:tgtEl>
                                      </p:cBhvr>
                                    </p:animEffect>
                                  </p:childTnLst>
                                </p:cTn>
                              </p:par>
                              <p:par>
                                <p:cTn id="24" presetID="12" presetClass="entr" presetSubtype="2"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ppt_x</p:attrName>
                                        </p:attrNameLst>
                                      </p:cBhvr>
                                      <p:tavLst>
                                        <p:tav tm="0">
                                          <p:val>
                                            <p:strVal val="#ppt_x+#ppt_w*1.125000"/>
                                          </p:val>
                                        </p:tav>
                                        <p:tav tm="100000">
                                          <p:val>
                                            <p:strVal val="#ppt_x"/>
                                          </p:val>
                                        </p:tav>
                                      </p:tavLst>
                                    </p:anim>
                                    <p:animEffect transition="in" filter="wipe(left)">
                                      <p:cBhvr>
                                        <p:cTn id="27" dur="500"/>
                                        <p:tgtEl>
                                          <p:spTgt spid="34"/>
                                        </p:tgtEl>
                                      </p:cBhvr>
                                    </p:animEffect>
                                  </p:childTnLst>
                                </p:cTn>
                              </p:par>
                              <p:par>
                                <p:cTn id="28" presetID="12" presetClass="entr" presetSubtype="2" fill="hold"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p:tgtEl>
                                          <p:spTgt spid="37"/>
                                        </p:tgtEl>
                                        <p:attrNameLst>
                                          <p:attrName>ppt_x</p:attrName>
                                        </p:attrNameLst>
                                      </p:cBhvr>
                                      <p:tavLst>
                                        <p:tav tm="0">
                                          <p:val>
                                            <p:strVal val="#ppt_x+#ppt_w*1.125000"/>
                                          </p:val>
                                        </p:tav>
                                        <p:tav tm="100000">
                                          <p:val>
                                            <p:strVal val="#ppt_x"/>
                                          </p:val>
                                        </p:tav>
                                      </p:tavLst>
                                    </p:anim>
                                    <p:animEffect transition="in" filter="wipe(left)">
                                      <p:cBhvr>
                                        <p:cTn id="31" dur="500"/>
                                        <p:tgtEl>
                                          <p:spTgt spid="3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8"/>
          <p:cNvSpPr/>
          <p:nvPr/>
        </p:nvSpPr>
        <p:spPr>
          <a:xfrm>
            <a:off x="0" y="3195211"/>
            <a:ext cx="12177486" cy="819144"/>
          </a:xfrm>
          <a:custGeom>
            <a:avLst/>
            <a:gdLst>
              <a:gd name="connsiteX0" fmla="*/ 0 w 12177486"/>
              <a:gd name="connsiteY0" fmla="*/ 805696 h 823872"/>
              <a:gd name="connsiteX1" fmla="*/ 3788229 w 12177486"/>
              <a:gd name="connsiteY1" fmla="*/ 326725 h 823872"/>
              <a:gd name="connsiteX2" fmla="*/ 6821715 w 12177486"/>
              <a:gd name="connsiteY2" fmla="*/ 820210 h 823872"/>
              <a:gd name="connsiteX3" fmla="*/ 9913257 w 12177486"/>
              <a:gd name="connsiteY3" fmla="*/ 7410 h 823872"/>
              <a:gd name="connsiteX4" fmla="*/ 12177486 w 12177486"/>
              <a:gd name="connsiteY4" fmla="*/ 486382 h 823872"/>
              <a:gd name="connsiteX0-1" fmla="*/ 0 w 12177486"/>
              <a:gd name="connsiteY0-2" fmla="*/ 805696 h 825056"/>
              <a:gd name="connsiteX1-3" fmla="*/ 3788229 w 12177486"/>
              <a:gd name="connsiteY1-4" fmla="*/ 326725 h 825056"/>
              <a:gd name="connsiteX2-5" fmla="*/ 6821715 w 12177486"/>
              <a:gd name="connsiteY2-6" fmla="*/ 820210 h 825056"/>
              <a:gd name="connsiteX3-7" fmla="*/ 9913257 w 12177486"/>
              <a:gd name="connsiteY3-8" fmla="*/ 7410 h 825056"/>
              <a:gd name="connsiteX4-9" fmla="*/ 12177486 w 12177486"/>
              <a:gd name="connsiteY4-10" fmla="*/ 486382 h 825056"/>
              <a:gd name="connsiteX0-11" fmla="*/ 0 w 12177486"/>
              <a:gd name="connsiteY0-12" fmla="*/ 805696 h 831751"/>
              <a:gd name="connsiteX1-13" fmla="*/ 3788229 w 12177486"/>
              <a:gd name="connsiteY1-14" fmla="*/ 326725 h 831751"/>
              <a:gd name="connsiteX2-15" fmla="*/ 6821715 w 12177486"/>
              <a:gd name="connsiteY2-16" fmla="*/ 820210 h 831751"/>
              <a:gd name="connsiteX3-17" fmla="*/ 9913257 w 12177486"/>
              <a:gd name="connsiteY3-18" fmla="*/ 7410 h 831751"/>
              <a:gd name="connsiteX4-19" fmla="*/ 12177486 w 12177486"/>
              <a:gd name="connsiteY4-20" fmla="*/ 486382 h 831751"/>
              <a:gd name="connsiteX0-21" fmla="*/ 0 w 12177486"/>
              <a:gd name="connsiteY0-22" fmla="*/ 803846 h 829901"/>
              <a:gd name="connsiteX1-23" fmla="*/ 3788229 w 12177486"/>
              <a:gd name="connsiteY1-24" fmla="*/ 324875 h 829901"/>
              <a:gd name="connsiteX2-25" fmla="*/ 6821715 w 12177486"/>
              <a:gd name="connsiteY2-26" fmla="*/ 818360 h 829901"/>
              <a:gd name="connsiteX3-27" fmla="*/ 9913257 w 12177486"/>
              <a:gd name="connsiteY3-28" fmla="*/ 5560 h 829901"/>
              <a:gd name="connsiteX4-29" fmla="*/ 12177486 w 12177486"/>
              <a:gd name="connsiteY4-30" fmla="*/ 484532 h 829901"/>
              <a:gd name="connsiteX0-31" fmla="*/ 0 w 12177486"/>
              <a:gd name="connsiteY0-32" fmla="*/ 798305 h 824360"/>
              <a:gd name="connsiteX1-33" fmla="*/ 3788229 w 12177486"/>
              <a:gd name="connsiteY1-34" fmla="*/ 319334 h 824360"/>
              <a:gd name="connsiteX2-35" fmla="*/ 6821715 w 12177486"/>
              <a:gd name="connsiteY2-36" fmla="*/ 812819 h 824360"/>
              <a:gd name="connsiteX3-37" fmla="*/ 9913257 w 12177486"/>
              <a:gd name="connsiteY3-38" fmla="*/ 19 h 824360"/>
              <a:gd name="connsiteX4-39" fmla="*/ 12177486 w 12177486"/>
              <a:gd name="connsiteY4-40" fmla="*/ 478991 h 824360"/>
              <a:gd name="connsiteX0-41" fmla="*/ 0 w 12177486"/>
              <a:gd name="connsiteY0-42" fmla="*/ 798305 h 819144"/>
              <a:gd name="connsiteX1-43" fmla="*/ 3788229 w 12177486"/>
              <a:gd name="connsiteY1-44" fmla="*/ 319334 h 819144"/>
              <a:gd name="connsiteX2-45" fmla="*/ 6821715 w 12177486"/>
              <a:gd name="connsiteY2-46" fmla="*/ 812819 h 819144"/>
              <a:gd name="connsiteX3-47" fmla="*/ 9913257 w 12177486"/>
              <a:gd name="connsiteY3-48" fmla="*/ 19 h 819144"/>
              <a:gd name="connsiteX4-49" fmla="*/ 12177486 w 12177486"/>
              <a:gd name="connsiteY4-50" fmla="*/ 478991 h 81914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77486" h="819144">
                <a:moveTo>
                  <a:pt x="0" y="798305"/>
                </a:moveTo>
                <a:cubicBezTo>
                  <a:pt x="1325638" y="557610"/>
                  <a:pt x="3009417" y="65455"/>
                  <a:pt x="3788229" y="319334"/>
                </a:cubicBezTo>
                <a:cubicBezTo>
                  <a:pt x="4567041" y="573213"/>
                  <a:pt x="5800877" y="866038"/>
                  <a:pt x="6821715" y="812819"/>
                </a:cubicBezTo>
                <a:cubicBezTo>
                  <a:pt x="7842553" y="759600"/>
                  <a:pt x="8883469" y="2317"/>
                  <a:pt x="9913257" y="19"/>
                </a:cubicBezTo>
                <a:cubicBezTo>
                  <a:pt x="10943045" y="-2279"/>
                  <a:pt x="11491686" y="211686"/>
                  <a:pt x="12177486" y="478991"/>
                </a:cubicBez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3" name="椭圆 12"/>
          <p:cNvSpPr/>
          <p:nvPr/>
        </p:nvSpPr>
        <p:spPr>
          <a:xfrm>
            <a:off x="1887233" y="3537237"/>
            <a:ext cx="117553" cy="117553"/>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椭圆 13"/>
          <p:cNvSpPr/>
          <p:nvPr/>
        </p:nvSpPr>
        <p:spPr>
          <a:xfrm>
            <a:off x="3947397" y="3537237"/>
            <a:ext cx="117553" cy="117553"/>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5" name="椭圆 14"/>
          <p:cNvSpPr/>
          <p:nvPr/>
        </p:nvSpPr>
        <p:spPr>
          <a:xfrm>
            <a:off x="6032112" y="3943291"/>
            <a:ext cx="117553" cy="117553"/>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椭圆 15"/>
          <p:cNvSpPr/>
          <p:nvPr/>
        </p:nvSpPr>
        <p:spPr>
          <a:xfrm>
            <a:off x="8082169" y="3591319"/>
            <a:ext cx="117553" cy="117553"/>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椭圆 16"/>
          <p:cNvSpPr/>
          <p:nvPr/>
        </p:nvSpPr>
        <p:spPr>
          <a:xfrm>
            <a:off x="10166527" y="3141947"/>
            <a:ext cx="117553" cy="117553"/>
          </a:xfrm>
          <a:prstGeom prst="ellipse">
            <a:avLst/>
          </a:prstGeom>
          <a:solidFill>
            <a:srgbClr val="FFFFFF"/>
          </a:solidFill>
          <a:ln>
            <a:solidFill>
              <a:srgbClr val="3E7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nvGrpSpPr>
          <p:cNvPr id="18" name="组合 17"/>
          <p:cNvGrpSpPr/>
          <p:nvPr/>
        </p:nvGrpSpPr>
        <p:grpSpPr>
          <a:xfrm>
            <a:off x="1436839" y="3809053"/>
            <a:ext cx="1064774" cy="1064774"/>
            <a:chOff x="1676400" y="4740492"/>
            <a:chExt cx="685800" cy="685800"/>
          </a:xfrm>
        </p:grpSpPr>
        <p:sp>
          <p:nvSpPr>
            <p:cNvPr id="19" name="椭圆 18"/>
            <p:cNvSpPr/>
            <p:nvPr/>
          </p:nvSpPr>
          <p:spPr>
            <a:xfrm>
              <a:off x="1676400" y="4740492"/>
              <a:ext cx="685800" cy="6858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0" name="Freeform 109"/>
            <p:cNvSpPr>
              <a:spLocks noChangeArrowheads="1"/>
            </p:cNvSpPr>
            <p:nvPr/>
          </p:nvSpPr>
          <p:spPr bwMode="auto">
            <a:xfrm>
              <a:off x="1827792" y="4880339"/>
              <a:ext cx="383016" cy="383014"/>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0F3D4D"/>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solidFill>
                  <a:schemeClr val="bg2"/>
                </a:solidFill>
              </a:endParaRPr>
            </a:p>
          </p:txBody>
        </p:sp>
      </p:grpSp>
      <p:grpSp>
        <p:nvGrpSpPr>
          <p:cNvPr id="21" name="组合 20"/>
          <p:cNvGrpSpPr/>
          <p:nvPr/>
        </p:nvGrpSpPr>
        <p:grpSpPr>
          <a:xfrm>
            <a:off x="7597513" y="2397791"/>
            <a:ext cx="1064774" cy="1064774"/>
            <a:chOff x="8299836" y="4588092"/>
            <a:chExt cx="685800" cy="685800"/>
          </a:xfrm>
        </p:grpSpPr>
        <p:sp>
          <p:nvSpPr>
            <p:cNvPr id="22" name="椭圆 21"/>
            <p:cNvSpPr/>
            <p:nvPr/>
          </p:nvSpPr>
          <p:spPr>
            <a:xfrm>
              <a:off x="8299836" y="4588092"/>
              <a:ext cx="685800" cy="6858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3" name="Freeform 81"/>
            <p:cNvSpPr>
              <a:spLocks noChangeArrowheads="1"/>
            </p:cNvSpPr>
            <p:nvPr/>
          </p:nvSpPr>
          <p:spPr bwMode="auto">
            <a:xfrm>
              <a:off x="8456763" y="4786246"/>
              <a:ext cx="371946" cy="285600"/>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chemeClr val="tx1"/>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solidFill>
                  <a:schemeClr val="bg2"/>
                </a:solidFill>
              </a:endParaRPr>
            </a:p>
          </p:txBody>
        </p:sp>
      </p:grpSp>
      <p:grpSp>
        <p:nvGrpSpPr>
          <p:cNvPr id="24" name="组合 23"/>
          <p:cNvGrpSpPr/>
          <p:nvPr/>
        </p:nvGrpSpPr>
        <p:grpSpPr>
          <a:xfrm>
            <a:off x="9692916" y="3444915"/>
            <a:ext cx="1064774" cy="1064774"/>
            <a:chOff x="9955694" y="2892642"/>
            <a:chExt cx="685800" cy="685800"/>
          </a:xfrm>
        </p:grpSpPr>
        <p:sp>
          <p:nvSpPr>
            <p:cNvPr id="25" name="椭圆 24"/>
            <p:cNvSpPr/>
            <p:nvPr/>
          </p:nvSpPr>
          <p:spPr>
            <a:xfrm>
              <a:off x="9955694" y="2892642"/>
              <a:ext cx="685800" cy="6858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6" name="Freeform 85"/>
            <p:cNvSpPr>
              <a:spLocks noChangeArrowheads="1"/>
            </p:cNvSpPr>
            <p:nvPr/>
          </p:nvSpPr>
          <p:spPr bwMode="auto">
            <a:xfrm>
              <a:off x="10130332" y="3043021"/>
              <a:ext cx="336524" cy="383014"/>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rgbClr val="0F3D4D"/>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solidFill>
                  <a:schemeClr val="bg2"/>
                </a:solidFill>
              </a:endParaRPr>
            </a:p>
          </p:txBody>
        </p:sp>
      </p:grpSp>
      <p:grpSp>
        <p:nvGrpSpPr>
          <p:cNvPr id="27" name="组合 26"/>
          <p:cNvGrpSpPr/>
          <p:nvPr/>
        </p:nvGrpSpPr>
        <p:grpSpPr>
          <a:xfrm>
            <a:off x="5582657" y="4272846"/>
            <a:ext cx="1064774" cy="1064774"/>
            <a:chOff x="4988118" y="4988142"/>
            <a:chExt cx="685800" cy="685800"/>
          </a:xfrm>
        </p:grpSpPr>
        <p:sp>
          <p:nvSpPr>
            <p:cNvPr id="28" name="椭圆 27"/>
            <p:cNvSpPr/>
            <p:nvPr/>
          </p:nvSpPr>
          <p:spPr>
            <a:xfrm>
              <a:off x="4988118" y="4988142"/>
              <a:ext cx="685800" cy="6858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9" name="Freeform 159"/>
            <p:cNvSpPr>
              <a:spLocks noChangeArrowheads="1"/>
            </p:cNvSpPr>
            <p:nvPr/>
          </p:nvSpPr>
          <p:spPr bwMode="auto">
            <a:xfrm>
              <a:off x="5139510" y="5151163"/>
              <a:ext cx="383016" cy="3719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0F3D4D"/>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solidFill>
                  <a:schemeClr val="bg2"/>
                </a:solidFill>
              </a:endParaRPr>
            </a:p>
          </p:txBody>
        </p:sp>
      </p:grpSp>
      <p:grpSp>
        <p:nvGrpSpPr>
          <p:cNvPr id="30" name="组合 29"/>
          <p:cNvGrpSpPr/>
          <p:nvPr/>
        </p:nvGrpSpPr>
        <p:grpSpPr>
          <a:xfrm>
            <a:off x="3532563" y="2287479"/>
            <a:ext cx="1064774" cy="1064774"/>
            <a:chOff x="3332259" y="3083142"/>
            <a:chExt cx="685800" cy="685800"/>
          </a:xfrm>
        </p:grpSpPr>
        <p:sp>
          <p:nvSpPr>
            <p:cNvPr id="31" name="椭圆 30"/>
            <p:cNvSpPr/>
            <p:nvPr/>
          </p:nvSpPr>
          <p:spPr>
            <a:xfrm>
              <a:off x="3332259" y="3083142"/>
              <a:ext cx="685800" cy="6858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Freeform 160"/>
            <p:cNvSpPr>
              <a:spLocks noChangeArrowheads="1"/>
            </p:cNvSpPr>
            <p:nvPr/>
          </p:nvSpPr>
          <p:spPr bwMode="auto">
            <a:xfrm>
              <a:off x="3520214" y="3240069"/>
              <a:ext cx="309956" cy="371946"/>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rgbClr val="0F3D4D"/>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solidFill>
                  <a:schemeClr val="bg2"/>
                </a:solidFill>
              </a:endParaRPr>
            </a:p>
          </p:txBody>
        </p:sp>
      </p:grpSp>
      <p:sp>
        <p:nvSpPr>
          <p:cNvPr id="33" name="文本框 32"/>
          <p:cNvSpPr txBox="1"/>
          <p:nvPr/>
        </p:nvSpPr>
        <p:spPr>
          <a:xfrm>
            <a:off x="1437047" y="3052978"/>
            <a:ext cx="1233582" cy="400110"/>
          </a:xfrm>
          <a:prstGeom prst="rect">
            <a:avLst/>
          </a:prstGeom>
          <a:noFill/>
        </p:spPr>
        <p:txBody>
          <a:bodyPr wrap="square" rtlCol="0">
            <a:spAutoFit/>
            <a:scene3d>
              <a:camera prst="orthographicFront"/>
              <a:lightRig rig="threePt" dir="t"/>
            </a:scene3d>
            <a:sp3d contourW="12700"/>
          </a:bodyPr>
          <a:lstStyle/>
          <a:p>
            <a:pPr algn="ctr"/>
            <a:r>
              <a:rPr lang="zh-CN" altLang="en-US" sz="2000" dirty="0">
                <a:solidFill>
                  <a:schemeClr val="bg2"/>
                </a:solidFill>
                <a:latin typeface="微软雅黑" panose="020B0503020204020204" pitchFamily="34" charset="-122"/>
                <a:ea typeface="微软雅黑" panose="020B0503020204020204" pitchFamily="34" charset="-122"/>
              </a:rPr>
              <a:t>公司记事</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463344" y="3806772"/>
            <a:ext cx="1233582" cy="400110"/>
          </a:xfrm>
          <a:prstGeom prst="rect">
            <a:avLst/>
          </a:prstGeom>
          <a:noFill/>
        </p:spPr>
        <p:txBody>
          <a:bodyPr wrap="square" rtlCol="0">
            <a:spAutoFit/>
            <a:scene3d>
              <a:camera prst="orthographicFront"/>
              <a:lightRig rig="threePt" dir="t"/>
            </a:scene3d>
            <a:sp3d contourW="12700"/>
          </a:bodyPr>
          <a:lstStyle/>
          <a:p>
            <a:pPr algn="ctr"/>
            <a:r>
              <a:rPr lang="zh-CN" altLang="en-US" sz="2000" dirty="0">
                <a:solidFill>
                  <a:schemeClr val="bg2"/>
                </a:solidFill>
                <a:latin typeface="微软雅黑" panose="020B0503020204020204" pitchFamily="34" charset="-122"/>
                <a:ea typeface="微软雅黑" panose="020B0503020204020204" pitchFamily="34" charset="-122"/>
              </a:rPr>
              <a:t>公司记事</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429379" y="3534249"/>
            <a:ext cx="1745773" cy="400110"/>
          </a:xfrm>
          <a:prstGeom prst="rect">
            <a:avLst/>
          </a:prstGeom>
          <a:noFill/>
        </p:spPr>
        <p:txBody>
          <a:bodyPr wrap="square" rtlCol="0">
            <a:spAutoFit/>
            <a:scene3d>
              <a:camera prst="orthographicFront"/>
              <a:lightRig rig="threePt" dir="t"/>
            </a:scene3d>
            <a:sp3d contourW="12700"/>
          </a:bodyPr>
          <a:lstStyle/>
          <a:p>
            <a:pPr algn="ctr"/>
            <a:r>
              <a:rPr lang="zh-CN" altLang="en-US" sz="2000" dirty="0">
                <a:solidFill>
                  <a:schemeClr val="bg2"/>
                </a:solidFill>
                <a:latin typeface="微软雅黑" panose="020B0503020204020204" pitchFamily="34" charset="-122"/>
                <a:ea typeface="微软雅黑" panose="020B0503020204020204" pitchFamily="34" charset="-122"/>
              </a:rPr>
              <a:t>公司记事</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647464" y="3809251"/>
            <a:ext cx="1512586" cy="400110"/>
          </a:xfrm>
          <a:prstGeom prst="rect">
            <a:avLst/>
          </a:prstGeom>
          <a:noFill/>
        </p:spPr>
        <p:txBody>
          <a:bodyPr wrap="square" rtlCol="0">
            <a:spAutoFit/>
            <a:scene3d>
              <a:camera prst="orthographicFront"/>
              <a:lightRig rig="threePt" dir="t"/>
            </a:scene3d>
            <a:sp3d contourW="12700"/>
          </a:bodyPr>
          <a:lstStyle/>
          <a:p>
            <a:pPr algn="ctr"/>
            <a:r>
              <a:rPr lang="zh-CN" altLang="en-US" sz="2000" dirty="0">
                <a:solidFill>
                  <a:schemeClr val="bg2"/>
                </a:solidFill>
                <a:latin typeface="微软雅黑" panose="020B0503020204020204" pitchFamily="34" charset="-122"/>
                <a:ea typeface="微软雅黑" panose="020B0503020204020204" pitchFamily="34" charset="-122"/>
              </a:rPr>
              <a:t>公司记事</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246306" y="2760901"/>
            <a:ext cx="2299070" cy="400110"/>
          </a:xfrm>
          <a:prstGeom prst="rect">
            <a:avLst/>
          </a:prstGeom>
          <a:noFill/>
        </p:spPr>
        <p:txBody>
          <a:bodyPr wrap="square" rtlCol="0">
            <a:spAutoFit/>
            <a:scene3d>
              <a:camera prst="orthographicFront"/>
              <a:lightRig rig="threePt" dir="t"/>
            </a:scene3d>
            <a:sp3d contourW="12700"/>
          </a:bodyPr>
          <a:lstStyle/>
          <a:p>
            <a:pPr algn="ctr"/>
            <a:r>
              <a:rPr lang="zh-CN" altLang="en-US" sz="2000" dirty="0">
                <a:solidFill>
                  <a:schemeClr val="bg2"/>
                </a:solidFill>
                <a:latin typeface="微软雅黑" panose="020B0503020204020204" pitchFamily="34" charset="-122"/>
                <a:ea typeface="微软雅黑" panose="020B0503020204020204" pitchFamily="34" charset="-122"/>
              </a:rPr>
              <a:t>公司记事</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2" name="矩形 1"/>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图层 0"/>
          <p:cNvPicPr>
            <a:picLocks noChangeAspect="1"/>
          </p:cNvPicPr>
          <p:nvPr/>
        </p:nvPicPr>
        <p:blipFill>
          <a:blip r:embed="rId1"/>
          <a:stretch>
            <a:fillRect/>
          </a:stretch>
        </p:blipFill>
        <p:spPr>
          <a:xfrm>
            <a:off x="3142615" y="353060"/>
            <a:ext cx="5709285" cy="3749040"/>
          </a:xfrm>
          <a:prstGeom prst="rect">
            <a:avLst/>
          </a:prstGeom>
        </p:spPr>
      </p:pic>
      <p:sp>
        <p:nvSpPr>
          <p:cNvPr id="3" name="矩形 2"/>
          <p:cNvSpPr/>
          <p:nvPr/>
        </p:nvSpPr>
        <p:spPr>
          <a:xfrm>
            <a:off x="2636520" y="1638300"/>
            <a:ext cx="9631680" cy="36423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lum bright="-6000"/>
            <a:extLst>
              <a:ext uri="{BEBA8EAE-BF5A-486C-A8C5-ECC9F3942E4B}">
                <a14:imgProps xmlns:a14="http://schemas.microsoft.com/office/drawing/2010/main">
                  <a14:imgLayer r:embed="rId3">
                    <a14:imgEffect>
                      <a14:backgroundRemoval t="3653" b="97717" l="0" r="98024"/>
                    </a14:imgEffect>
                  </a14:imgLayer>
                </a14:imgProps>
              </a:ext>
              <a:ext uri="{28A0092B-C50C-407E-A947-70E740481C1C}">
                <a14:useLocalDpi xmlns:a14="http://schemas.microsoft.com/office/drawing/2010/main" val="0"/>
              </a:ext>
            </a:extLst>
          </a:blip>
          <a:stretch>
            <a:fillRect/>
          </a:stretch>
        </p:blipFill>
        <p:spPr>
          <a:xfrm>
            <a:off x="3142785" y="2397210"/>
            <a:ext cx="2066719" cy="2063579"/>
          </a:xfrm>
          <a:prstGeom prst="rect">
            <a:avLst/>
          </a:prstGeom>
        </p:spPr>
      </p:pic>
      <p:pic>
        <p:nvPicPr>
          <p:cNvPr id="8" name="PA_库_图片 4"/>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l="66748"/>
          <a:stretch>
            <a:fillRect/>
          </a:stretch>
        </p:blipFill>
        <p:spPr>
          <a:xfrm>
            <a:off x="8873605" y="352938"/>
            <a:ext cx="3344562" cy="5657850"/>
          </a:xfrm>
          <a:prstGeom prst="rect">
            <a:avLst/>
          </a:prstGeom>
        </p:spPr>
      </p:pic>
      <p:sp>
        <p:nvSpPr>
          <p:cNvPr id="9" name="文本框 8"/>
          <p:cNvSpPr txBox="1"/>
          <p:nvPr/>
        </p:nvSpPr>
        <p:spPr>
          <a:xfrm>
            <a:off x="5330131" y="2452989"/>
            <a:ext cx="2721426" cy="1106805"/>
          </a:xfrm>
          <a:prstGeom prst="rect">
            <a:avLst/>
          </a:prstGeom>
          <a:noFill/>
        </p:spPr>
        <p:txBody>
          <a:bodyPr wrap="square" rtlCol="0">
            <a:spAutoFit/>
          </a:bodyPr>
          <a:lstStyle/>
          <a:p>
            <a:r>
              <a:rPr lang="en-US" altLang="zh-CN" sz="6600" dirty="0">
                <a:latin typeface="隶书" panose="02010509060101010101" pitchFamily="49" charset="-122"/>
                <a:ea typeface="隶书" panose="02010509060101010101" pitchFamily="49" charset="-122"/>
              </a:rPr>
              <a:t>02</a:t>
            </a:r>
            <a:endParaRPr lang="zh-CN" altLang="en-US" sz="6600" dirty="0">
              <a:latin typeface="隶书" panose="02010509060101010101" pitchFamily="49" charset="-122"/>
              <a:ea typeface="隶书" panose="02010509060101010101" pitchFamily="49" charset="-122"/>
            </a:endParaRPr>
          </a:p>
        </p:txBody>
      </p:sp>
      <p:sp>
        <p:nvSpPr>
          <p:cNvPr id="10" name="文本框 9"/>
          <p:cNvSpPr txBox="1"/>
          <p:nvPr/>
        </p:nvSpPr>
        <p:spPr>
          <a:xfrm>
            <a:off x="6348772" y="2598003"/>
            <a:ext cx="3380856" cy="829945"/>
          </a:xfrm>
          <a:prstGeom prst="rect">
            <a:avLst/>
          </a:prstGeom>
          <a:noFill/>
        </p:spPr>
        <p:txBody>
          <a:bodyPr wrap="square" rtlCol="0">
            <a:spAutoFit/>
          </a:bodyPr>
          <a:lstStyle/>
          <a:p>
            <a:r>
              <a:rPr lang="zh-CN" altLang="en-US" sz="4800" b="1" dirty="0">
                <a:latin typeface="楷体" panose="02010609060101010101" pitchFamily="49" charset="-122"/>
                <a:ea typeface="楷体" panose="02010609060101010101" pitchFamily="49" charset="-122"/>
              </a:rPr>
              <a:t>第贰章节</a:t>
            </a:r>
            <a:endParaRPr lang="zh-CN" altLang="en-US" sz="4800" b="1" dirty="0">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5341337" y="3636343"/>
            <a:ext cx="4388291"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p:txBody>
      </p:sp>
      <p:pic>
        <p:nvPicPr>
          <p:cNvPr id="13" name="图片 12" descr="9c50704c4ccb3d17497d5f2ef7c4bfa3"/>
          <p:cNvPicPr>
            <a:picLocks noChangeAspect="1"/>
          </p:cNvPicPr>
          <p:nvPr/>
        </p:nvPicPr>
        <p:blipFill>
          <a:blip r:embed="rId6"/>
          <a:stretch>
            <a:fillRect/>
          </a:stretch>
        </p:blipFill>
        <p:spPr>
          <a:xfrm flipH="1">
            <a:off x="885190" y="4460875"/>
            <a:ext cx="2554605" cy="2554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1+#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Freeform 5"/>
          <p:cNvSpPr/>
          <p:nvPr/>
        </p:nvSpPr>
        <p:spPr bwMode="auto">
          <a:xfrm>
            <a:off x="4077712" y="1738400"/>
            <a:ext cx="1780846" cy="1804652"/>
          </a:xfrm>
          <a:custGeom>
            <a:avLst/>
            <a:gdLst>
              <a:gd name="T0" fmla="*/ 360 w 573"/>
              <a:gd name="T1" fmla="*/ 11 h 578"/>
              <a:gd name="T2" fmla="*/ 379 w 573"/>
              <a:gd name="T3" fmla="*/ 23 h 578"/>
              <a:gd name="T4" fmla="*/ 404 w 573"/>
              <a:gd name="T5" fmla="*/ 33 h 578"/>
              <a:gd name="T6" fmla="*/ 409 w 573"/>
              <a:gd name="T7" fmla="*/ 37 h 578"/>
              <a:gd name="T8" fmla="*/ 470 w 573"/>
              <a:gd name="T9" fmla="*/ 65 h 578"/>
              <a:gd name="T10" fmla="*/ 479 w 573"/>
              <a:gd name="T11" fmla="*/ 90 h 578"/>
              <a:gd name="T12" fmla="*/ 502 w 573"/>
              <a:gd name="T13" fmla="*/ 97 h 578"/>
              <a:gd name="T14" fmla="*/ 510 w 573"/>
              <a:gd name="T15" fmla="*/ 114 h 578"/>
              <a:gd name="T16" fmla="*/ 533 w 573"/>
              <a:gd name="T17" fmla="*/ 140 h 578"/>
              <a:gd name="T18" fmla="*/ 553 w 573"/>
              <a:gd name="T19" fmla="*/ 164 h 578"/>
              <a:gd name="T20" fmla="*/ 556 w 573"/>
              <a:gd name="T21" fmla="*/ 188 h 578"/>
              <a:gd name="T22" fmla="*/ 564 w 573"/>
              <a:gd name="T23" fmla="*/ 225 h 578"/>
              <a:gd name="T24" fmla="*/ 572 w 573"/>
              <a:gd name="T25" fmla="*/ 259 h 578"/>
              <a:gd name="T26" fmla="*/ 566 w 573"/>
              <a:gd name="T27" fmla="*/ 297 h 578"/>
              <a:gd name="T28" fmla="*/ 561 w 573"/>
              <a:gd name="T29" fmla="*/ 332 h 578"/>
              <a:gd name="T30" fmla="*/ 552 w 573"/>
              <a:gd name="T31" fmla="*/ 346 h 578"/>
              <a:gd name="T32" fmla="*/ 548 w 573"/>
              <a:gd name="T33" fmla="*/ 342 h 578"/>
              <a:gd name="T34" fmla="*/ 534 w 573"/>
              <a:gd name="T35" fmla="*/ 353 h 578"/>
              <a:gd name="T36" fmla="*/ 542 w 573"/>
              <a:gd name="T37" fmla="*/ 367 h 578"/>
              <a:gd name="T38" fmla="*/ 541 w 573"/>
              <a:gd name="T39" fmla="*/ 392 h 578"/>
              <a:gd name="T40" fmla="*/ 535 w 573"/>
              <a:gd name="T41" fmla="*/ 424 h 578"/>
              <a:gd name="T42" fmla="*/ 526 w 573"/>
              <a:gd name="T43" fmla="*/ 439 h 578"/>
              <a:gd name="T44" fmla="*/ 496 w 573"/>
              <a:gd name="T45" fmla="*/ 476 h 578"/>
              <a:gd name="T46" fmla="*/ 466 w 573"/>
              <a:gd name="T47" fmla="*/ 502 h 578"/>
              <a:gd name="T48" fmla="*/ 452 w 573"/>
              <a:gd name="T49" fmla="*/ 508 h 578"/>
              <a:gd name="T50" fmla="*/ 452 w 573"/>
              <a:gd name="T51" fmla="*/ 519 h 578"/>
              <a:gd name="T52" fmla="*/ 450 w 573"/>
              <a:gd name="T53" fmla="*/ 524 h 578"/>
              <a:gd name="T54" fmla="*/ 439 w 573"/>
              <a:gd name="T55" fmla="*/ 534 h 578"/>
              <a:gd name="T56" fmla="*/ 404 w 573"/>
              <a:gd name="T57" fmla="*/ 549 h 578"/>
              <a:gd name="T58" fmla="*/ 328 w 573"/>
              <a:gd name="T59" fmla="*/ 570 h 578"/>
              <a:gd name="T60" fmla="*/ 279 w 573"/>
              <a:gd name="T61" fmla="*/ 568 h 578"/>
              <a:gd name="T62" fmla="*/ 241 w 573"/>
              <a:gd name="T63" fmla="*/ 575 h 578"/>
              <a:gd name="T64" fmla="*/ 160 w 573"/>
              <a:gd name="T65" fmla="*/ 543 h 578"/>
              <a:gd name="T66" fmla="*/ 133 w 573"/>
              <a:gd name="T67" fmla="*/ 530 h 578"/>
              <a:gd name="T68" fmla="*/ 151 w 573"/>
              <a:gd name="T69" fmla="*/ 528 h 578"/>
              <a:gd name="T70" fmla="*/ 107 w 573"/>
              <a:gd name="T71" fmla="*/ 507 h 578"/>
              <a:gd name="T72" fmla="*/ 75 w 573"/>
              <a:gd name="T73" fmla="*/ 469 h 578"/>
              <a:gd name="T74" fmla="*/ 60 w 573"/>
              <a:gd name="T75" fmla="*/ 433 h 578"/>
              <a:gd name="T76" fmla="*/ 29 w 573"/>
              <a:gd name="T77" fmla="*/ 397 h 578"/>
              <a:gd name="T78" fmla="*/ 7 w 573"/>
              <a:gd name="T79" fmla="*/ 338 h 578"/>
              <a:gd name="T80" fmla="*/ 21 w 573"/>
              <a:gd name="T81" fmla="*/ 299 h 578"/>
              <a:gd name="T82" fmla="*/ 13 w 573"/>
              <a:gd name="T83" fmla="*/ 254 h 578"/>
              <a:gd name="T84" fmla="*/ 18 w 573"/>
              <a:gd name="T85" fmla="*/ 225 h 578"/>
              <a:gd name="T86" fmla="*/ 21 w 573"/>
              <a:gd name="T87" fmla="*/ 175 h 578"/>
              <a:gd name="T88" fmla="*/ 48 w 573"/>
              <a:gd name="T89" fmla="*/ 153 h 578"/>
              <a:gd name="T90" fmla="*/ 82 w 573"/>
              <a:gd name="T91" fmla="*/ 104 h 578"/>
              <a:gd name="T92" fmla="*/ 92 w 573"/>
              <a:gd name="T93" fmla="*/ 103 h 578"/>
              <a:gd name="T94" fmla="*/ 83 w 573"/>
              <a:gd name="T95" fmla="*/ 90 h 578"/>
              <a:gd name="T96" fmla="*/ 130 w 573"/>
              <a:gd name="T97" fmla="*/ 49 h 578"/>
              <a:gd name="T98" fmla="*/ 203 w 573"/>
              <a:gd name="T99" fmla="*/ 18 h 578"/>
              <a:gd name="T100" fmla="*/ 267 w 573"/>
              <a:gd name="T101" fmla="*/ 1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578">
                <a:moveTo>
                  <a:pt x="297" y="4"/>
                </a:moveTo>
                <a:cubicBezTo>
                  <a:pt x="305" y="1"/>
                  <a:pt x="313" y="5"/>
                  <a:pt x="321" y="3"/>
                </a:cubicBezTo>
                <a:cubicBezTo>
                  <a:pt x="323" y="4"/>
                  <a:pt x="327" y="2"/>
                  <a:pt x="329" y="5"/>
                </a:cubicBezTo>
                <a:cubicBezTo>
                  <a:pt x="334" y="7"/>
                  <a:pt x="339" y="8"/>
                  <a:pt x="345" y="8"/>
                </a:cubicBezTo>
                <a:cubicBezTo>
                  <a:pt x="350" y="11"/>
                  <a:pt x="355" y="9"/>
                  <a:pt x="360" y="11"/>
                </a:cubicBezTo>
                <a:cubicBezTo>
                  <a:pt x="361" y="12"/>
                  <a:pt x="361" y="13"/>
                  <a:pt x="362" y="13"/>
                </a:cubicBezTo>
                <a:cubicBezTo>
                  <a:pt x="371" y="14"/>
                  <a:pt x="371" y="14"/>
                  <a:pt x="371" y="14"/>
                </a:cubicBezTo>
                <a:cubicBezTo>
                  <a:pt x="373" y="16"/>
                  <a:pt x="374" y="18"/>
                  <a:pt x="377" y="20"/>
                </a:cubicBezTo>
                <a:cubicBezTo>
                  <a:pt x="378" y="21"/>
                  <a:pt x="377" y="22"/>
                  <a:pt x="377" y="23"/>
                </a:cubicBezTo>
                <a:cubicBezTo>
                  <a:pt x="379" y="23"/>
                  <a:pt x="379" y="23"/>
                  <a:pt x="379" y="23"/>
                </a:cubicBezTo>
                <a:cubicBezTo>
                  <a:pt x="377" y="25"/>
                  <a:pt x="377" y="25"/>
                  <a:pt x="377" y="25"/>
                </a:cubicBezTo>
                <a:cubicBezTo>
                  <a:pt x="379" y="27"/>
                  <a:pt x="381" y="26"/>
                  <a:pt x="383" y="27"/>
                </a:cubicBezTo>
                <a:cubicBezTo>
                  <a:pt x="388" y="30"/>
                  <a:pt x="394" y="27"/>
                  <a:pt x="398" y="29"/>
                </a:cubicBezTo>
                <a:cubicBezTo>
                  <a:pt x="400" y="29"/>
                  <a:pt x="402" y="29"/>
                  <a:pt x="403" y="30"/>
                </a:cubicBezTo>
                <a:cubicBezTo>
                  <a:pt x="402" y="31"/>
                  <a:pt x="404" y="32"/>
                  <a:pt x="404" y="33"/>
                </a:cubicBezTo>
                <a:cubicBezTo>
                  <a:pt x="405" y="33"/>
                  <a:pt x="405" y="33"/>
                  <a:pt x="405" y="33"/>
                </a:cubicBezTo>
                <a:cubicBezTo>
                  <a:pt x="405" y="34"/>
                  <a:pt x="405" y="34"/>
                  <a:pt x="405" y="34"/>
                </a:cubicBezTo>
                <a:cubicBezTo>
                  <a:pt x="404" y="34"/>
                  <a:pt x="404" y="33"/>
                  <a:pt x="404" y="33"/>
                </a:cubicBezTo>
                <a:cubicBezTo>
                  <a:pt x="403" y="34"/>
                  <a:pt x="403" y="35"/>
                  <a:pt x="404" y="35"/>
                </a:cubicBezTo>
                <a:cubicBezTo>
                  <a:pt x="406" y="35"/>
                  <a:pt x="407" y="36"/>
                  <a:pt x="409" y="37"/>
                </a:cubicBezTo>
                <a:cubicBezTo>
                  <a:pt x="412" y="35"/>
                  <a:pt x="415" y="35"/>
                  <a:pt x="418" y="36"/>
                </a:cubicBezTo>
                <a:cubicBezTo>
                  <a:pt x="428" y="38"/>
                  <a:pt x="438" y="39"/>
                  <a:pt x="446" y="45"/>
                </a:cubicBezTo>
                <a:cubicBezTo>
                  <a:pt x="450" y="46"/>
                  <a:pt x="453" y="47"/>
                  <a:pt x="457" y="49"/>
                </a:cubicBezTo>
                <a:cubicBezTo>
                  <a:pt x="460" y="53"/>
                  <a:pt x="462" y="56"/>
                  <a:pt x="464" y="61"/>
                </a:cubicBezTo>
                <a:cubicBezTo>
                  <a:pt x="465" y="63"/>
                  <a:pt x="468" y="64"/>
                  <a:pt x="470" y="65"/>
                </a:cubicBezTo>
                <a:cubicBezTo>
                  <a:pt x="472" y="69"/>
                  <a:pt x="475" y="74"/>
                  <a:pt x="480" y="76"/>
                </a:cubicBezTo>
                <a:cubicBezTo>
                  <a:pt x="480" y="82"/>
                  <a:pt x="486" y="79"/>
                  <a:pt x="488" y="83"/>
                </a:cubicBezTo>
                <a:cubicBezTo>
                  <a:pt x="489" y="83"/>
                  <a:pt x="489" y="84"/>
                  <a:pt x="490" y="83"/>
                </a:cubicBezTo>
                <a:cubicBezTo>
                  <a:pt x="491" y="85"/>
                  <a:pt x="489" y="84"/>
                  <a:pt x="488" y="85"/>
                </a:cubicBezTo>
                <a:cubicBezTo>
                  <a:pt x="484" y="86"/>
                  <a:pt x="483" y="90"/>
                  <a:pt x="479" y="90"/>
                </a:cubicBezTo>
                <a:cubicBezTo>
                  <a:pt x="479" y="90"/>
                  <a:pt x="479" y="90"/>
                  <a:pt x="479" y="90"/>
                </a:cubicBezTo>
                <a:cubicBezTo>
                  <a:pt x="478" y="91"/>
                  <a:pt x="476" y="91"/>
                  <a:pt x="477" y="93"/>
                </a:cubicBezTo>
                <a:cubicBezTo>
                  <a:pt x="478" y="97"/>
                  <a:pt x="478" y="97"/>
                  <a:pt x="478" y="97"/>
                </a:cubicBezTo>
                <a:cubicBezTo>
                  <a:pt x="486" y="98"/>
                  <a:pt x="495" y="91"/>
                  <a:pt x="502" y="96"/>
                </a:cubicBezTo>
                <a:cubicBezTo>
                  <a:pt x="502" y="96"/>
                  <a:pt x="502" y="97"/>
                  <a:pt x="502" y="97"/>
                </a:cubicBezTo>
                <a:cubicBezTo>
                  <a:pt x="501" y="98"/>
                  <a:pt x="500" y="95"/>
                  <a:pt x="500" y="97"/>
                </a:cubicBezTo>
                <a:cubicBezTo>
                  <a:pt x="500" y="98"/>
                  <a:pt x="501" y="98"/>
                  <a:pt x="502" y="98"/>
                </a:cubicBezTo>
                <a:cubicBezTo>
                  <a:pt x="505" y="101"/>
                  <a:pt x="507" y="105"/>
                  <a:pt x="511" y="107"/>
                </a:cubicBezTo>
                <a:cubicBezTo>
                  <a:pt x="512" y="108"/>
                  <a:pt x="512" y="110"/>
                  <a:pt x="512" y="111"/>
                </a:cubicBezTo>
                <a:cubicBezTo>
                  <a:pt x="510" y="112"/>
                  <a:pt x="512" y="113"/>
                  <a:pt x="510" y="114"/>
                </a:cubicBezTo>
                <a:cubicBezTo>
                  <a:pt x="514" y="118"/>
                  <a:pt x="516" y="124"/>
                  <a:pt x="520" y="128"/>
                </a:cubicBezTo>
                <a:cubicBezTo>
                  <a:pt x="521" y="127"/>
                  <a:pt x="523" y="126"/>
                  <a:pt x="524" y="127"/>
                </a:cubicBezTo>
                <a:cubicBezTo>
                  <a:pt x="525" y="128"/>
                  <a:pt x="526" y="128"/>
                  <a:pt x="527" y="128"/>
                </a:cubicBezTo>
                <a:cubicBezTo>
                  <a:pt x="526" y="131"/>
                  <a:pt x="530" y="131"/>
                  <a:pt x="531" y="132"/>
                </a:cubicBezTo>
                <a:cubicBezTo>
                  <a:pt x="532" y="136"/>
                  <a:pt x="531" y="138"/>
                  <a:pt x="533" y="140"/>
                </a:cubicBezTo>
                <a:cubicBezTo>
                  <a:pt x="536" y="141"/>
                  <a:pt x="536" y="141"/>
                  <a:pt x="536" y="141"/>
                </a:cubicBezTo>
                <a:cubicBezTo>
                  <a:pt x="535" y="147"/>
                  <a:pt x="541" y="147"/>
                  <a:pt x="542" y="153"/>
                </a:cubicBezTo>
                <a:cubicBezTo>
                  <a:pt x="540" y="155"/>
                  <a:pt x="545" y="157"/>
                  <a:pt x="542" y="160"/>
                </a:cubicBezTo>
                <a:cubicBezTo>
                  <a:pt x="543" y="163"/>
                  <a:pt x="545" y="165"/>
                  <a:pt x="545" y="168"/>
                </a:cubicBezTo>
                <a:cubicBezTo>
                  <a:pt x="548" y="168"/>
                  <a:pt x="549" y="164"/>
                  <a:pt x="553" y="164"/>
                </a:cubicBezTo>
                <a:cubicBezTo>
                  <a:pt x="556" y="166"/>
                  <a:pt x="553" y="171"/>
                  <a:pt x="553" y="174"/>
                </a:cubicBezTo>
                <a:cubicBezTo>
                  <a:pt x="555" y="177"/>
                  <a:pt x="555" y="177"/>
                  <a:pt x="555" y="177"/>
                </a:cubicBezTo>
                <a:cubicBezTo>
                  <a:pt x="554" y="177"/>
                  <a:pt x="554" y="177"/>
                  <a:pt x="554" y="177"/>
                </a:cubicBezTo>
                <a:cubicBezTo>
                  <a:pt x="555" y="178"/>
                  <a:pt x="555" y="180"/>
                  <a:pt x="556" y="181"/>
                </a:cubicBezTo>
                <a:cubicBezTo>
                  <a:pt x="556" y="183"/>
                  <a:pt x="554" y="186"/>
                  <a:pt x="556" y="188"/>
                </a:cubicBezTo>
                <a:cubicBezTo>
                  <a:pt x="556" y="191"/>
                  <a:pt x="558" y="195"/>
                  <a:pt x="558" y="198"/>
                </a:cubicBezTo>
                <a:cubicBezTo>
                  <a:pt x="560" y="200"/>
                  <a:pt x="562" y="202"/>
                  <a:pt x="565" y="204"/>
                </a:cubicBezTo>
                <a:cubicBezTo>
                  <a:pt x="566" y="209"/>
                  <a:pt x="566" y="209"/>
                  <a:pt x="566" y="209"/>
                </a:cubicBezTo>
                <a:cubicBezTo>
                  <a:pt x="565" y="213"/>
                  <a:pt x="567" y="218"/>
                  <a:pt x="562" y="221"/>
                </a:cubicBezTo>
                <a:cubicBezTo>
                  <a:pt x="562" y="222"/>
                  <a:pt x="562" y="224"/>
                  <a:pt x="564" y="225"/>
                </a:cubicBezTo>
                <a:cubicBezTo>
                  <a:pt x="566" y="224"/>
                  <a:pt x="566" y="226"/>
                  <a:pt x="567" y="227"/>
                </a:cubicBezTo>
                <a:cubicBezTo>
                  <a:pt x="567" y="228"/>
                  <a:pt x="567" y="228"/>
                  <a:pt x="567" y="228"/>
                </a:cubicBezTo>
                <a:cubicBezTo>
                  <a:pt x="568" y="228"/>
                  <a:pt x="570" y="230"/>
                  <a:pt x="569" y="231"/>
                </a:cubicBezTo>
                <a:cubicBezTo>
                  <a:pt x="568" y="232"/>
                  <a:pt x="567" y="233"/>
                  <a:pt x="568" y="235"/>
                </a:cubicBezTo>
                <a:cubicBezTo>
                  <a:pt x="572" y="242"/>
                  <a:pt x="573" y="250"/>
                  <a:pt x="572" y="259"/>
                </a:cubicBezTo>
                <a:cubicBezTo>
                  <a:pt x="573" y="260"/>
                  <a:pt x="571" y="261"/>
                  <a:pt x="571" y="263"/>
                </a:cubicBezTo>
                <a:cubicBezTo>
                  <a:pt x="570" y="267"/>
                  <a:pt x="569" y="273"/>
                  <a:pt x="570" y="278"/>
                </a:cubicBezTo>
                <a:cubicBezTo>
                  <a:pt x="570" y="280"/>
                  <a:pt x="568" y="285"/>
                  <a:pt x="570" y="288"/>
                </a:cubicBezTo>
                <a:cubicBezTo>
                  <a:pt x="568" y="289"/>
                  <a:pt x="573" y="292"/>
                  <a:pt x="569" y="292"/>
                </a:cubicBezTo>
                <a:cubicBezTo>
                  <a:pt x="569" y="294"/>
                  <a:pt x="567" y="295"/>
                  <a:pt x="566" y="297"/>
                </a:cubicBezTo>
                <a:cubicBezTo>
                  <a:pt x="567" y="303"/>
                  <a:pt x="564" y="309"/>
                  <a:pt x="566" y="314"/>
                </a:cubicBezTo>
                <a:cubicBezTo>
                  <a:pt x="563" y="317"/>
                  <a:pt x="567" y="321"/>
                  <a:pt x="563" y="324"/>
                </a:cubicBezTo>
                <a:cubicBezTo>
                  <a:pt x="564" y="326"/>
                  <a:pt x="563" y="328"/>
                  <a:pt x="563" y="329"/>
                </a:cubicBezTo>
                <a:cubicBezTo>
                  <a:pt x="563" y="330"/>
                  <a:pt x="564" y="331"/>
                  <a:pt x="563" y="332"/>
                </a:cubicBezTo>
                <a:cubicBezTo>
                  <a:pt x="561" y="332"/>
                  <a:pt x="561" y="332"/>
                  <a:pt x="561" y="332"/>
                </a:cubicBezTo>
                <a:cubicBezTo>
                  <a:pt x="563" y="333"/>
                  <a:pt x="563" y="333"/>
                  <a:pt x="563" y="333"/>
                </a:cubicBezTo>
                <a:cubicBezTo>
                  <a:pt x="562" y="334"/>
                  <a:pt x="561" y="333"/>
                  <a:pt x="561" y="334"/>
                </a:cubicBezTo>
                <a:cubicBezTo>
                  <a:pt x="562" y="335"/>
                  <a:pt x="564" y="337"/>
                  <a:pt x="562" y="339"/>
                </a:cubicBezTo>
                <a:cubicBezTo>
                  <a:pt x="561" y="340"/>
                  <a:pt x="561" y="337"/>
                  <a:pt x="560" y="337"/>
                </a:cubicBezTo>
                <a:cubicBezTo>
                  <a:pt x="558" y="341"/>
                  <a:pt x="553" y="342"/>
                  <a:pt x="552" y="346"/>
                </a:cubicBezTo>
                <a:cubicBezTo>
                  <a:pt x="551" y="347"/>
                  <a:pt x="550" y="348"/>
                  <a:pt x="550" y="347"/>
                </a:cubicBezTo>
                <a:cubicBezTo>
                  <a:pt x="549" y="345"/>
                  <a:pt x="551" y="344"/>
                  <a:pt x="552" y="343"/>
                </a:cubicBezTo>
                <a:cubicBezTo>
                  <a:pt x="553" y="338"/>
                  <a:pt x="554" y="333"/>
                  <a:pt x="551" y="330"/>
                </a:cubicBezTo>
                <a:cubicBezTo>
                  <a:pt x="550" y="330"/>
                  <a:pt x="549" y="330"/>
                  <a:pt x="549" y="331"/>
                </a:cubicBezTo>
                <a:cubicBezTo>
                  <a:pt x="549" y="335"/>
                  <a:pt x="552" y="338"/>
                  <a:pt x="548" y="342"/>
                </a:cubicBezTo>
                <a:cubicBezTo>
                  <a:pt x="549" y="344"/>
                  <a:pt x="547" y="346"/>
                  <a:pt x="546" y="347"/>
                </a:cubicBezTo>
                <a:cubicBezTo>
                  <a:pt x="544" y="345"/>
                  <a:pt x="546" y="342"/>
                  <a:pt x="546" y="340"/>
                </a:cubicBezTo>
                <a:cubicBezTo>
                  <a:pt x="546" y="339"/>
                  <a:pt x="545" y="338"/>
                  <a:pt x="544" y="339"/>
                </a:cubicBezTo>
                <a:cubicBezTo>
                  <a:pt x="540" y="340"/>
                  <a:pt x="539" y="345"/>
                  <a:pt x="535" y="344"/>
                </a:cubicBezTo>
                <a:cubicBezTo>
                  <a:pt x="531" y="346"/>
                  <a:pt x="535" y="350"/>
                  <a:pt x="534" y="353"/>
                </a:cubicBezTo>
                <a:cubicBezTo>
                  <a:pt x="535" y="355"/>
                  <a:pt x="537" y="353"/>
                  <a:pt x="537" y="355"/>
                </a:cubicBezTo>
                <a:cubicBezTo>
                  <a:pt x="537" y="358"/>
                  <a:pt x="538" y="360"/>
                  <a:pt x="540" y="362"/>
                </a:cubicBezTo>
                <a:cubicBezTo>
                  <a:pt x="543" y="360"/>
                  <a:pt x="544" y="355"/>
                  <a:pt x="547" y="353"/>
                </a:cubicBezTo>
                <a:cubicBezTo>
                  <a:pt x="548" y="354"/>
                  <a:pt x="550" y="354"/>
                  <a:pt x="550" y="355"/>
                </a:cubicBezTo>
                <a:cubicBezTo>
                  <a:pt x="549" y="360"/>
                  <a:pt x="543" y="361"/>
                  <a:pt x="542" y="367"/>
                </a:cubicBezTo>
                <a:cubicBezTo>
                  <a:pt x="544" y="368"/>
                  <a:pt x="545" y="370"/>
                  <a:pt x="544" y="372"/>
                </a:cubicBezTo>
                <a:cubicBezTo>
                  <a:pt x="543" y="374"/>
                  <a:pt x="546" y="376"/>
                  <a:pt x="543" y="378"/>
                </a:cubicBezTo>
                <a:cubicBezTo>
                  <a:pt x="543" y="379"/>
                  <a:pt x="543" y="380"/>
                  <a:pt x="544" y="381"/>
                </a:cubicBezTo>
                <a:cubicBezTo>
                  <a:pt x="543" y="384"/>
                  <a:pt x="543" y="387"/>
                  <a:pt x="541" y="389"/>
                </a:cubicBezTo>
                <a:cubicBezTo>
                  <a:pt x="541" y="390"/>
                  <a:pt x="540" y="391"/>
                  <a:pt x="541" y="392"/>
                </a:cubicBezTo>
                <a:cubicBezTo>
                  <a:pt x="543" y="393"/>
                  <a:pt x="545" y="394"/>
                  <a:pt x="545" y="397"/>
                </a:cubicBezTo>
                <a:cubicBezTo>
                  <a:pt x="546" y="400"/>
                  <a:pt x="543" y="402"/>
                  <a:pt x="543" y="405"/>
                </a:cubicBezTo>
                <a:cubicBezTo>
                  <a:pt x="540" y="409"/>
                  <a:pt x="538" y="411"/>
                  <a:pt x="534" y="413"/>
                </a:cubicBezTo>
                <a:cubicBezTo>
                  <a:pt x="534" y="415"/>
                  <a:pt x="534" y="416"/>
                  <a:pt x="534" y="417"/>
                </a:cubicBezTo>
                <a:cubicBezTo>
                  <a:pt x="536" y="418"/>
                  <a:pt x="534" y="422"/>
                  <a:pt x="535" y="424"/>
                </a:cubicBezTo>
                <a:cubicBezTo>
                  <a:pt x="534" y="426"/>
                  <a:pt x="534" y="431"/>
                  <a:pt x="531" y="433"/>
                </a:cubicBezTo>
                <a:cubicBezTo>
                  <a:pt x="530" y="432"/>
                  <a:pt x="530" y="433"/>
                  <a:pt x="529" y="433"/>
                </a:cubicBezTo>
                <a:cubicBezTo>
                  <a:pt x="530" y="434"/>
                  <a:pt x="530" y="434"/>
                  <a:pt x="530" y="434"/>
                </a:cubicBezTo>
                <a:cubicBezTo>
                  <a:pt x="529" y="435"/>
                  <a:pt x="527" y="432"/>
                  <a:pt x="527" y="435"/>
                </a:cubicBezTo>
                <a:cubicBezTo>
                  <a:pt x="526" y="435"/>
                  <a:pt x="526" y="438"/>
                  <a:pt x="526" y="439"/>
                </a:cubicBezTo>
                <a:cubicBezTo>
                  <a:pt x="522" y="445"/>
                  <a:pt x="524" y="454"/>
                  <a:pt x="517" y="459"/>
                </a:cubicBezTo>
                <a:cubicBezTo>
                  <a:pt x="518" y="460"/>
                  <a:pt x="518" y="461"/>
                  <a:pt x="517" y="462"/>
                </a:cubicBezTo>
                <a:cubicBezTo>
                  <a:pt x="515" y="463"/>
                  <a:pt x="515" y="465"/>
                  <a:pt x="515" y="466"/>
                </a:cubicBezTo>
                <a:cubicBezTo>
                  <a:pt x="512" y="466"/>
                  <a:pt x="509" y="467"/>
                  <a:pt x="507" y="469"/>
                </a:cubicBezTo>
                <a:cubicBezTo>
                  <a:pt x="503" y="470"/>
                  <a:pt x="499" y="472"/>
                  <a:pt x="496" y="476"/>
                </a:cubicBezTo>
                <a:cubicBezTo>
                  <a:pt x="494" y="477"/>
                  <a:pt x="495" y="474"/>
                  <a:pt x="493" y="474"/>
                </a:cubicBezTo>
                <a:cubicBezTo>
                  <a:pt x="491" y="476"/>
                  <a:pt x="487" y="477"/>
                  <a:pt x="486" y="479"/>
                </a:cubicBezTo>
                <a:cubicBezTo>
                  <a:pt x="481" y="483"/>
                  <a:pt x="477" y="488"/>
                  <a:pt x="475" y="493"/>
                </a:cubicBezTo>
                <a:cubicBezTo>
                  <a:pt x="473" y="494"/>
                  <a:pt x="473" y="497"/>
                  <a:pt x="471" y="498"/>
                </a:cubicBezTo>
                <a:cubicBezTo>
                  <a:pt x="470" y="501"/>
                  <a:pt x="468" y="501"/>
                  <a:pt x="466" y="502"/>
                </a:cubicBezTo>
                <a:cubicBezTo>
                  <a:pt x="463" y="501"/>
                  <a:pt x="465" y="498"/>
                  <a:pt x="463" y="498"/>
                </a:cubicBezTo>
                <a:cubicBezTo>
                  <a:pt x="459" y="499"/>
                  <a:pt x="457" y="494"/>
                  <a:pt x="456" y="499"/>
                </a:cubicBezTo>
                <a:cubicBezTo>
                  <a:pt x="453" y="502"/>
                  <a:pt x="450" y="499"/>
                  <a:pt x="448" y="501"/>
                </a:cubicBezTo>
                <a:cubicBezTo>
                  <a:pt x="445" y="505"/>
                  <a:pt x="445" y="505"/>
                  <a:pt x="445" y="505"/>
                </a:cubicBezTo>
                <a:cubicBezTo>
                  <a:pt x="447" y="507"/>
                  <a:pt x="449" y="506"/>
                  <a:pt x="452" y="508"/>
                </a:cubicBezTo>
                <a:cubicBezTo>
                  <a:pt x="454" y="508"/>
                  <a:pt x="458" y="507"/>
                  <a:pt x="460" y="508"/>
                </a:cubicBezTo>
                <a:cubicBezTo>
                  <a:pt x="460" y="510"/>
                  <a:pt x="458" y="511"/>
                  <a:pt x="456" y="513"/>
                </a:cubicBezTo>
                <a:cubicBezTo>
                  <a:pt x="456" y="515"/>
                  <a:pt x="455" y="516"/>
                  <a:pt x="454" y="518"/>
                </a:cubicBezTo>
                <a:cubicBezTo>
                  <a:pt x="452" y="519"/>
                  <a:pt x="452" y="519"/>
                  <a:pt x="452" y="519"/>
                </a:cubicBezTo>
                <a:cubicBezTo>
                  <a:pt x="452" y="519"/>
                  <a:pt x="452" y="519"/>
                  <a:pt x="452" y="519"/>
                </a:cubicBezTo>
                <a:cubicBezTo>
                  <a:pt x="452" y="519"/>
                  <a:pt x="452" y="519"/>
                  <a:pt x="452" y="519"/>
                </a:cubicBezTo>
                <a:cubicBezTo>
                  <a:pt x="451" y="519"/>
                  <a:pt x="451" y="520"/>
                  <a:pt x="450" y="520"/>
                </a:cubicBezTo>
                <a:cubicBezTo>
                  <a:pt x="451" y="520"/>
                  <a:pt x="451" y="520"/>
                  <a:pt x="451" y="520"/>
                </a:cubicBezTo>
                <a:cubicBezTo>
                  <a:pt x="452" y="523"/>
                  <a:pt x="449" y="521"/>
                  <a:pt x="449" y="523"/>
                </a:cubicBezTo>
                <a:cubicBezTo>
                  <a:pt x="450" y="524"/>
                  <a:pt x="450" y="524"/>
                  <a:pt x="450" y="524"/>
                </a:cubicBezTo>
                <a:cubicBezTo>
                  <a:pt x="448" y="525"/>
                  <a:pt x="445" y="526"/>
                  <a:pt x="445" y="529"/>
                </a:cubicBezTo>
                <a:cubicBezTo>
                  <a:pt x="445" y="530"/>
                  <a:pt x="444" y="532"/>
                  <a:pt x="442" y="532"/>
                </a:cubicBezTo>
                <a:cubicBezTo>
                  <a:pt x="441" y="532"/>
                  <a:pt x="440" y="531"/>
                  <a:pt x="439" y="532"/>
                </a:cubicBezTo>
                <a:cubicBezTo>
                  <a:pt x="438" y="534"/>
                  <a:pt x="438" y="534"/>
                  <a:pt x="438" y="534"/>
                </a:cubicBezTo>
                <a:cubicBezTo>
                  <a:pt x="439" y="534"/>
                  <a:pt x="439" y="534"/>
                  <a:pt x="439" y="534"/>
                </a:cubicBezTo>
                <a:cubicBezTo>
                  <a:pt x="439" y="534"/>
                  <a:pt x="439" y="534"/>
                  <a:pt x="439" y="534"/>
                </a:cubicBezTo>
                <a:cubicBezTo>
                  <a:pt x="438" y="538"/>
                  <a:pt x="434" y="536"/>
                  <a:pt x="432" y="538"/>
                </a:cubicBezTo>
                <a:cubicBezTo>
                  <a:pt x="427" y="543"/>
                  <a:pt x="419" y="542"/>
                  <a:pt x="413" y="546"/>
                </a:cubicBezTo>
                <a:cubicBezTo>
                  <a:pt x="410" y="546"/>
                  <a:pt x="409" y="549"/>
                  <a:pt x="407" y="548"/>
                </a:cubicBezTo>
                <a:cubicBezTo>
                  <a:pt x="406" y="548"/>
                  <a:pt x="405" y="549"/>
                  <a:pt x="404" y="549"/>
                </a:cubicBezTo>
                <a:cubicBezTo>
                  <a:pt x="403" y="549"/>
                  <a:pt x="403" y="550"/>
                  <a:pt x="403" y="551"/>
                </a:cubicBezTo>
                <a:cubicBezTo>
                  <a:pt x="399" y="552"/>
                  <a:pt x="395" y="555"/>
                  <a:pt x="390" y="556"/>
                </a:cubicBezTo>
                <a:cubicBezTo>
                  <a:pt x="386" y="558"/>
                  <a:pt x="381" y="558"/>
                  <a:pt x="377" y="561"/>
                </a:cubicBezTo>
                <a:cubicBezTo>
                  <a:pt x="367" y="563"/>
                  <a:pt x="358" y="566"/>
                  <a:pt x="349" y="569"/>
                </a:cubicBezTo>
                <a:cubicBezTo>
                  <a:pt x="341" y="569"/>
                  <a:pt x="334" y="573"/>
                  <a:pt x="328" y="570"/>
                </a:cubicBezTo>
                <a:cubicBezTo>
                  <a:pt x="324" y="568"/>
                  <a:pt x="320" y="565"/>
                  <a:pt x="315" y="564"/>
                </a:cubicBezTo>
                <a:cubicBezTo>
                  <a:pt x="311" y="563"/>
                  <a:pt x="311" y="563"/>
                  <a:pt x="311" y="563"/>
                </a:cubicBezTo>
                <a:cubicBezTo>
                  <a:pt x="307" y="564"/>
                  <a:pt x="301" y="562"/>
                  <a:pt x="298" y="564"/>
                </a:cubicBezTo>
                <a:cubicBezTo>
                  <a:pt x="295" y="564"/>
                  <a:pt x="296" y="566"/>
                  <a:pt x="295" y="567"/>
                </a:cubicBezTo>
                <a:cubicBezTo>
                  <a:pt x="290" y="571"/>
                  <a:pt x="284" y="566"/>
                  <a:pt x="279" y="568"/>
                </a:cubicBezTo>
                <a:cubicBezTo>
                  <a:pt x="274" y="569"/>
                  <a:pt x="270" y="565"/>
                  <a:pt x="266" y="564"/>
                </a:cubicBezTo>
                <a:cubicBezTo>
                  <a:pt x="264" y="564"/>
                  <a:pt x="263" y="565"/>
                  <a:pt x="262" y="566"/>
                </a:cubicBezTo>
                <a:cubicBezTo>
                  <a:pt x="260" y="566"/>
                  <a:pt x="256" y="565"/>
                  <a:pt x="256" y="568"/>
                </a:cubicBezTo>
                <a:cubicBezTo>
                  <a:pt x="253" y="567"/>
                  <a:pt x="252" y="570"/>
                  <a:pt x="249" y="570"/>
                </a:cubicBezTo>
                <a:cubicBezTo>
                  <a:pt x="247" y="573"/>
                  <a:pt x="242" y="571"/>
                  <a:pt x="241" y="575"/>
                </a:cubicBezTo>
                <a:cubicBezTo>
                  <a:pt x="235" y="578"/>
                  <a:pt x="231" y="571"/>
                  <a:pt x="226" y="569"/>
                </a:cubicBezTo>
                <a:cubicBezTo>
                  <a:pt x="218" y="560"/>
                  <a:pt x="206" y="569"/>
                  <a:pt x="197" y="562"/>
                </a:cubicBezTo>
                <a:cubicBezTo>
                  <a:pt x="192" y="556"/>
                  <a:pt x="193" y="548"/>
                  <a:pt x="185" y="545"/>
                </a:cubicBezTo>
                <a:cubicBezTo>
                  <a:pt x="179" y="546"/>
                  <a:pt x="171" y="551"/>
                  <a:pt x="166" y="545"/>
                </a:cubicBezTo>
                <a:cubicBezTo>
                  <a:pt x="160" y="543"/>
                  <a:pt x="160" y="543"/>
                  <a:pt x="160" y="543"/>
                </a:cubicBezTo>
                <a:cubicBezTo>
                  <a:pt x="160" y="540"/>
                  <a:pt x="169" y="544"/>
                  <a:pt x="165" y="539"/>
                </a:cubicBezTo>
                <a:cubicBezTo>
                  <a:pt x="162" y="538"/>
                  <a:pt x="159" y="541"/>
                  <a:pt x="156" y="542"/>
                </a:cubicBezTo>
                <a:cubicBezTo>
                  <a:pt x="153" y="542"/>
                  <a:pt x="150" y="547"/>
                  <a:pt x="147" y="543"/>
                </a:cubicBezTo>
                <a:cubicBezTo>
                  <a:pt x="145" y="540"/>
                  <a:pt x="140" y="538"/>
                  <a:pt x="137" y="534"/>
                </a:cubicBezTo>
                <a:cubicBezTo>
                  <a:pt x="136" y="533"/>
                  <a:pt x="132" y="533"/>
                  <a:pt x="133" y="530"/>
                </a:cubicBezTo>
                <a:cubicBezTo>
                  <a:pt x="135" y="529"/>
                  <a:pt x="137" y="527"/>
                  <a:pt x="139" y="528"/>
                </a:cubicBezTo>
                <a:cubicBezTo>
                  <a:pt x="140" y="530"/>
                  <a:pt x="144" y="530"/>
                  <a:pt x="145" y="533"/>
                </a:cubicBezTo>
                <a:cubicBezTo>
                  <a:pt x="145" y="535"/>
                  <a:pt x="146" y="536"/>
                  <a:pt x="148" y="536"/>
                </a:cubicBezTo>
                <a:cubicBezTo>
                  <a:pt x="150" y="536"/>
                  <a:pt x="151" y="537"/>
                  <a:pt x="153" y="535"/>
                </a:cubicBezTo>
                <a:cubicBezTo>
                  <a:pt x="155" y="533"/>
                  <a:pt x="151" y="530"/>
                  <a:pt x="151" y="528"/>
                </a:cubicBezTo>
                <a:cubicBezTo>
                  <a:pt x="148" y="526"/>
                  <a:pt x="146" y="525"/>
                  <a:pt x="143" y="524"/>
                </a:cubicBezTo>
                <a:cubicBezTo>
                  <a:pt x="143" y="518"/>
                  <a:pt x="136" y="523"/>
                  <a:pt x="133" y="521"/>
                </a:cubicBezTo>
                <a:cubicBezTo>
                  <a:pt x="128" y="520"/>
                  <a:pt x="125" y="517"/>
                  <a:pt x="121" y="514"/>
                </a:cubicBezTo>
                <a:cubicBezTo>
                  <a:pt x="117" y="514"/>
                  <a:pt x="115" y="511"/>
                  <a:pt x="110" y="511"/>
                </a:cubicBezTo>
                <a:cubicBezTo>
                  <a:pt x="110" y="510"/>
                  <a:pt x="108" y="508"/>
                  <a:pt x="107" y="507"/>
                </a:cubicBezTo>
                <a:cubicBezTo>
                  <a:pt x="102" y="505"/>
                  <a:pt x="98" y="501"/>
                  <a:pt x="92" y="499"/>
                </a:cubicBezTo>
                <a:cubicBezTo>
                  <a:pt x="90" y="498"/>
                  <a:pt x="90" y="496"/>
                  <a:pt x="89" y="494"/>
                </a:cubicBezTo>
                <a:cubicBezTo>
                  <a:pt x="88" y="489"/>
                  <a:pt x="95" y="484"/>
                  <a:pt x="90" y="479"/>
                </a:cubicBezTo>
                <a:cubicBezTo>
                  <a:pt x="88" y="474"/>
                  <a:pt x="82" y="477"/>
                  <a:pt x="79" y="472"/>
                </a:cubicBezTo>
                <a:cubicBezTo>
                  <a:pt x="77" y="473"/>
                  <a:pt x="76" y="471"/>
                  <a:pt x="75" y="469"/>
                </a:cubicBezTo>
                <a:cubicBezTo>
                  <a:pt x="70" y="464"/>
                  <a:pt x="64" y="462"/>
                  <a:pt x="61" y="456"/>
                </a:cubicBezTo>
                <a:cubicBezTo>
                  <a:pt x="60" y="453"/>
                  <a:pt x="59" y="449"/>
                  <a:pt x="57" y="447"/>
                </a:cubicBezTo>
                <a:cubicBezTo>
                  <a:pt x="56" y="443"/>
                  <a:pt x="54" y="440"/>
                  <a:pt x="54" y="436"/>
                </a:cubicBezTo>
                <a:cubicBezTo>
                  <a:pt x="53" y="435"/>
                  <a:pt x="53" y="435"/>
                  <a:pt x="53" y="434"/>
                </a:cubicBezTo>
                <a:cubicBezTo>
                  <a:pt x="55" y="433"/>
                  <a:pt x="58" y="435"/>
                  <a:pt x="60" y="433"/>
                </a:cubicBezTo>
                <a:cubicBezTo>
                  <a:pt x="59" y="430"/>
                  <a:pt x="57" y="428"/>
                  <a:pt x="56" y="426"/>
                </a:cubicBezTo>
                <a:cubicBezTo>
                  <a:pt x="52" y="422"/>
                  <a:pt x="45" y="425"/>
                  <a:pt x="45" y="418"/>
                </a:cubicBezTo>
                <a:cubicBezTo>
                  <a:pt x="40" y="414"/>
                  <a:pt x="40" y="414"/>
                  <a:pt x="40" y="414"/>
                </a:cubicBezTo>
                <a:cubicBezTo>
                  <a:pt x="39" y="410"/>
                  <a:pt x="39" y="406"/>
                  <a:pt x="36" y="404"/>
                </a:cubicBezTo>
                <a:cubicBezTo>
                  <a:pt x="34" y="402"/>
                  <a:pt x="31" y="399"/>
                  <a:pt x="29" y="397"/>
                </a:cubicBezTo>
                <a:cubicBezTo>
                  <a:pt x="25" y="394"/>
                  <a:pt x="25" y="388"/>
                  <a:pt x="22" y="385"/>
                </a:cubicBezTo>
                <a:cubicBezTo>
                  <a:pt x="22" y="380"/>
                  <a:pt x="20" y="375"/>
                  <a:pt x="19" y="370"/>
                </a:cubicBezTo>
                <a:cubicBezTo>
                  <a:pt x="18" y="366"/>
                  <a:pt x="15" y="364"/>
                  <a:pt x="13" y="361"/>
                </a:cubicBezTo>
                <a:cubicBezTo>
                  <a:pt x="11" y="354"/>
                  <a:pt x="9" y="346"/>
                  <a:pt x="6" y="339"/>
                </a:cubicBezTo>
                <a:cubicBezTo>
                  <a:pt x="7" y="338"/>
                  <a:pt x="7" y="338"/>
                  <a:pt x="7" y="338"/>
                </a:cubicBezTo>
                <a:cubicBezTo>
                  <a:pt x="4" y="335"/>
                  <a:pt x="1" y="332"/>
                  <a:pt x="0" y="328"/>
                </a:cubicBezTo>
                <a:cubicBezTo>
                  <a:pt x="0" y="322"/>
                  <a:pt x="4" y="318"/>
                  <a:pt x="8" y="314"/>
                </a:cubicBezTo>
                <a:cubicBezTo>
                  <a:pt x="11" y="312"/>
                  <a:pt x="10" y="306"/>
                  <a:pt x="14" y="305"/>
                </a:cubicBezTo>
                <a:cubicBezTo>
                  <a:pt x="16" y="305"/>
                  <a:pt x="16" y="305"/>
                  <a:pt x="16" y="305"/>
                </a:cubicBezTo>
                <a:cubicBezTo>
                  <a:pt x="21" y="299"/>
                  <a:pt x="21" y="299"/>
                  <a:pt x="21" y="299"/>
                </a:cubicBezTo>
                <a:cubicBezTo>
                  <a:pt x="24" y="291"/>
                  <a:pt x="13" y="293"/>
                  <a:pt x="11" y="287"/>
                </a:cubicBezTo>
                <a:cubicBezTo>
                  <a:pt x="11" y="280"/>
                  <a:pt x="3" y="280"/>
                  <a:pt x="1" y="274"/>
                </a:cubicBezTo>
                <a:cubicBezTo>
                  <a:pt x="0" y="271"/>
                  <a:pt x="4" y="269"/>
                  <a:pt x="2" y="266"/>
                </a:cubicBezTo>
                <a:cubicBezTo>
                  <a:pt x="5" y="264"/>
                  <a:pt x="4" y="261"/>
                  <a:pt x="7" y="260"/>
                </a:cubicBezTo>
                <a:cubicBezTo>
                  <a:pt x="9" y="258"/>
                  <a:pt x="11" y="256"/>
                  <a:pt x="13" y="254"/>
                </a:cubicBezTo>
                <a:cubicBezTo>
                  <a:pt x="14" y="249"/>
                  <a:pt x="21" y="245"/>
                  <a:pt x="17" y="241"/>
                </a:cubicBezTo>
                <a:cubicBezTo>
                  <a:pt x="17" y="236"/>
                  <a:pt x="11" y="240"/>
                  <a:pt x="11" y="236"/>
                </a:cubicBezTo>
                <a:cubicBezTo>
                  <a:pt x="12" y="234"/>
                  <a:pt x="16" y="232"/>
                  <a:pt x="14" y="229"/>
                </a:cubicBezTo>
                <a:cubicBezTo>
                  <a:pt x="13" y="229"/>
                  <a:pt x="13" y="227"/>
                  <a:pt x="13" y="226"/>
                </a:cubicBezTo>
                <a:cubicBezTo>
                  <a:pt x="14" y="225"/>
                  <a:pt x="16" y="225"/>
                  <a:pt x="18" y="225"/>
                </a:cubicBezTo>
                <a:cubicBezTo>
                  <a:pt x="22" y="218"/>
                  <a:pt x="38" y="218"/>
                  <a:pt x="31" y="208"/>
                </a:cubicBezTo>
                <a:cubicBezTo>
                  <a:pt x="29" y="205"/>
                  <a:pt x="27" y="209"/>
                  <a:pt x="24" y="207"/>
                </a:cubicBezTo>
                <a:cubicBezTo>
                  <a:pt x="21" y="201"/>
                  <a:pt x="21" y="201"/>
                  <a:pt x="21" y="201"/>
                </a:cubicBezTo>
                <a:cubicBezTo>
                  <a:pt x="24" y="199"/>
                  <a:pt x="27" y="195"/>
                  <a:pt x="25" y="192"/>
                </a:cubicBezTo>
                <a:cubicBezTo>
                  <a:pt x="21" y="187"/>
                  <a:pt x="22" y="181"/>
                  <a:pt x="21" y="175"/>
                </a:cubicBezTo>
                <a:cubicBezTo>
                  <a:pt x="21" y="169"/>
                  <a:pt x="21" y="162"/>
                  <a:pt x="24" y="156"/>
                </a:cubicBezTo>
                <a:cubicBezTo>
                  <a:pt x="24" y="152"/>
                  <a:pt x="24" y="152"/>
                  <a:pt x="24" y="152"/>
                </a:cubicBezTo>
                <a:cubicBezTo>
                  <a:pt x="27" y="154"/>
                  <a:pt x="29" y="147"/>
                  <a:pt x="32" y="151"/>
                </a:cubicBezTo>
                <a:cubicBezTo>
                  <a:pt x="34" y="152"/>
                  <a:pt x="33" y="154"/>
                  <a:pt x="34" y="156"/>
                </a:cubicBezTo>
                <a:cubicBezTo>
                  <a:pt x="38" y="160"/>
                  <a:pt x="43" y="155"/>
                  <a:pt x="48" y="153"/>
                </a:cubicBezTo>
                <a:cubicBezTo>
                  <a:pt x="50" y="148"/>
                  <a:pt x="56" y="144"/>
                  <a:pt x="53" y="137"/>
                </a:cubicBezTo>
                <a:cubicBezTo>
                  <a:pt x="50" y="131"/>
                  <a:pt x="50" y="131"/>
                  <a:pt x="50" y="131"/>
                </a:cubicBezTo>
                <a:cubicBezTo>
                  <a:pt x="52" y="124"/>
                  <a:pt x="52" y="124"/>
                  <a:pt x="52" y="124"/>
                </a:cubicBezTo>
                <a:cubicBezTo>
                  <a:pt x="55" y="116"/>
                  <a:pt x="62" y="111"/>
                  <a:pt x="68" y="107"/>
                </a:cubicBezTo>
                <a:cubicBezTo>
                  <a:pt x="72" y="106"/>
                  <a:pt x="78" y="107"/>
                  <a:pt x="82" y="104"/>
                </a:cubicBezTo>
                <a:cubicBezTo>
                  <a:pt x="84" y="104"/>
                  <a:pt x="87" y="104"/>
                  <a:pt x="89" y="106"/>
                </a:cubicBezTo>
                <a:cubicBezTo>
                  <a:pt x="91" y="108"/>
                  <a:pt x="87" y="113"/>
                  <a:pt x="92" y="113"/>
                </a:cubicBezTo>
                <a:cubicBezTo>
                  <a:pt x="93" y="112"/>
                  <a:pt x="94" y="110"/>
                  <a:pt x="93" y="108"/>
                </a:cubicBezTo>
                <a:cubicBezTo>
                  <a:pt x="93" y="106"/>
                  <a:pt x="92" y="104"/>
                  <a:pt x="90" y="103"/>
                </a:cubicBezTo>
                <a:cubicBezTo>
                  <a:pt x="90" y="102"/>
                  <a:pt x="92" y="102"/>
                  <a:pt x="92" y="103"/>
                </a:cubicBezTo>
                <a:cubicBezTo>
                  <a:pt x="94" y="104"/>
                  <a:pt x="96" y="108"/>
                  <a:pt x="99" y="105"/>
                </a:cubicBezTo>
                <a:cubicBezTo>
                  <a:pt x="102" y="101"/>
                  <a:pt x="105" y="98"/>
                  <a:pt x="108" y="94"/>
                </a:cubicBezTo>
                <a:cubicBezTo>
                  <a:pt x="108" y="93"/>
                  <a:pt x="109" y="92"/>
                  <a:pt x="108" y="92"/>
                </a:cubicBezTo>
                <a:cubicBezTo>
                  <a:pt x="101" y="93"/>
                  <a:pt x="94" y="94"/>
                  <a:pt x="87" y="95"/>
                </a:cubicBezTo>
                <a:cubicBezTo>
                  <a:pt x="84" y="95"/>
                  <a:pt x="84" y="92"/>
                  <a:pt x="83" y="90"/>
                </a:cubicBezTo>
                <a:cubicBezTo>
                  <a:pt x="83" y="88"/>
                  <a:pt x="85" y="86"/>
                  <a:pt x="86" y="84"/>
                </a:cubicBezTo>
                <a:cubicBezTo>
                  <a:pt x="86" y="78"/>
                  <a:pt x="92" y="76"/>
                  <a:pt x="95" y="71"/>
                </a:cubicBezTo>
                <a:cubicBezTo>
                  <a:pt x="95" y="69"/>
                  <a:pt x="93" y="69"/>
                  <a:pt x="93" y="67"/>
                </a:cubicBezTo>
                <a:cubicBezTo>
                  <a:pt x="99" y="66"/>
                  <a:pt x="102" y="60"/>
                  <a:pt x="108" y="59"/>
                </a:cubicBezTo>
                <a:cubicBezTo>
                  <a:pt x="115" y="55"/>
                  <a:pt x="122" y="51"/>
                  <a:pt x="130" y="49"/>
                </a:cubicBezTo>
                <a:cubicBezTo>
                  <a:pt x="131" y="47"/>
                  <a:pt x="134" y="47"/>
                  <a:pt x="136" y="46"/>
                </a:cubicBezTo>
                <a:cubicBezTo>
                  <a:pt x="141" y="42"/>
                  <a:pt x="147" y="40"/>
                  <a:pt x="153" y="36"/>
                </a:cubicBezTo>
                <a:cubicBezTo>
                  <a:pt x="159" y="31"/>
                  <a:pt x="166" y="26"/>
                  <a:pt x="174" y="25"/>
                </a:cubicBezTo>
                <a:cubicBezTo>
                  <a:pt x="182" y="26"/>
                  <a:pt x="188" y="20"/>
                  <a:pt x="196" y="22"/>
                </a:cubicBezTo>
                <a:cubicBezTo>
                  <a:pt x="198" y="21"/>
                  <a:pt x="201" y="20"/>
                  <a:pt x="203" y="18"/>
                </a:cubicBezTo>
                <a:cubicBezTo>
                  <a:pt x="209" y="16"/>
                  <a:pt x="215" y="15"/>
                  <a:pt x="221" y="13"/>
                </a:cubicBezTo>
                <a:cubicBezTo>
                  <a:pt x="226" y="15"/>
                  <a:pt x="231" y="12"/>
                  <a:pt x="236" y="12"/>
                </a:cubicBezTo>
                <a:cubicBezTo>
                  <a:pt x="240" y="9"/>
                  <a:pt x="247" y="7"/>
                  <a:pt x="252" y="9"/>
                </a:cubicBezTo>
                <a:cubicBezTo>
                  <a:pt x="252" y="15"/>
                  <a:pt x="252" y="15"/>
                  <a:pt x="252" y="15"/>
                </a:cubicBezTo>
                <a:cubicBezTo>
                  <a:pt x="257" y="14"/>
                  <a:pt x="262" y="13"/>
                  <a:pt x="267" y="12"/>
                </a:cubicBezTo>
                <a:cubicBezTo>
                  <a:pt x="267" y="9"/>
                  <a:pt x="271" y="9"/>
                  <a:pt x="271" y="6"/>
                </a:cubicBezTo>
                <a:cubicBezTo>
                  <a:pt x="273" y="3"/>
                  <a:pt x="276" y="1"/>
                  <a:pt x="278" y="0"/>
                </a:cubicBezTo>
                <a:cubicBezTo>
                  <a:pt x="284" y="4"/>
                  <a:pt x="291" y="1"/>
                  <a:pt x="297"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2"/>
          <p:cNvSpPr/>
          <p:nvPr/>
        </p:nvSpPr>
        <p:spPr bwMode="auto">
          <a:xfrm>
            <a:off x="4227539" y="1901384"/>
            <a:ext cx="1491705" cy="1495771"/>
          </a:xfrm>
          <a:custGeom>
            <a:avLst/>
            <a:gdLst>
              <a:gd name="T0" fmla="*/ 263 w 480"/>
              <a:gd name="T1" fmla="*/ 4 h 479"/>
              <a:gd name="T2" fmla="*/ 296 w 480"/>
              <a:gd name="T3" fmla="*/ 11 h 479"/>
              <a:gd name="T4" fmla="*/ 352 w 480"/>
              <a:gd name="T5" fmla="*/ 24 h 479"/>
              <a:gd name="T6" fmla="*/ 404 w 480"/>
              <a:gd name="T7" fmla="*/ 65 h 479"/>
              <a:gd name="T8" fmla="*/ 424 w 480"/>
              <a:gd name="T9" fmla="*/ 86 h 479"/>
              <a:gd name="T10" fmla="*/ 448 w 480"/>
              <a:gd name="T11" fmla="*/ 113 h 479"/>
              <a:gd name="T12" fmla="*/ 464 w 480"/>
              <a:gd name="T13" fmla="*/ 148 h 479"/>
              <a:gd name="T14" fmla="*/ 470 w 480"/>
              <a:gd name="T15" fmla="*/ 172 h 479"/>
              <a:gd name="T16" fmla="*/ 475 w 480"/>
              <a:gd name="T17" fmla="*/ 207 h 479"/>
              <a:gd name="T18" fmla="*/ 474 w 480"/>
              <a:gd name="T19" fmla="*/ 240 h 479"/>
              <a:gd name="T20" fmla="*/ 470 w 480"/>
              <a:gd name="T21" fmla="*/ 274 h 479"/>
              <a:gd name="T22" fmla="*/ 462 w 480"/>
              <a:gd name="T23" fmla="*/ 321 h 479"/>
              <a:gd name="T24" fmla="*/ 444 w 480"/>
              <a:gd name="T25" fmla="*/ 382 h 479"/>
              <a:gd name="T26" fmla="*/ 418 w 480"/>
              <a:gd name="T27" fmla="*/ 406 h 479"/>
              <a:gd name="T28" fmla="*/ 402 w 480"/>
              <a:gd name="T29" fmla="*/ 429 h 479"/>
              <a:gd name="T30" fmla="*/ 370 w 480"/>
              <a:gd name="T31" fmla="*/ 450 h 479"/>
              <a:gd name="T32" fmla="*/ 344 w 480"/>
              <a:gd name="T33" fmla="*/ 463 h 479"/>
              <a:gd name="T34" fmla="*/ 296 w 480"/>
              <a:gd name="T35" fmla="*/ 475 h 479"/>
              <a:gd name="T36" fmla="*/ 271 w 480"/>
              <a:gd name="T37" fmla="*/ 477 h 479"/>
              <a:gd name="T38" fmla="*/ 221 w 480"/>
              <a:gd name="T39" fmla="*/ 478 h 479"/>
              <a:gd name="T40" fmla="*/ 211 w 480"/>
              <a:gd name="T41" fmla="*/ 477 h 479"/>
              <a:gd name="T42" fmla="*/ 162 w 480"/>
              <a:gd name="T43" fmla="*/ 469 h 479"/>
              <a:gd name="T44" fmla="*/ 141 w 480"/>
              <a:gd name="T45" fmla="*/ 462 h 479"/>
              <a:gd name="T46" fmla="*/ 128 w 480"/>
              <a:gd name="T47" fmla="*/ 466 h 479"/>
              <a:gd name="T48" fmla="*/ 113 w 480"/>
              <a:gd name="T49" fmla="*/ 465 h 479"/>
              <a:gd name="T50" fmla="*/ 128 w 480"/>
              <a:gd name="T51" fmla="*/ 458 h 479"/>
              <a:gd name="T52" fmla="*/ 129 w 480"/>
              <a:gd name="T53" fmla="*/ 455 h 479"/>
              <a:gd name="T54" fmla="*/ 128 w 480"/>
              <a:gd name="T55" fmla="*/ 453 h 479"/>
              <a:gd name="T56" fmla="*/ 111 w 480"/>
              <a:gd name="T57" fmla="*/ 442 h 479"/>
              <a:gd name="T58" fmla="*/ 101 w 480"/>
              <a:gd name="T59" fmla="*/ 428 h 479"/>
              <a:gd name="T60" fmla="*/ 96 w 480"/>
              <a:gd name="T61" fmla="*/ 426 h 479"/>
              <a:gd name="T62" fmla="*/ 85 w 480"/>
              <a:gd name="T63" fmla="*/ 411 h 479"/>
              <a:gd name="T64" fmla="*/ 86 w 480"/>
              <a:gd name="T65" fmla="*/ 407 h 479"/>
              <a:gd name="T66" fmla="*/ 72 w 480"/>
              <a:gd name="T67" fmla="*/ 393 h 479"/>
              <a:gd name="T68" fmla="*/ 66 w 480"/>
              <a:gd name="T69" fmla="*/ 386 h 479"/>
              <a:gd name="T70" fmla="*/ 33 w 480"/>
              <a:gd name="T71" fmla="*/ 351 h 479"/>
              <a:gd name="T72" fmla="*/ 29 w 480"/>
              <a:gd name="T73" fmla="*/ 346 h 479"/>
              <a:gd name="T74" fmla="*/ 17 w 480"/>
              <a:gd name="T75" fmla="*/ 341 h 479"/>
              <a:gd name="T76" fmla="*/ 15 w 480"/>
              <a:gd name="T77" fmla="*/ 321 h 479"/>
              <a:gd name="T78" fmla="*/ 14 w 480"/>
              <a:gd name="T79" fmla="*/ 305 h 479"/>
              <a:gd name="T80" fmla="*/ 11 w 480"/>
              <a:gd name="T81" fmla="*/ 288 h 479"/>
              <a:gd name="T82" fmla="*/ 8 w 480"/>
              <a:gd name="T83" fmla="*/ 267 h 479"/>
              <a:gd name="T84" fmla="*/ 3 w 480"/>
              <a:gd name="T85" fmla="*/ 240 h 479"/>
              <a:gd name="T86" fmla="*/ 9 w 480"/>
              <a:gd name="T87" fmla="*/ 198 h 479"/>
              <a:gd name="T88" fmla="*/ 11 w 480"/>
              <a:gd name="T89" fmla="*/ 189 h 479"/>
              <a:gd name="T90" fmla="*/ 17 w 480"/>
              <a:gd name="T91" fmla="*/ 165 h 479"/>
              <a:gd name="T92" fmla="*/ 19 w 480"/>
              <a:gd name="T93" fmla="*/ 149 h 479"/>
              <a:gd name="T94" fmla="*/ 40 w 480"/>
              <a:gd name="T95" fmla="*/ 112 h 479"/>
              <a:gd name="T96" fmla="*/ 35 w 480"/>
              <a:gd name="T97" fmla="*/ 107 h 479"/>
              <a:gd name="T98" fmla="*/ 45 w 480"/>
              <a:gd name="T99" fmla="*/ 94 h 479"/>
              <a:gd name="T100" fmla="*/ 56 w 480"/>
              <a:gd name="T101" fmla="*/ 82 h 479"/>
              <a:gd name="T102" fmla="*/ 60 w 480"/>
              <a:gd name="T103" fmla="*/ 76 h 479"/>
              <a:gd name="T104" fmla="*/ 86 w 480"/>
              <a:gd name="T105" fmla="*/ 57 h 479"/>
              <a:gd name="T106" fmla="*/ 90 w 480"/>
              <a:gd name="T107" fmla="*/ 54 h 479"/>
              <a:gd name="T108" fmla="*/ 115 w 480"/>
              <a:gd name="T109" fmla="*/ 29 h 479"/>
              <a:gd name="T110" fmla="*/ 153 w 480"/>
              <a:gd name="T111" fmla="*/ 16 h 479"/>
              <a:gd name="T112" fmla="*/ 191 w 480"/>
              <a:gd name="T113" fmla="*/ 7 h 479"/>
              <a:gd name="T114" fmla="*/ 229 w 480"/>
              <a:gd name="T115" fmla="*/ 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0" h="479">
                <a:moveTo>
                  <a:pt x="236" y="6"/>
                </a:moveTo>
                <a:cubicBezTo>
                  <a:pt x="239" y="4"/>
                  <a:pt x="243" y="6"/>
                  <a:pt x="247" y="5"/>
                </a:cubicBezTo>
                <a:cubicBezTo>
                  <a:pt x="252" y="6"/>
                  <a:pt x="258" y="1"/>
                  <a:pt x="263" y="4"/>
                </a:cubicBezTo>
                <a:cubicBezTo>
                  <a:pt x="276" y="5"/>
                  <a:pt x="276" y="5"/>
                  <a:pt x="276" y="5"/>
                </a:cubicBezTo>
                <a:cubicBezTo>
                  <a:pt x="282" y="5"/>
                  <a:pt x="288" y="7"/>
                  <a:pt x="293" y="10"/>
                </a:cubicBezTo>
                <a:cubicBezTo>
                  <a:pt x="294" y="9"/>
                  <a:pt x="295" y="10"/>
                  <a:pt x="296" y="11"/>
                </a:cubicBezTo>
                <a:cubicBezTo>
                  <a:pt x="296" y="13"/>
                  <a:pt x="296" y="15"/>
                  <a:pt x="298" y="14"/>
                </a:cubicBezTo>
                <a:cubicBezTo>
                  <a:pt x="307" y="12"/>
                  <a:pt x="316" y="15"/>
                  <a:pt x="325" y="13"/>
                </a:cubicBezTo>
                <a:cubicBezTo>
                  <a:pt x="336" y="10"/>
                  <a:pt x="342" y="21"/>
                  <a:pt x="352" y="24"/>
                </a:cubicBezTo>
                <a:cubicBezTo>
                  <a:pt x="355" y="28"/>
                  <a:pt x="356" y="33"/>
                  <a:pt x="361" y="34"/>
                </a:cubicBezTo>
                <a:cubicBezTo>
                  <a:pt x="364" y="35"/>
                  <a:pt x="366" y="38"/>
                  <a:pt x="369" y="40"/>
                </a:cubicBezTo>
                <a:cubicBezTo>
                  <a:pt x="381" y="48"/>
                  <a:pt x="392" y="57"/>
                  <a:pt x="404" y="65"/>
                </a:cubicBezTo>
                <a:cubicBezTo>
                  <a:pt x="406" y="70"/>
                  <a:pt x="413" y="70"/>
                  <a:pt x="416" y="75"/>
                </a:cubicBezTo>
                <a:cubicBezTo>
                  <a:pt x="419" y="77"/>
                  <a:pt x="423" y="79"/>
                  <a:pt x="425" y="82"/>
                </a:cubicBezTo>
                <a:cubicBezTo>
                  <a:pt x="424" y="86"/>
                  <a:pt x="424" y="86"/>
                  <a:pt x="424" y="86"/>
                </a:cubicBezTo>
                <a:cubicBezTo>
                  <a:pt x="427" y="88"/>
                  <a:pt x="434" y="87"/>
                  <a:pt x="435" y="92"/>
                </a:cubicBezTo>
                <a:cubicBezTo>
                  <a:pt x="436" y="97"/>
                  <a:pt x="441" y="99"/>
                  <a:pt x="443" y="103"/>
                </a:cubicBezTo>
                <a:cubicBezTo>
                  <a:pt x="445" y="106"/>
                  <a:pt x="448" y="109"/>
                  <a:pt x="448" y="113"/>
                </a:cubicBezTo>
                <a:cubicBezTo>
                  <a:pt x="454" y="114"/>
                  <a:pt x="451" y="121"/>
                  <a:pt x="455" y="124"/>
                </a:cubicBezTo>
                <a:cubicBezTo>
                  <a:pt x="455" y="128"/>
                  <a:pt x="458" y="130"/>
                  <a:pt x="458" y="134"/>
                </a:cubicBezTo>
                <a:cubicBezTo>
                  <a:pt x="461" y="138"/>
                  <a:pt x="460" y="144"/>
                  <a:pt x="464" y="148"/>
                </a:cubicBezTo>
                <a:cubicBezTo>
                  <a:pt x="465" y="151"/>
                  <a:pt x="467" y="155"/>
                  <a:pt x="468" y="159"/>
                </a:cubicBezTo>
                <a:cubicBezTo>
                  <a:pt x="468" y="162"/>
                  <a:pt x="470" y="166"/>
                  <a:pt x="470" y="169"/>
                </a:cubicBezTo>
                <a:cubicBezTo>
                  <a:pt x="471" y="170"/>
                  <a:pt x="472" y="171"/>
                  <a:pt x="470" y="172"/>
                </a:cubicBezTo>
                <a:cubicBezTo>
                  <a:pt x="470" y="176"/>
                  <a:pt x="475" y="178"/>
                  <a:pt x="474" y="182"/>
                </a:cubicBezTo>
                <a:cubicBezTo>
                  <a:pt x="476" y="185"/>
                  <a:pt x="476" y="189"/>
                  <a:pt x="478" y="192"/>
                </a:cubicBezTo>
                <a:cubicBezTo>
                  <a:pt x="479" y="197"/>
                  <a:pt x="474" y="201"/>
                  <a:pt x="475" y="207"/>
                </a:cubicBezTo>
                <a:cubicBezTo>
                  <a:pt x="477" y="212"/>
                  <a:pt x="476" y="219"/>
                  <a:pt x="478" y="224"/>
                </a:cubicBezTo>
                <a:cubicBezTo>
                  <a:pt x="480" y="232"/>
                  <a:pt x="480" y="232"/>
                  <a:pt x="480" y="232"/>
                </a:cubicBezTo>
                <a:cubicBezTo>
                  <a:pt x="479" y="235"/>
                  <a:pt x="475" y="237"/>
                  <a:pt x="474" y="240"/>
                </a:cubicBezTo>
                <a:cubicBezTo>
                  <a:pt x="475" y="248"/>
                  <a:pt x="472" y="253"/>
                  <a:pt x="471" y="261"/>
                </a:cubicBezTo>
                <a:cubicBezTo>
                  <a:pt x="473" y="262"/>
                  <a:pt x="470" y="265"/>
                  <a:pt x="471" y="267"/>
                </a:cubicBezTo>
                <a:cubicBezTo>
                  <a:pt x="471" y="270"/>
                  <a:pt x="471" y="272"/>
                  <a:pt x="470" y="274"/>
                </a:cubicBezTo>
                <a:cubicBezTo>
                  <a:pt x="469" y="277"/>
                  <a:pt x="469" y="281"/>
                  <a:pt x="471" y="283"/>
                </a:cubicBezTo>
                <a:cubicBezTo>
                  <a:pt x="469" y="290"/>
                  <a:pt x="475" y="297"/>
                  <a:pt x="469" y="303"/>
                </a:cubicBezTo>
                <a:cubicBezTo>
                  <a:pt x="466" y="308"/>
                  <a:pt x="463" y="314"/>
                  <a:pt x="462" y="321"/>
                </a:cubicBezTo>
                <a:cubicBezTo>
                  <a:pt x="459" y="334"/>
                  <a:pt x="456" y="348"/>
                  <a:pt x="453" y="362"/>
                </a:cubicBezTo>
                <a:cubicBezTo>
                  <a:pt x="451" y="365"/>
                  <a:pt x="450" y="370"/>
                  <a:pt x="447" y="372"/>
                </a:cubicBezTo>
                <a:cubicBezTo>
                  <a:pt x="447" y="376"/>
                  <a:pt x="443" y="379"/>
                  <a:pt x="444" y="382"/>
                </a:cubicBezTo>
                <a:cubicBezTo>
                  <a:pt x="441" y="386"/>
                  <a:pt x="442" y="393"/>
                  <a:pt x="436" y="395"/>
                </a:cubicBezTo>
                <a:cubicBezTo>
                  <a:pt x="435" y="400"/>
                  <a:pt x="429" y="399"/>
                  <a:pt x="426" y="400"/>
                </a:cubicBezTo>
                <a:cubicBezTo>
                  <a:pt x="418" y="406"/>
                  <a:pt x="418" y="406"/>
                  <a:pt x="418" y="406"/>
                </a:cubicBezTo>
                <a:cubicBezTo>
                  <a:pt x="416" y="409"/>
                  <a:pt x="415" y="412"/>
                  <a:pt x="413" y="414"/>
                </a:cubicBezTo>
                <a:cubicBezTo>
                  <a:pt x="412" y="416"/>
                  <a:pt x="410" y="417"/>
                  <a:pt x="410" y="418"/>
                </a:cubicBezTo>
                <a:cubicBezTo>
                  <a:pt x="408" y="422"/>
                  <a:pt x="404" y="425"/>
                  <a:pt x="402" y="429"/>
                </a:cubicBezTo>
                <a:cubicBezTo>
                  <a:pt x="399" y="430"/>
                  <a:pt x="395" y="429"/>
                  <a:pt x="393" y="432"/>
                </a:cubicBezTo>
                <a:cubicBezTo>
                  <a:pt x="390" y="434"/>
                  <a:pt x="387" y="435"/>
                  <a:pt x="384" y="437"/>
                </a:cubicBezTo>
                <a:cubicBezTo>
                  <a:pt x="379" y="441"/>
                  <a:pt x="374" y="445"/>
                  <a:pt x="370" y="450"/>
                </a:cubicBezTo>
                <a:cubicBezTo>
                  <a:pt x="366" y="454"/>
                  <a:pt x="358" y="453"/>
                  <a:pt x="356" y="459"/>
                </a:cubicBezTo>
                <a:cubicBezTo>
                  <a:pt x="353" y="458"/>
                  <a:pt x="351" y="459"/>
                  <a:pt x="348" y="461"/>
                </a:cubicBezTo>
                <a:cubicBezTo>
                  <a:pt x="346" y="460"/>
                  <a:pt x="346" y="462"/>
                  <a:pt x="344" y="463"/>
                </a:cubicBezTo>
                <a:cubicBezTo>
                  <a:pt x="340" y="465"/>
                  <a:pt x="336" y="468"/>
                  <a:pt x="331" y="468"/>
                </a:cubicBezTo>
                <a:cubicBezTo>
                  <a:pt x="327" y="472"/>
                  <a:pt x="322" y="469"/>
                  <a:pt x="317" y="470"/>
                </a:cubicBezTo>
                <a:cubicBezTo>
                  <a:pt x="310" y="472"/>
                  <a:pt x="302" y="472"/>
                  <a:pt x="296" y="475"/>
                </a:cubicBezTo>
                <a:cubicBezTo>
                  <a:pt x="289" y="477"/>
                  <a:pt x="289" y="477"/>
                  <a:pt x="289" y="477"/>
                </a:cubicBezTo>
                <a:cubicBezTo>
                  <a:pt x="285" y="476"/>
                  <a:pt x="282" y="477"/>
                  <a:pt x="278" y="477"/>
                </a:cubicBezTo>
                <a:cubicBezTo>
                  <a:pt x="276" y="477"/>
                  <a:pt x="273" y="476"/>
                  <a:pt x="271" y="477"/>
                </a:cubicBezTo>
                <a:cubicBezTo>
                  <a:pt x="270" y="475"/>
                  <a:pt x="268" y="475"/>
                  <a:pt x="266" y="475"/>
                </a:cubicBezTo>
                <a:cubicBezTo>
                  <a:pt x="258" y="475"/>
                  <a:pt x="249" y="477"/>
                  <a:pt x="242" y="477"/>
                </a:cubicBezTo>
                <a:cubicBezTo>
                  <a:pt x="235" y="479"/>
                  <a:pt x="228" y="477"/>
                  <a:pt x="221" y="478"/>
                </a:cubicBezTo>
                <a:cubicBezTo>
                  <a:pt x="221" y="478"/>
                  <a:pt x="220" y="477"/>
                  <a:pt x="219" y="478"/>
                </a:cubicBezTo>
                <a:cubicBezTo>
                  <a:pt x="212" y="477"/>
                  <a:pt x="212" y="477"/>
                  <a:pt x="212" y="477"/>
                </a:cubicBezTo>
                <a:cubicBezTo>
                  <a:pt x="211" y="477"/>
                  <a:pt x="211" y="477"/>
                  <a:pt x="211" y="477"/>
                </a:cubicBezTo>
                <a:cubicBezTo>
                  <a:pt x="205" y="474"/>
                  <a:pt x="194" y="476"/>
                  <a:pt x="188" y="473"/>
                </a:cubicBezTo>
                <a:cubicBezTo>
                  <a:pt x="182" y="474"/>
                  <a:pt x="176" y="472"/>
                  <a:pt x="170" y="471"/>
                </a:cubicBezTo>
                <a:cubicBezTo>
                  <a:pt x="168" y="469"/>
                  <a:pt x="164" y="470"/>
                  <a:pt x="162" y="469"/>
                </a:cubicBezTo>
                <a:cubicBezTo>
                  <a:pt x="162" y="467"/>
                  <a:pt x="159" y="468"/>
                  <a:pt x="157" y="466"/>
                </a:cubicBezTo>
                <a:cubicBezTo>
                  <a:pt x="153" y="467"/>
                  <a:pt x="149" y="465"/>
                  <a:pt x="145" y="465"/>
                </a:cubicBezTo>
                <a:cubicBezTo>
                  <a:pt x="145" y="463"/>
                  <a:pt x="140" y="465"/>
                  <a:pt x="141" y="462"/>
                </a:cubicBezTo>
                <a:cubicBezTo>
                  <a:pt x="141" y="461"/>
                  <a:pt x="140" y="461"/>
                  <a:pt x="139" y="460"/>
                </a:cubicBezTo>
                <a:cubicBezTo>
                  <a:pt x="137" y="462"/>
                  <a:pt x="134" y="463"/>
                  <a:pt x="134" y="467"/>
                </a:cubicBezTo>
                <a:cubicBezTo>
                  <a:pt x="132" y="468"/>
                  <a:pt x="130" y="467"/>
                  <a:pt x="128" y="466"/>
                </a:cubicBezTo>
                <a:cubicBezTo>
                  <a:pt x="128" y="465"/>
                  <a:pt x="126" y="465"/>
                  <a:pt x="125" y="464"/>
                </a:cubicBezTo>
                <a:cubicBezTo>
                  <a:pt x="123" y="466"/>
                  <a:pt x="120" y="466"/>
                  <a:pt x="118" y="465"/>
                </a:cubicBezTo>
                <a:cubicBezTo>
                  <a:pt x="117" y="466"/>
                  <a:pt x="115" y="465"/>
                  <a:pt x="113" y="465"/>
                </a:cubicBezTo>
                <a:cubicBezTo>
                  <a:pt x="113" y="463"/>
                  <a:pt x="113" y="462"/>
                  <a:pt x="114" y="462"/>
                </a:cubicBezTo>
                <a:cubicBezTo>
                  <a:pt x="117" y="461"/>
                  <a:pt x="123" y="463"/>
                  <a:pt x="125" y="458"/>
                </a:cubicBezTo>
                <a:cubicBezTo>
                  <a:pt x="126" y="458"/>
                  <a:pt x="127" y="460"/>
                  <a:pt x="128" y="458"/>
                </a:cubicBezTo>
                <a:cubicBezTo>
                  <a:pt x="128" y="458"/>
                  <a:pt x="128" y="458"/>
                  <a:pt x="128" y="458"/>
                </a:cubicBezTo>
                <a:cubicBezTo>
                  <a:pt x="128" y="459"/>
                  <a:pt x="128" y="459"/>
                  <a:pt x="128" y="459"/>
                </a:cubicBezTo>
                <a:cubicBezTo>
                  <a:pt x="129" y="458"/>
                  <a:pt x="129" y="457"/>
                  <a:pt x="129" y="455"/>
                </a:cubicBezTo>
                <a:cubicBezTo>
                  <a:pt x="128" y="454"/>
                  <a:pt x="128" y="454"/>
                  <a:pt x="128" y="454"/>
                </a:cubicBezTo>
                <a:cubicBezTo>
                  <a:pt x="128" y="453"/>
                  <a:pt x="129" y="455"/>
                  <a:pt x="130" y="454"/>
                </a:cubicBezTo>
                <a:cubicBezTo>
                  <a:pt x="130" y="452"/>
                  <a:pt x="128" y="454"/>
                  <a:pt x="128" y="453"/>
                </a:cubicBezTo>
                <a:cubicBezTo>
                  <a:pt x="128" y="449"/>
                  <a:pt x="123" y="449"/>
                  <a:pt x="123" y="446"/>
                </a:cubicBezTo>
                <a:cubicBezTo>
                  <a:pt x="119" y="446"/>
                  <a:pt x="117" y="444"/>
                  <a:pt x="114" y="444"/>
                </a:cubicBezTo>
                <a:cubicBezTo>
                  <a:pt x="114" y="443"/>
                  <a:pt x="113" y="442"/>
                  <a:pt x="111" y="442"/>
                </a:cubicBezTo>
                <a:cubicBezTo>
                  <a:pt x="112" y="441"/>
                  <a:pt x="112" y="441"/>
                  <a:pt x="111" y="441"/>
                </a:cubicBezTo>
                <a:cubicBezTo>
                  <a:pt x="111" y="441"/>
                  <a:pt x="110" y="441"/>
                  <a:pt x="110" y="441"/>
                </a:cubicBezTo>
                <a:cubicBezTo>
                  <a:pt x="108" y="436"/>
                  <a:pt x="100" y="434"/>
                  <a:pt x="101" y="428"/>
                </a:cubicBezTo>
                <a:cubicBezTo>
                  <a:pt x="100" y="428"/>
                  <a:pt x="97" y="427"/>
                  <a:pt x="99" y="426"/>
                </a:cubicBezTo>
                <a:cubicBezTo>
                  <a:pt x="100" y="425"/>
                  <a:pt x="99" y="425"/>
                  <a:pt x="99" y="425"/>
                </a:cubicBezTo>
                <a:cubicBezTo>
                  <a:pt x="99" y="425"/>
                  <a:pt x="97" y="425"/>
                  <a:pt x="96" y="426"/>
                </a:cubicBezTo>
                <a:cubicBezTo>
                  <a:pt x="96" y="424"/>
                  <a:pt x="96" y="424"/>
                  <a:pt x="96" y="424"/>
                </a:cubicBezTo>
                <a:cubicBezTo>
                  <a:pt x="94" y="426"/>
                  <a:pt x="93" y="423"/>
                  <a:pt x="91" y="423"/>
                </a:cubicBezTo>
                <a:cubicBezTo>
                  <a:pt x="87" y="421"/>
                  <a:pt x="88" y="414"/>
                  <a:pt x="85" y="411"/>
                </a:cubicBezTo>
                <a:cubicBezTo>
                  <a:pt x="86" y="411"/>
                  <a:pt x="85" y="410"/>
                  <a:pt x="85" y="410"/>
                </a:cubicBezTo>
                <a:cubicBezTo>
                  <a:pt x="84" y="409"/>
                  <a:pt x="84" y="409"/>
                  <a:pt x="84" y="409"/>
                </a:cubicBezTo>
                <a:cubicBezTo>
                  <a:pt x="86" y="409"/>
                  <a:pt x="87" y="408"/>
                  <a:pt x="86" y="407"/>
                </a:cubicBezTo>
                <a:cubicBezTo>
                  <a:pt x="86" y="404"/>
                  <a:pt x="84" y="402"/>
                  <a:pt x="82" y="401"/>
                </a:cubicBezTo>
                <a:cubicBezTo>
                  <a:pt x="81" y="399"/>
                  <a:pt x="79" y="399"/>
                  <a:pt x="78" y="398"/>
                </a:cubicBezTo>
                <a:cubicBezTo>
                  <a:pt x="77" y="395"/>
                  <a:pt x="74" y="395"/>
                  <a:pt x="72" y="393"/>
                </a:cubicBezTo>
                <a:cubicBezTo>
                  <a:pt x="71" y="394"/>
                  <a:pt x="71" y="393"/>
                  <a:pt x="70" y="393"/>
                </a:cubicBezTo>
                <a:cubicBezTo>
                  <a:pt x="71" y="393"/>
                  <a:pt x="71" y="393"/>
                  <a:pt x="71" y="393"/>
                </a:cubicBezTo>
                <a:cubicBezTo>
                  <a:pt x="69" y="390"/>
                  <a:pt x="66" y="390"/>
                  <a:pt x="66" y="386"/>
                </a:cubicBezTo>
                <a:cubicBezTo>
                  <a:pt x="61" y="380"/>
                  <a:pt x="54" y="374"/>
                  <a:pt x="48" y="370"/>
                </a:cubicBezTo>
                <a:cubicBezTo>
                  <a:pt x="46" y="370"/>
                  <a:pt x="46" y="369"/>
                  <a:pt x="44" y="368"/>
                </a:cubicBezTo>
                <a:cubicBezTo>
                  <a:pt x="38" y="364"/>
                  <a:pt x="39" y="355"/>
                  <a:pt x="33" y="351"/>
                </a:cubicBezTo>
                <a:cubicBezTo>
                  <a:pt x="33" y="350"/>
                  <a:pt x="32" y="349"/>
                  <a:pt x="32" y="349"/>
                </a:cubicBezTo>
                <a:cubicBezTo>
                  <a:pt x="31" y="349"/>
                  <a:pt x="31" y="349"/>
                  <a:pt x="31" y="349"/>
                </a:cubicBezTo>
                <a:cubicBezTo>
                  <a:pt x="31" y="348"/>
                  <a:pt x="30" y="347"/>
                  <a:pt x="29" y="346"/>
                </a:cubicBezTo>
                <a:cubicBezTo>
                  <a:pt x="27" y="347"/>
                  <a:pt x="27" y="343"/>
                  <a:pt x="25" y="344"/>
                </a:cubicBezTo>
                <a:cubicBezTo>
                  <a:pt x="24" y="341"/>
                  <a:pt x="21" y="344"/>
                  <a:pt x="21" y="342"/>
                </a:cubicBezTo>
                <a:cubicBezTo>
                  <a:pt x="20" y="340"/>
                  <a:pt x="18" y="342"/>
                  <a:pt x="17" y="341"/>
                </a:cubicBezTo>
                <a:cubicBezTo>
                  <a:pt x="15" y="337"/>
                  <a:pt x="11" y="334"/>
                  <a:pt x="10" y="329"/>
                </a:cubicBezTo>
                <a:cubicBezTo>
                  <a:pt x="8" y="328"/>
                  <a:pt x="9" y="326"/>
                  <a:pt x="9" y="325"/>
                </a:cubicBezTo>
                <a:cubicBezTo>
                  <a:pt x="10" y="323"/>
                  <a:pt x="18" y="326"/>
                  <a:pt x="15" y="321"/>
                </a:cubicBezTo>
                <a:cubicBezTo>
                  <a:pt x="16" y="319"/>
                  <a:pt x="13" y="320"/>
                  <a:pt x="13" y="319"/>
                </a:cubicBezTo>
                <a:cubicBezTo>
                  <a:pt x="16" y="317"/>
                  <a:pt x="15" y="313"/>
                  <a:pt x="15" y="310"/>
                </a:cubicBezTo>
                <a:cubicBezTo>
                  <a:pt x="14" y="305"/>
                  <a:pt x="14" y="305"/>
                  <a:pt x="14" y="305"/>
                </a:cubicBezTo>
                <a:cubicBezTo>
                  <a:pt x="14" y="303"/>
                  <a:pt x="16" y="303"/>
                  <a:pt x="16" y="301"/>
                </a:cubicBezTo>
                <a:cubicBezTo>
                  <a:pt x="12" y="300"/>
                  <a:pt x="16" y="296"/>
                  <a:pt x="14" y="294"/>
                </a:cubicBezTo>
                <a:cubicBezTo>
                  <a:pt x="12" y="292"/>
                  <a:pt x="13" y="290"/>
                  <a:pt x="11" y="288"/>
                </a:cubicBezTo>
                <a:cubicBezTo>
                  <a:pt x="12" y="286"/>
                  <a:pt x="10" y="284"/>
                  <a:pt x="10" y="282"/>
                </a:cubicBezTo>
                <a:cubicBezTo>
                  <a:pt x="10" y="280"/>
                  <a:pt x="8" y="279"/>
                  <a:pt x="10" y="278"/>
                </a:cubicBezTo>
                <a:cubicBezTo>
                  <a:pt x="9" y="273"/>
                  <a:pt x="6" y="271"/>
                  <a:pt x="8" y="267"/>
                </a:cubicBezTo>
                <a:cubicBezTo>
                  <a:pt x="6" y="263"/>
                  <a:pt x="6" y="263"/>
                  <a:pt x="6" y="263"/>
                </a:cubicBezTo>
                <a:cubicBezTo>
                  <a:pt x="7" y="258"/>
                  <a:pt x="4" y="256"/>
                  <a:pt x="3" y="252"/>
                </a:cubicBezTo>
                <a:cubicBezTo>
                  <a:pt x="0" y="248"/>
                  <a:pt x="4" y="244"/>
                  <a:pt x="3" y="240"/>
                </a:cubicBezTo>
                <a:cubicBezTo>
                  <a:pt x="5" y="230"/>
                  <a:pt x="5" y="230"/>
                  <a:pt x="5" y="230"/>
                </a:cubicBezTo>
                <a:cubicBezTo>
                  <a:pt x="5" y="221"/>
                  <a:pt x="3" y="213"/>
                  <a:pt x="6" y="206"/>
                </a:cubicBezTo>
                <a:cubicBezTo>
                  <a:pt x="6" y="203"/>
                  <a:pt x="7" y="200"/>
                  <a:pt x="9" y="198"/>
                </a:cubicBezTo>
                <a:cubicBezTo>
                  <a:pt x="9" y="197"/>
                  <a:pt x="9" y="196"/>
                  <a:pt x="8" y="196"/>
                </a:cubicBezTo>
                <a:cubicBezTo>
                  <a:pt x="7" y="196"/>
                  <a:pt x="7" y="196"/>
                  <a:pt x="7" y="196"/>
                </a:cubicBezTo>
                <a:cubicBezTo>
                  <a:pt x="12" y="196"/>
                  <a:pt x="9" y="191"/>
                  <a:pt x="11" y="189"/>
                </a:cubicBezTo>
                <a:cubicBezTo>
                  <a:pt x="11" y="187"/>
                  <a:pt x="14" y="185"/>
                  <a:pt x="12" y="183"/>
                </a:cubicBezTo>
                <a:cubicBezTo>
                  <a:pt x="14" y="180"/>
                  <a:pt x="13" y="176"/>
                  <a:pt x="14" y="173"/>
                </a:cubicBezTo>
                <a:cubicBezTo>
                  <a:pt x="15" y="170"/>
                  <a:pt x="15" y="167"/>
                  <a:pt x="17" y="165"/>
                </a:cubicBezTo>
                <a:cubicBezTo>
                  <a:pt x="17" y="162"/>
                  <a:pt x="20" y="161"/>
                  <a:pt x="19" y="158"/>
                </a:cubicBezTo>
                <a:cubicBezTo>
                  <a:pt x="17" y="157"/>
                  <a:pt x="20" y="154"/>
                  <a:pt x="18" y="152"/>
                </a:cubicBezTo>
                <a:cubicBezTo>
                  <a:pt x="18" y="151"/>
                  <a:pt x="18" y="150"/>
                  <a:pt x="19" y="149"/>
                </a:cubicBezTo>
                <a:cubicBezTo>
                  <a:pt x="24" y="148"/>
                  <a:pt x="21" y="144"/>
                  <a:pt x="22" y="142"/>
                </a:cubicBezTo>
                <a:cubicBezTo>
                  <a:pt x="21" y="135"/>
                  <a:pt x="27" y="130"/>
                  <a:pt x="29" y="123"/>
                </a:cubicBezTo>
                <a:cubicBezTo>
                  <a:pt x="40" y="112"/>
                  <a:pt x="40" y="112"/>
                  <a:pt x="40" y="112"/>
                </a:cubicBezTo>
                <a:cubicBezTo>
                  <a:pt x="40" y="109"/>
                  <a:pt x="43" y="107"/>
                  <a:pt x="43" y="103"/>
                </a:cubicBezTo>
                <a:cubicBezTo>
                  <a:pt x="42" y="102"/>
                  <a:pt x="40" y="102"/>
                  <a:pt x="39" y="103"/>
                </a:cubicBezTo>
                <a:cubicBezTo>
                  <a:pt x="38" y="105"/>
                  <a:pt x="36" y="107"/>
                  <a:pt x="35" y="107"/>
                </a:cubicBezTo>
                <a:cubicBezTo>
                  <a:pt x="34" y="106"/>
                  <a:pt x="34" y="104"/>
                  <a:pt x="34" y="103"/>
                </a:cubicBezTo>
                <a:cubicBezTo>
                  <a:pt x="38" y="103"/>
                  <a:pt x="37" y="97"/>
                  <a:pt x="41" y="97"/>
                </a:cubicBezTo>
                <a:cubicBezTo>
                  <a:pt x="42" y="95"/>
                  <a:pt x="44" y="96"/>
                  <a:pt x="45" y="94"/>
                </a:cubicBezTo>
                <a:cubicBezTo>
                  <a:pt x="49" y="90"/>
                  <a:pt x="56" y="90"/>
                  <a:pt x="58" y="83"/>
                </a:cubicBezTo>
                <a:cubicBezTo>
                  <a:pt x="58" y="83"/>
                  <a:pt x="57" y="82"/>
                  <a:pt x="57" y="82"/>
                </a:cubicBezTo>
                <a:cubicBezTo>
                  <a:pt x="57" y="82"/>
                  <a:pt x="56" y="83"/>
                  <a:pt x="56" y="82"/>
                </a:cubicBezTo>
                <a:cubicBezTo>
                  <a:pt x="55" y="82"/>
                  <a:pt x="55" y="82"/>
                  <a:pt x="55" y="82"/>
                </a:cubicBezTo>
                <a:cubicBezTo>
                  <a:pt x="59" y="83"/>
                  <a:pt x="59" y="78"/>
                  <a:pt x="60" y="77"/>
                </a:cubicBezTo>
                <a:cubicBezTo>
                  <a:pt x="60" y="76"/>
                  <a:pt x="60" y="76"/>
                  <a:pt x="60" y="76"/>
                </a:cubicBezTo>
                <a:cubicBezTo>
                  <a:pt x="61" y="75"/>
                  <a:pt x="61" y="75"/>
                  <a:pt x="61" y="75"/>
                </a:cubicBezTo>
                <a:cubicBezTo>
                  <a:pt x="65" y="71"/>
                  <a:pt x="70" y="67"/>
                  <a:pt x="76" y="65"/>
                </a:cubicBezTo>
                <a:cubicBezTo>
                  <a:pt x="78" y="61"/>
                  <a:pt x="83" y="60"/>
                  <a:pt x="86" y="57"/>
                </a:cubicBezTo>
                <a:cubicBezTo>
                  <a:pt x="86" y="57"/>
                  <a:pt x="87" y="57"/>
                  <a:pt x="87" y="57"/>
                </a:cubicBezTo>
                <a:cubicBezTo>
                  <a:pt x="86" y="55"/>
                  <a:pt x="89" y="56"/>
                  <a:pt x="90" y="55"/>
                </a:cubicBezTo>
                <a:cubicBezTo>
                  <a:pt x="90" y="54"/>
                  <a:pt x="90" y="54"/>
                  <a:pt x="90" y="54"/>
                </a:cubicBezTo>
                <a:cubicBezTo>
                  <a:pt x="94" y="50"/>
                  <a:pt x="100" y="49"/>
                  <a:pt x="103" y="44"/>
                </a:cubicBezTo>
                <a:cubicBezTo>
                  <a:pt x="108" y="41"/>
                  <a:pt x="106" y="35"/>
                  <a:pt x="109" y="31"/>
                </a:cubicBezTo>
                <a:cubicBezTo>
                  <a:pt x="112" y="31"/>
                  <a:pt x="114" y="30"/>
                  <a:pt x="115" y="29"/>
                </a:cubicBezTo>
                <a:cubicBezTo>
                  <a:pt x="119" y="27"/>
                  <a:pt x="124" y="27"/>
                  <a:pt x="129" y="25"/>
                </a:cubicBezTo>
                <a:cubicBezTo>
                  <a:pt x="134" y="24"/>
                  <a:pt x="139" y="22"/>
                  <a:pt x="143" y="19"/>
                </a:cubicBezTo>
                <a:cubicBezTo>
                  <a:pt x="146" y="18"/>
                  <a:pt x="150" y="17"/>
                  <a:pt x="153" y="16"/>
                </a:cubicBezTo>
                <a:cubicBezTo>
                  <a:pt x="156" y="13"/>
                  <a:pt x="160" y="15"/>
                  <a:pt x="164" y="14"/>
                </a:cubicBezTo>
                <a:cubicBezTo>
                  <a:pt x="169" y="13"/>
                  <a:pt x="174" y="13"/>
                  <a:pt x="179" y="11"/>
                </a:cubicBezTo>
                <a:cubicBezTo>
                  <a:pt x="183" y="11"/>
                  <a:pt x="187" y="10"/>
                  <a:pt x="191" y="7"/>
                </a:cubicBezTo>
                <a:cubicBezTo>
                  <a:pt x="191" y="8"/>
                  <a:pt x="192" y="6"/>
                  <a:pt x="193" y="6"/>
                </a:cubicBezTo>
                <a:cubicBezTo>
                  <a:pt x="197" y="8"/>
                  <a:pt x="200" y="0"/>
                  <a:pt x="204" y="5"/>
                </a:cubicBezTo>
                <a:cubicBezTo>
                  <a:pt x="213" y="6"/>
                  <a:pt x="221" y="3"/>
                  <a:pt x="229" y="1"/>
                </a:cubicBezTo>
                <a:cubicBezTo>
                  <a:pt x="232" y="2"/>
                  <a:pt x="233" y="5"/>
                  <a:pt x="236" y="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19" name="组合 818"/>
          <p:cNvGrpSpPr/>
          <p:nvPr/>
        </p:nvGrpSpPr>
        <p:grpSpPr>
          <a:xfrm>
            <a:off x="4121083" y="1783089"/>
            <a:ext cx="1694103" cy="1675842"/>
            <a:chOff x="4121083" y="1783089"/>
            <a:chExt cx="1694103" cy="1675842"/>
          </a:xfrm>
        </p:grpSpPr>
        <p:sp>
          <p:nvSpPr>
            <p:cNvPr id="182" name="Freeform 6"/>
            <p:cNvSpPr/>
            <p:nvPr/>
          </p:nvSpPr>
          <p:spPr bwMode="auto">
            <a:xfrm>
              <a:off x="4945135" y="1783089"/>
              <a:ext cx="36800" cy="24973"/>
            </a:xfrm>
            <a:custGeom>
              <a:avLst/>
              <a:gdLst>
                <a:gd name="T0" fmla="*/ 12 w 12"/>
                <a:gd name="T1" fmla="*/ 2 h 8"/>
                <a:gd name="T2" fmla="*/ 8 w 12"/>
                <a:gd name="T3" fmla="*/ 6 h 8"/>
                <a:gd name="T4" fmla="*/ 0 w 12"/>
                <a:gd name="T5" fmla="*/ 3 h 8"/>
                <a:gd name="T6" fmla="*/ 2 w 12"/>
                <a:gd name="T7" fmla="*/ 1 h 8"/>
                <a:gd name="T8" fmla="*/ 12 w 12"/>
                <a:gd name="T9" fmla="*/ 2 h 8"/>
              </a:gdLst>
              <a:ahLst/>
              <a:cxnLst>
                <a:cxn ang="0">
                  <a:pos x="T0" y="T1"/>
                </a:cxn>
                <a:cxn ang="0">
                  <a:pos x="T2" y="T3"/>
                </a:cxn>
                <a:cxn ang="0">
                  <a:pos x="T4" y="T5"/>
                </a:cxn>
                <a:cxn ang="0">
                  <a:pos x="T6" y="T7"/>
                </a:cxn>
                <a:cxn ang="0">
                  <a:pos x="T8" y="T9"/>
                </a:cxn>
              </a:cxnLst>
              <a:rect l="0" t="0" r="r" b="b"/>
              <a:pathLst>
                <a:path w="12" h="8">
                  <a:moveTo>
                    <a:pt x="12" y="2"/>
                  </a:moveTo>
                  <a:cubicBezTo>
                    <a:pt x="11" y="3"/>
                    <a:pt x="10" y="5"/>
                    <a:pt x="8" y="6"/>
                  </a:cubicBezTo>
                  <a:cubicBezTo>
                    <a:pt x="5" y="4"/>
                    <a:pt x="1" y="8"/>
                    <a:pt x="0" y="3"/>
                  </a:cubicBezTo>
                  <a:cubicBezTo>
                    <a:pt x="0" y="2"/>
                    <a:pt x="2" y="2"/>
                    <a:pt x="2" y="1"/>
                  </a:cubicBezTo>
                  <a:cubicBezTo>
                    <a:pt x="6" y="1"/>
                    <a:pt x="10" y="0"/>
                    <a:pt x="12"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83" name="Freeform 7"/>
            <p:cNvSpPr/>
            <p:nvPr/>
          </p:nvSpPr>
          <p:spPr bwMode="auto">
            <a:xfrm>
              <a:off x="5034505" y="1792290"/>
              <a:ext cx="170856" cy="56519"/>
            </a:xfrm>
            <a:custGeom>
              <a:avLst/>
              <a:gdLst>
                <a:gd name="T0" fmla="*/ 53 w 55"/>
                <a:gd name="T1" fmla="*/ 3 h 18"/>
                <a:gd name="T2" fmla="*/ 55 w 55"/>
                <a:gd name="T3" fmla="*/ 6 h 18"/>
                <a:gd name="T4" fmla="*/ 44 w 55"/>
                <a:gd name="T5" fmla="*/ 5 h 18"/>
                <a:gd name="T6" fmla="*/ 35 w 55"/>
                <a:gd name="T7" fmla="*/ 8 h 18"/>
                <a:gd name="T8" fmla="*/ 29 w 55"/>
                <a:gd name="T9" fmla="*/ 12 h 18"/>
                <a:gd name="T10" fmla="*/ 20 w 55"/>
                <a:gd name="T11" fmla="*/ 11 h 18"/>
                <a:gd name="T12" fmla="*/ 18 w 55"/>
                <a:gd name="T13" fmla="*/ 11 h 18"/>
                <a:gd name="T14" fmla="*/ 25 w 55"/>
                <a:gd name="T15" fmla="*/ 14 h 18"/>
                <a:gd name="T16" fmla="*/ 24 w 55"/>
                <a:gd name="T17" fmla="*/ 17 h 18"/>
                <a:gd name="T18" fmla="*/ 15 w 55"/>
                <a:gd name="T19" fmla="*/ 16 h 18"/>
                <a:gd name="T20" fmla="*/ 5 w 55"/>
                <a:gd name="T21" fmla="*/ 17 h 18"/>
                <a:gd name="T22" fmla="*/ 0 w 55"/>
                <a:gd name="T23" fmla="*/ 16 h 18"/>
                <a:gd name="T24" fmla="*/ 0 w 55"/>
                <a:gd name="T25" fmla="*/ 14 h 18"/>
                <a:gd name="T26" fmla="*/ 4 w 55"/>
                <a:gd name="T27" fmla="*/ 14 h 18"/>
                <a:gd name="T28" fmla="*/ 4 w 55"/>
                <a:gd name="T29" fmla="*/ 11 h 18"/>
                <a:gd name="T30" fmla="*/ 4 w 55"/>
                <a:gd name="T31" fmla="*/ 11 h 18"/>
                <a:gd name="T32" fmla="*/ 23 w 55"/>
                <a:gd name="T33" fmla="*/ 6 h 18"/>
                <a:gd name="T34" fmla="*/ 44 w 55"/>
                <a:gd name="T35" fmla="*/ 1 h 18"/>
                <a:gd name="T36" fmla="*/ 53 w 55"/>
                <a:gd name="T3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18">
                  <a:moveTo>
                    <a:pt x="53" y="3"/>
                  </a:moveTo>
                  <a:cubicBezTo>
                    <a:pt x="55" y="6"/>
                    <a:pt x="55" y="6"/>
                    <a:pt x="55" y="6"/>
                  </a:cubicBezTo>
                  <a:cubicBezTo>
                    <a:pt x="51" y="9"/>
                    <a:pt x="47" y="5"/>
                    <a:pt x="44" y="5"/>
                  </a:cubicBezTo>
                  <a:cubicBezTo>
                    <a:pt x="41" y="6"/>
                    <a:pt x="39" y="8"/>
                    <a:pt x="35" y="8"/>
                  </a:cubicBezTo>
                  <a:cubicBezTo>
                    <a:pt x="29" y="12"/>
                    <a:pt x="29" y="12"/>
                    <a:pt x="29" y="12"/>
                  </a:cubicBezTo>
                  <a:cubicBezTo>
                    <a:pt x="26" y="11"/>
                    <a:pt x="23" y="10"/>
                    <a:pt x="20" y="11"/>
                  </a:cubicBezTo>
                  <a:cubicBezTo>
                    <a:pt x="19" y="10"/>
                    <a:pt x="18" y="10"/>
                    <a:pt x="18" y="11"/>
                  </a:cubicBezTo>
                  <a:cubicBezTo>
                    <a:pt x="19" y="12"/>
                    <a:pt x="23" y="13"/>
                    <a:pt x="25" y="14"/>
                  </a:cubicBezTo>
                  <a:cubicBezTo>
                    <a:pt x="25" y="15"/>
                    <a:pt x="24" y="16"/>
                    <a:pt x="24" y="17"/>
                  </a:cubicBezTo>
                  <a:cubicBezTo>
                    <a:pt x="21" y="15"/>
                    <a:pt x="18" y="18"/>
                    <a:pt x="15" y="16"/>
                  </a:cubicBezTo>
                  <a:cubicBezTo>
                    <a:pt x="12" y="15"/>
                    <a:pt x="9" y="16"/>
                    <a:pt x="5" y="17"/>
                  </a:cubicBezTo>
                  <a:cubicBezTo>
                    <a:pt x="4" y="16"/>
                    <a:pt x="2" y="15"/>
                    <a:pt x="0" y="16"/>
                  </a:cubicBezTo>
                  <a:cubicBezTo>
                    <a:pt x="0" y="15"/>
                    <a:pt x="0" y="14"/>
                    <a:pt x="0" y="14"/>
                  </a:cubicBezTo>
                  <a:cubicBezTo>
                    <a:pt x="2" y="14"/>
                    <a:pt x="2" y="13"/>
                    <a:pt x="4" y="14"/>
                  </a:cubicBezTo>
                  <a:cubicBezTo>
                    <a:pt x="3" y="13"/>
                    <a:pt x="4" y="12"/>
                    <a:pt x="4" y="11"/>
                  </a:cubicBezTo>
                  <a:cubicBezTo>
                    <a:pt x="4" y="11"/>
                    <a:pt x="4" y="11"/>
                    <a:pt x="4" y="11"/>
                  </a:cubicBezTo>
                  <a:cubicBezTo>
                    <a:pt x="10" y="11"/>
                    <a:pt x="16" y="5"/>
                    <a:pt x="23" y="6"/>
                  </a:cubicBezTo>
                  <a:cubicBezTo>
                    <a:pt x="30" y="4"/>
                    <a:pt x="38" y="6"/>
                    <a:pt x="44" y="1"/>
                  </a:cubicBezTo>
                  <a:cubicBezTo>
                    <a:pt x="48" y="0"/>
                    <a:pt x="49" y="3"/>
                    <a:pt x="53"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84" name="Freeform 8"/>
            <p:cNvSpPr/>
            <p:nvPr/>
          </p:nvSpPr>
          <p:spPr bwMode="auto">
            <a:xfrm>
              <a:off x="5259247" y="1810691"/>
              <a:ext cx="2629" cy="2629"/>
            </a:xfrm>
            <a:custGeom>
              <a:avLst/>
              <a:gdLst>
                <a:gd name="T0" fmla="*/ 1 w 1"/>
                <a:gd name="T1" fmla="*/ 0 h 1"/>
                <a:gd name="T2" fmla="*/ 1 w 1"/>
                <a:gd name="T3" fmla="*/ 1 h 1"/>
                <a:gd name="T4" fmla="*/ 1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1" y="1"/>
                  </a:cubicBezTo>
                  <a:cubicBezTo>
                    <a:pt x="0" y="0"/>
                    <a:pt x="0" y="0"/>
                    <a:pt x="0" y="0"/>
                  </a:cubicBezTo>
                  <a:lnTo>
                    <a:pt x="1"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85" name="Freeform 9"/>
            <p:cNvSpPr/>
            <p:nvPr/>
          </p:nvSpPr>
          <p:spPr bwMode="auto">
            <a:xfrm>
              <a:off x="5252675" y="1848808"/>
              <a:ext cx="27600" cy="14458"/>
            </a:xfrm>
            <a:custGeom>
              <a:avLst/>
              <a:gdLst>
                <a:gd name="T0" fmla="*/ 9 w 9"/>
                <a:gd name="T1" fmla="*/ 4 h 5"/>
                <a:gd name="T2" fmla="*/ 2 w 9"/>
                <a:gd name="T3" fmla="*/ 4 h 5"/>
                <a:gd name="T4" fmla="*/ 0 w 9"/>
                <a:gd name="T5" fmla="*/ 4 h 5"/>
                <a:gd name="T6" fmla="*/ 9 w 9"/>
                <a:gd name="T7" fmla="*/ 4 h 5"/>
              </a:gdLst>
              <a:ahLst/>
              <a:cxnLst>
                <a:cxn ang="0">
                  <a:pos x="T0" y="T1"/>
                </a:cxn>
                <a:cxn ang="0">
                  <a:pos x="T2" y="T3"/>
                </a:cxn>
                <a:cxn ang="0">
                  <a:pos x="T4" y="T5"/>
                </a:cxn>
                <a:cxn ang="0">
                  <a:pos x="T6" y="T7"/>
                </a:cxn>
              </a:cxnLst>
              <a:rect l="0" t="0" r="r" b="b"/>
              <a:pathLst>
                <a:path w="9" h="5">
                  <a:moveTo>
                    <a:pt x="9" y="4"/>
                  </a:moveTo>
                  <a:cubicBezTo>
                    <a:pt x="7" y="4"/>
                    <a:pt x="4" y="5"/>
                    <a:pt x="2" y="4"/>
                  </a:cubicBezTo>
                  <a:cubicBezTo>
                    <a:pt x="1" y="5"/>
                    <a:pt x="1" y="4"/>
                    <a:pt x="0" y="4"/>
                  </a:cubicBezTo>
                  <a:cubicBezTo>
                    <a:pt x="2" y="0"/>
                    <a:pt x="6" y="4"/>
                    <a:pt x="9"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86" name="Freeform 10"/>
            <p:cNvSpPr/>
            <p:nvPr/>
          </p:nvSpPr>
          <p:spPr bwMode="auto">
            <a:xfrm>
              <a:off x="5202733" y="1860638"/>
              <a:ext cx="40743" cy="15773"/>
            </a:xfrm>
            <a:custGeom>
              <a:avLst/>
              <a:gdLst>
                <a:gd name="T0" fmla="*/ 13 w 13"/>
                <a:gd name="T1" fmla="*/ 2 h 5"/>
                <a:gd name="T2" fmla="*/ 1 w 13"/>
                <a:gd name="T3" fmla="*/ 5 h 5"/>
                <a:gd name="T4" fmla="*/ 0 w 13"/>
                <a:gd name="T5" fmla="*/ 5 h 5"/>
                <a:gd name="T6" fmla="*/ 3 w 13"/>
                <a:gd name="T7" fmla="*/ 4 h 5"/>
                <a:gd name="T8" fmla="*/ 12 w 13"/>
                <a:gd name="T9" fmla="*/ 1 h 5"/>
                <a:gd name="T10" fmla="*/ 13 w 13"/>
                <a:gd name="T11" fmla="*/ 2 h 5"/>
              </a:gdLst>
              <a:ahLst/>
              <a:cxnLst>
                <a:cxn ang="0">
                  <a:pos x="T0" y="T1"/>
                </a:cxn>
                <a:cxn ang="0">
                  <a:pos x="T2" y="T3"/>
                </a:cxn>
                <a:cxn ang="0">
                  <a:pos x="T4" y="T5"/>
                </a:cxn>
                <a:cxn ang="0">
                  <a:pos x="T6" y="T7"/>
                </a:cxn>
                <a:cxn ang="0">
                  <a:pos x="T8" y="T9"/>
                </a:cxn>
                <a:cxn ang="0">
                  <a:pos x="T10" y="T11"/>
                </a:cxn>
              </a:cxnLst>
              <a:rect l="0" t="0" r="r" b="b"/>
              <a:pathLst>
                <a:path w="13" h="5">
                  <a:moveTo>
                    <a:pt x="13" y="2"/>
                  </a:moveTo>
                  <a:cubicBezTo>
                    <a:pt x="9" y="5"/>
                    <a:pt x="4" y="3"/>
                    <a:pt x="1" y="5"/>
                  </a:cubicBezTo>
                  <a:cubicBezTo>
                    <a:pt x="0" y="5"/>
                    <a:pt x="0" y="5"/>
                    <a:pt x="0" y="5"/>
                  </a:cubicBezTo>
                  <a:cubicBezTo>
                    <a:pt x="1" y="4"/>
                    <a:pt x="2" y="3"/>
                    <a:pt x="3" y="4"/>
                  </a:cubicBezTo>
                  <a:cubicBezTo>
                    <a:pt x="5" y="1"/>
                    <a:pt x="9" y="0"/>
                    <a:pt x="12" y="1"/>
                  </a:cubicBezTo>
                  <a:cubicBezTo>
                    <a:pt x="13" y="1"/>
                    <a:pt x="13" y="2"/>
                    <a:pt x="13"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87" name="Freeform 11"/>
            <p:cNvSpPr/>
            <p:nvPr/>
          </p:nvSpPr>
          <p:spPr bwMode="auto">
            <a:xfrm>
              <a:off x="4867593" y="1898754"/>
              <a:ext cx="9200" cy="9201"/>
            </a:xfrm>
            <a:custGeom>
              <a:avLst/>
              <a:gdLst>
                <a:gd name="T0" fmla="*/ 2 w 3"/>
                <a:gd name="T1" fmla="*/ 2 h 3"/>
                <a:gd name="T2" fmla="*/ 0 w 3"/>
                <a:gd name="T3" fmla="*/ 3 h 3"/>
                <a:gd name="T4" fmla="*/ 0 w 3"/>
                <a:gd name="T5" fmla="*/ 0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3"/>
                    <a:pt x="0" y="3"/>
                  </a:cubicBezTo>
                  <a:cubicBezTo>
                    <a:pt x="0" y="2"/>
                    <a:pt x="0" y="1"/>
                    <a:pt x="0" y="0"/>
                  </a:cubicBezTo>
                  <a:cubicBezTo>
                    <a:pt x="1" y="0"/>
                    <a:pt x="3" y="1"/>
                    <a:pt x="2"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89" name="Freeform 13"/>
            <p:cNvSpPr/>
            <p:nvPr/>
          </p:nvSpPr>
          <p:spPr bwMode="auto">
            <a:xfrm>
              <a:off x="5296047" y="1917156"/>
              <a:ext cx="18400" cy="15773"/>
            </a:xfrm>
            <a:custGeom>
              <a:avLst/>
              <a:gdLst>
                <a:gd name="T0" fmla="*/ 5 w 6"/>
                <a:gd name="T1" fmla="*/ 1 h 5"/>
                <a:gd name="T2" fmla="*/ 4 w 6"/>
                <a:gd name="T3" fmla="*/ 5 h 5"/>
                <a:gd name="T4" fmla="*/ 1 w 6"/>
                <a:gd name="T5" fmla="*/ 4 h 5"/>
                <a:gd name="T6" fmla="*/ 0 w 6"/>
                <a:gd name="T7" fmla="*/ 1 h 5"/>
                <a:gd name="T8" fmla="*/ 5 w 6"/>
                <a:gd name="T9" fmla="*/ 1 h 5"/>
              </a:gdLst>
              <a:ahLst/>
              <a:cxnLst>
                <a:cxn ang="0">
                  <a:pos x="T0" y="T1"/>
                </a:cxn>
                <a:cxn ang="0">
                  <a:pos x="T2" y="T3"/>
                </a:cxn>
                <a:cxn ang="0">
                  <a:pos x="T4" y="T5"/>
                </a:cxn>
                <a:cxn ang="0">
                  <a:pos x="T6" y="T7"/>
                </a:cxn>
                <a:cxn ang="0">
                  <a:pos x="T8" y="T9"/>
                </a:cxn>
              </a:cxnLst>
              <a:rect l="0" t="0" r="r" b="b"/>
              <a:pathLst>
                <a:path w="6" h="5">
                  <a:moveTo>
                    <a:pt x="5" y="1"/>
                  </a:moveTo>
                  <a:cubicBezTo>
                    <a:pt x="6" y="3"/>
                    <a:pt x="4" y="3"/>
                    <a:pt x="4" y="5"/>
                  </a:cubicBezTo>
                  <a:cubicBezTo>
                    <a:pt x="3" y="5"/>
                    <a:pt x="1" y="5"/>
                    <a:pt x="1" y="4"/>
                  </a:cubicBezTo>
                  <a:cubicBezTo>
                    <a:pt x="0" y="4"/>
                    <a:pt x="0" y="2"/>
                    <a:pt x="0" y="1"/>
                  </a:cubicBezTo>
                  <a:cubicBezTo>
                    <a:pt x="2" y="0"/>
                    <a:pt x="4" y="0"/>
                    <a:pt x="5"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0" name="Freeform 14"/>
            <p:cNvSpPr/>
            <p:nvPr/>
          </p:nvSpPr>
          <p:spPr bwMode="auto">
            <a:xfrm>
              <a:off x="5339418" y="1951330"/>
              <a:ext cx="6571" cy="6572"/>
            </a:xfrm>
            <a:custGeom>
              <a:avLst/>
              <a:gdLst>
                <a:gd name="T0" fmla="*/ 1 w 2"/>
                <a:gd name="T1" fmla="*/ 2 h 2"/>
                <a:gd name="T2" fmla="*/ 0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0" y="2"/>
                    <a:pt x="0" y="1"/>
                    <a:pt x="0" y="1"/>
                  </a:cubicBezTo>
                  <a:cubicBezTo>
                    <a:pt x="1" y="0"/>
                    <a:pt x="1" y="0"/>
                    <a:pt x="1" y="0"/>
                  </a:cubicBezTo>
                  <a:cubicBezTo>
                    <a:pt x="2" y="0"/>
                    <a:pt x="1" y="1"/>
                    <a:pt x="1"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1" name="Freeform 15"/>
            <p:cNvSpPr/>
            <p:nvPr/>
          </p:nvSpPr>
          <p:spPr bwMode="auto">
            <a:xfrm>
              <a:off x="5370961" y="1963160"/>
              <a:ext cx="21028" cy="13144"/>
            </a:xfrm>
            <a:custGeom>
              <a:avLst/>
              <a:gdLst>
                <a:gd name="T0" fmla="*/ 5 w 7"/>
                <a:gd name="T1" fmla="*/ 1 h 4"/>
                <a:gd name="T2" fmla="*/ 6 w 7"/>
                <a:gd name="T3" fmla="*/ 4 h 4"/>
                <a:gd name="T4" fmla="*/ 2 w 7"/>
                <a:gd name="T5" fmla="*/ 1 h 4"/>
                <a:gd name="T6" fmla="*/ 1 w 7"/>
                <a:gd name="T7" fmla="*/ 1 h 4"/>
                <a:gd name="T8" fmla="*/ 1 w 7"/>
                <a:gd name="T9" fmla="*/ 0 h 4"/>
                <a:gd name="T10" fmla="*/ 5 w 7"/>
                <a:gd name="T11" fmla="*/ 1 h 4"/>
              </a:gdLst>
              <a:ahLst/>
              <a:cxnLst>
                <a:cxn ang="0">
                  <a:pos x="T0" y="T1"/>
                </a:cxn>
                <a:cxn ang="0">
                  <a:pos x="T2" y="T3"/>
                </a:cxn>
                <a:cxn ang="0">
                  <a:pos x="T4" y="T5"/>
                </a:cxn>
                <a:cxn ang="0">
                  <a:pos x="T6" y="T7"/>
                </a:cxn>
                <a:cxn ang="0">
                  <a:pos x="T8" y="T9"/>
                </a:cxn>
                <a:cxn ang="0">
                  <a:pos x="T10" y="T11"/>
                </a:cxn>
              </a:cxnLst>
              <a:rect l="0" t="0" r="r" b="b"/>
              <a:pathLst>
                <a:path w="7" h="4">
                  <a:moveTo>
                    <a:pt x="5" y="1"/>
                  </a:moveTo>
                  <a:cubicBezTo>
                    <a:pt x="4" y="4"/>
                    <a:pt x="7" y="3"/>
                    <a:pt x="6" y="4"/>
                  </a:cubicBezTo>
                  <a:cubicBezTo>
                    <a:pt x="4" y="4"/>
                    <a:pt x="3" y="2"/>
                    <a:pt x="2" y="1"/>
                  </a:cubicBezTo>
                  <a:cubicBezTo>
                    <a:pt x="1" y="1"/>
                    <a:pt x="1" y="1"/>
                    <a:pt x="1" y="1"/>
                  </a:cubicBezTo>
                  <a:cubicBezTo>
                    <a:pt x="0" y="1"/>
                    <a:pt x="0" y="0"/>
                    <a:pt x="1" y="0"/>
                  </a:cubicBezTo>
                  <a:cubicBezTo>
                    <a:pt x="2" y="1"/>
                    <a:pt x="4" y="2"/>
                    <a:pt x="5"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2" name="Freeform 16"/>
            <p:cNvSpPr/>
            <p:nvPr/>
          </p:nvSpPr>
          <p:spPr bwMode="auto">
            <a:xfrm>
              <a:off x="5386732" y="1963160"/>
              <a:ext cx="2629" cy="3943"/>
            </a:xfrm>
            <a:custGeom>
              <a:avLst/>
              <a:gdLst>
                <a:gd name="T0" fmla="*/ 0 w 2"/>
                <a:gd name="T1" fmla="*/ 0 h 3"/>
                <a:gd name="T2" fmla="*/ 2 w 2"/>
                <a:gd name="T3" fmla="*/ 0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lnTo>
                    <a:pt x="2" y="0"/>
                  </a:lnTo>
                  <a:lnTo>
                    <a:pt x="2" y="3"/>
                  </a:lnTo>
                  <a:lnTo>
                    <a:pt x="0"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3" name="Freeform 17"/>
            <p:cNvSpPr/>
            <p:nvPr/>
          </p:nvSpPr>
          <p:spPr bwMode="auto">
            <a:xfrm>
              <a:off x="4282739" y="1978932"/>
              <a:ext cx="1393135" cy="1232894"/>
            </a:xfrm>
            <a:custGeom>
              <a:avLst/>
              <a:gdLst>
                <a:gd name="T0" fmla="*/ 176 w 448"/>
                <a:gd name="T1" fmla="*/ 53 h 395"/>
                <a:gd name="T2" fmla="*/ 234 w 448"/>
                <a:gd name="T3" fmla="*/ 59 h 395"/>
                <a:gd name="T4" fmla="*/ 249 w 448"/>
                <a:gd name="T5" fmla="*/ 77 h 395"/>
                <a:gd name="T6" fmla="*/ 234 w 448"/>
                <a:gd name="T7" fmla="*/ 102 h 395"/>
                <a:gd name="T8" fmla="*/ 258 w 448"/>
                <a:gd name="T9" fmla="*/ 151 h 395"/>
                <a:gd name="T10" fmla="*/ 208 w 448"/>
                <a:gd name="T11" fmla="*/ 130 h 395"/>
                <a:gd name="T12" fmla="*/ 220 w 448"/>
                <a:gd name="T13" fmla="*/ 118 h 395"/>
                <a:gd name="T14" fmla="*/ 148 w 448"/>
                <a:gd name="T15" fmla="*/ 89 h 395"/>
                <a:gd name="T16" fmla="*/ 167 w 448"/>
                <a:gd name="T17" fmla="*/ 125 h 395"/>
                <a:gd name="T18" fmla="*/ 183 w 448"/>
                <a:gd name="T19" fmla="*/ 150 h 395"/>
                <a:gd name="T20" fmla="*/ 166 w 448"/>
                <a:gd name="T21" fmla="*/ 178 h 395"/>
                <a:gd name="T22" fmla="*/ 158 w 448"/>
                <a:gd name="T23" fmla="*/ 191 h 395"/>
                <a:gd name="T24" fmla="*/ 144 w 448"/>
                <a:gd name="T25" fmla="*/ 270 h 395"/>
                <a:gd name="T26" fmla="*/ 249 w 448"/>
                <a:gd name="T27" fmla="*/ 273 h 395"/>
                <a:gd name="T28" fmla="*/ 305 w 448"/>
                <a:gd name="T29" fmla="*/ 197 h 395"/>
                <a:gd name="T30" fmla="*/ 293 w 448"/>
                <a:gd name="T31" fmla="*/ 124 h 395"/>
                <a:gd name="T32" fmla="*/ 281 w 448"/>
                <a:gd name="T33" fmla="*/ 125 h 395"/>
                <a:gd name="T34" fmla="*/ 292 w 448"/>
                <a:gd name="T35" fmla="*/ 47 h 395"/>
                <a:gd name="T36" fmla="*/ 349 w 448"/>
                <a:gd name="T37" fmla="*/ 33 h 395"/>
                <a:gd name="T38" fmla="*/ 346 w 448"/>
                <a:gd name="T39" fmla="*/ 35 h 395"/>
                <a:gd name="T40" fmla="*/ 298 w 448"/>
                <a:gd name="T41" fmla="*/ 71 h 395"/>
                <a:gd name="T42" fmla="*/ 346 w 448"/>
                <a:gd name="T43" fmla="*/ 127 h 395"/>
                <a:gd name="T44" fmla="*/ 339 w 448"/>
                <a:gd name="T45" fmla="*/ 191 h 395"/>
                <a:gd name="T46" fmla="*/ 338 w 448"/>
                <a:gd name="T47" fmla="*/ 205 h 395"/>
                <a:gd name="T48" fmla="*/ 297 w 448"/>
                <a:gd name="T49" fmla="*/ 236 h 395"/>
                <a:gd name="T50" fmla="*/ 356 w 448"/>
                <a:gd name="T51" fmla="*/ 256 h 395"/>
                <a:gd name="T52" fmla="*/ 381 w 448"/>
                <a:gd name="T53" fmla="*/ 219 h 395"/>
                <a:gd name="T54" fmla="*/ 387 w 448"/>
                <a:gd name="T55" fmla="*/ 158 h 395"/>
                <a:gd name="T56" fmla="*/ 432 w 448"/>
                <a:gd name="T57" fmla="*/ 200 h 395"/>
                <a:gd name="T58" fmla="*/ 417 w 448"/>
                <a:gd name="T59" fmla="*/ 213 h 395"/>
                <a:gd name="T60" fmla="*/ 395 w 448"/>
                <a:gd name="T61" fmla="*/ 261 h 395"/>
                <a:gd name="T62" fmla="*/ 334 w 448"/>
                <a:gd name="T63" fmla="*/ 305 h 395"/>
                <a:gd name="T64" fmla="*/ 285 w 448"/>
                <a:gd name="T65" fmla="*/ 324 h 395"/>
                <a:gd name="T66" fmla="*/ 271 w 448"/>
                <a:gd name="T67" fmla="*/ 333 h 395"/>
                <a:gd name="T68" fmla="*/ 244 w 448"/>
                <a:gd name="T69" fmla="*/ 347 h 395"/>
                <a:gd name="T70" fmla="*/ 222 w 448"/>
                <a:gd name="T71" fmla="*/ 352 h 395"/>
                <a:gd name="T72" fmla="*/ 162 w 448"/>
                <a:gd name="T73" fmla="*/ 352 h 395"/>
                <a:gd name="T74" fmla="*/ 221 w 448"/>
                <a:gd name="T75" fmla="*/ 330 h 395"/>
                <a:gd name="T76" fmla="*/ 247 w 448"/>
                <a:gd name="T77" fmla="*/ 321 h 395"/>
                <a:gd name="T78" fmla="*/ 305 w 448"/>
                <a:gd name="T79" fmla="*/ 295 h 395"/>
                <a:gd name="T80" fmla="*/ 270 w 448"/>
                <a:gd name="T81" fmla="*/ 287 h 395"/>
                <a:gd name="T82" fmla="*/ 238 w 448"/>
                <a:gd name="T83" fmla="*/ 273 h 395"/>
                <a:gd name="T84" fmla="*/ 126 w 448"/>
                <a:gd name="T85" fmla="*/ 284 h 395"/>
                <a:gd name="T86" fmla="*/ 106 w 448"/>
                <a:gd name="T87" fmla="*/ 281 h 395"/>
                <a:gd name="T88" fmla="*/ 121 w 448"/>
                <a:gd name="T89" fmla="*/ 308 h 395"/>
                <a:gd name="T90" fmla="*/ 130 w 448"/>
                <a:gd name="T91" fmla="*/ 338 h 395"/>
                <a:gd name="T92" fmla="*/ 99 w 448"/>
                <a:gd name="T93" fmla="*/ 384 h 395"/>
                <a:gd name="T94" fmla="*/ 103 w 448"/>
                <a:gd name="T95" fmla="*/ 367 h 395"/>
                <a:gd name="T96" fmla="*/ 87 w 448"/>
                <a:gd name="T97" fmla="*/ 321 h 395"/>
                <a:gd name="T98" fmla="*/ 54 w 448"/>
                <a:gd name="T99" fmla="*/ 290 h 395"/>
                <a:gd name="T100" fmla="*/ 54 w 448"/>
                <a:gd name="T101" fmla="*/ 226 h 395"/>
                <a:gd name="T102" fmla="*/ 30 w 448"/>
                <a:gd name="T103" fmla="*/ 236 h 395"/>
                <a:gd name="T104" fmla="*/ 9 w 448"/>
                <a:gd name="T105" fmla="*/ 174 h 395"/>
                <a:gd name="T106" fmla="*/ 32 w 448"/>
                <a:gd name="T107" fmla="*/ 216 h 395"/>
                <a:gd name="T108" fmla="*/ 90 w 448"/>
                <a:gd name="T109" fmla="*/ 182 h 395"/>
                <a:gd name="T110" fmla="*/ 161 w 448"/>
                <a:gd name="T111" fmla="*/ 120 h 395"/>
                <a:gd name="T112" fmla="*/ 149 w 448"/>
                <a:gd name="T113" fmla="*/ 70 h 395"/>
                <a:gd name="T114" fmla="*/ 89 w 448"/>
                <a:gd name="T115" fmla="*/ 54 h 395"/>
                <a:gd name="T116" fmla="*/ 149 w 448"/>
                <a:gd name="T117" fmla="*/ 51 h 395"/>
                <a:gd name="T118" fmla="*/ 227 w 448"/>
                <a:gd name="T119" fmla="*/ 1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8" h="395">
                  <a:moveTo>
                    <a:pt x="264" y="4"/>
                  </a:moveTo>
                  <a:cubicBezTo>
                    <a:pt x="265" y="5"/>
                    <a:pt x="266" y="8"/>
                    <a:pt x="265" y="9"/>
                  </a:cubicBezTo>
                  <a:cubicBezTo>
                    <a:pt x="265" y="12"/>
                    <a:pt x="261" y="11"/>
                    <a:pt x="260" y="13"/>
                  </a:cubicBezTo>
                  <a:cubicBezTo>
                    <a:pt x="256" y="13"/>
                    <a:pt x="254" y="17"/>
                    <a:pt x="250" y="16"/>
                  </a:cubicBezTo>
                  <a:cubicBezTo>
                    <a:pt x="245" y="15"/>
                    <a:pt x="241" y="19"/>
                    <a:pt x="236" y="20"/>
                  </a:cubicBezTo>
                  <a:cubicBezTo>
                    <a:pt x="228" y="23"/>
                    <a:pt x="220" y="24"/>
                    <a:pt x="214" y="30"/>
                  </a:cubicBezTo>
                  <a:cubicBezTo>
                    <a:pt x="209" y="30"/>
                    <a:pt x="204" y="34"/>
                    <a:pt x="201" y="39"/>
                  </a:cubicBezTo>
                  <a:cubicBezTo>
                    <a:pt x="199" y="40"/>
                    <a:pt x="196" y="40"/>
                    <a:pt x="196" y="42"/>
                  </a:cubicBezTo>
                  <a:cubicBezTo>
                    <a:pt x="197" y="48"/>
                    <a:pt x="192" y="48"/>
                    <a:pt x="189" y="51"/>
                  </a:cubicBezTo>
                  <a:cubicBezTo>
                    <a:pt x="185" y="54"/>
                    <a:pt x="180" y="49"/>
                    <a:pt x="176" y="53"/>
                  </a:cubicBezTo>
                  <a:cubicBezTo>
                    <a:pt x="171" y="55"/>
                    <a:pt x="165" y="54"/>
                    <a:pt x="161" y="52"/>
                  </a:cubicBezTo>
                  <a:cubicBezTo>
                    <a:pt x="157" y="50"/>
                    <a:pt x="158" y="57"/>
                    <a:pt x="155" y="55"/>
                  </a:cubicBezTo>
                  <a:cubicBezTo>
                    <a:pt x="153" y="56"/>
                    <a:pt x="152" y="55"/>
                    <a:pt x="151" y="56"/>
                  </a:cubicBezTo>
                  <a:cubicBezTo>
                    <a:pt x="151" y="58"/>
                    <a:pt x="152" y="59"/>
                    <a:pt x="154" y="59"/>
                  </a:cubicBezTo>
                  <a:cubicBezTo>
                    <a:pt x="164" y="61"/>
                    <a:pt x="175" y="55"/>
                    <a:pt x="186" y="58"/>
                  </a:cubicBezTo>
                  <a:cubicBezTo>
                    <a:pt x="190" y="57"/>
                    <a:pt x="192" y="61"/>
                    <a:pt x="196" y="60"/>
                  </a:cubicBezTo>
                  <a:cubicBezTo>
                    <a:pt x="202" y="61"/>
                    <a:pt x="209" y="63"/>
                    <a:pt x="215" y="60"/>
                  </a:cubicBezTo>
                  <a:cubicBezTo>
                    <a:pt x="224" y="63"/>
                    <a:pt x="229" y="55"/>
                    <a:pt x="238" y="54"/>
                  </a:cubicBezTo>
                  <a:cubicBezTo>
                    <a:pt x="239" y="55"/>
                    <a:pt x="240" y="56"/>
                    <a:pt x="241" y="57"/>
                  </a:cubicBezTo>
                  <a:cubicBezTo>
                    <a:pt x="239" y="59"/>
                    <a:pt x="236" y="58"/>
                    <a:pt x="234" y="59"/>
                  </a:cubicBezTo>
                  <a:cubicBezTo>
                    <a:pt x="230" y="59"/>
                    <a:pt x="227" y="64"/>
                    <a:pt x="223" y="63"/>
                  </a:cubicBezTo>
                  <a:cubicBezTo>
                    <a:pt x="221" y="66"/>
                    <a:pt x="217" y="63"/>
                    <a:pt x="214" y="65"/>
                  </a:cubicBezTo>
                  <a:cubicBezTo>
                    <a:pt x="213" y="65"/>
                    <a:pt x="212" y="66"/>
                    <a:pt x="211" y="67"/>
                  </a:cubicBezTo>
                  <a:cubicBezTo>
                    <a:pt x="214" y="71"/>
                    <a:pt x="220" y="67"/>
                    <a:pt x="225" y="67"/>
                  </a:cubicBezTo>
                  <a:cubicBezTo>
                    <a:pt x="228" y="63"/>
                    <a:pt x="233" y="66"/>
                    <a:pt x="237" y="64"/>
                  </a:cubicBezTo>
                  <a:cubicBezTo>
                    <a:pt x="241" y="62"/>
                    <a:pt x="247" y="65"/>
                    <a:pt x="248" y="60"/>
                  </a:cubicBezTo>
                  <a:cubicBezTo>
                    <a:pt x="253" y="60"/>
                    <a:pt x="256" y="64"/>
                    <a:pt x="259" y="67"/>
                  </a:cubicBezTo>
                  <a:cubicBezTo>
                    <a:pt x="256" y="69"/>
                    <a:pt x="261" y="70"/>
                    <a:pt x="259" y="72"/>
                  </a:cubicBezTo>
                  <a:cubicBezTo>
                    <a:pt x="260" y="75"/>
                    <a:pt x="257" y="78"/>
                    <a:pt x="256" y="80"/>
                  </a:cubicBezTo>
                  <a:cubicBezTo>
                    <a:pt x="253" y="81"/>
                    <a:pt x="250" y="80"/>
                    <a:pt x="249" y="77"/>
                  </a:cubicBezTo>
                  <a:cubicBezTo>
                    <a:pt x="249" y="75"/>
                    <a:pt x="246" y="73"/>
                    <a:pt x="246" y="71"/>
                  </a:cubicBezTo>
                  <a:cubicBezTo>
                    <a:pt x="243" y="70"/>
                    <a:pt x="241" y="71"/>
                    <a:pt x="239" y="71"/>
                  </a:cubicBezTo>
                  <a:cubicBezTo>
                    <a:pt x="236" y="71"/>
                    <a:pt x="232" y="73"/>
                    <a:pt x="229" y="72"/>
                  </a:cubicBezTo>
                  <a:cubicBezTo>
                    <a:pt x="227" y="73"/>
                    <a:pt x="224" y="73"/>
                    <a:pt x="221" y="75"/>
                  </a:cubicBezTo>
                  <a:cubicBezTo>
                    <a:pt x="219" y="75"/>
                    <a:pt x="217" y="75"/>
                    <a:pt x="216" y="77"/>
                  </a:cubicBezTo>
                  <a:cubicBezTo>
                    <a:pt x="218" y="79"/>
                    <a:pt x="217" y="81"/>
                    <a:pt x="219" y="81"/>
                  </a:cubicBezTo>
                  <a:cubicBezTo>
                    <a:pt x="224" y="80"/>
                    <a:pt x="226" y="84"/>
                    <a:pt x="228" y="86"/>
                  </a:cubicBezTo>
                  <a:cubicBezTo>
                    <a:pt x="227" y="88"/>
                    <a:pt x="230" y="89"/>
                    <a:pt x="229" y="91"/>
                  </a:cubicBezTo>
                  <a:cubicBezTo>
                    <a:pt x="231" y="92"/>
                    <a:pt x="233" y="95"/>
                    <a:pt x="232" y="97"/>
                  </a:cubicBezTo>
                  <a:cubicBezTo>
                    <a:pt x="232" y="99"/>
                    <a:pt x="233" y="100"/>
                    <a:pt x="234" y="102"/>
                  </a:cubicBezTo>
                  <a:cubicBezTo>
                    <a:pt x="234" y="106"/>
                    <a:pt x="238" y="110"/>
                    <a:pt x="236" y="114"/>
                  </a:cubicBezTo>
                  <a:cubicBezTo>
                    <a:pt x="235" y="118"/>
                    <a:pt x="234" y="122"/>
                    <a:pt x="234" y="126"/>
                  </a:cubicBezTo>
                  <a:cubicBezTo>
                    <a:pt x="232" y="128"/>
                    <a:pt x="235" y="130"/>
                    <a:pt x="235" y="132"/>
                  </a:cubicBezTo>
                  <a:cubicBezTo>
                    <a:pt x="235" y="136"/>
                    <a:pt x="231" y="135"/>
                    <a:pt x="230" y="137"/>
                  </a:cubicBezTo>
                  <a:cubicBezTo>
                    <a:pt x="232" y="139"/>
                    <a:pt x="229" y="142"/>
                    <a:pt x="231" y="144"/>
                  </a:cubicBezTo>
                  <a:cubicBezTo>
                    <a:pt x="233" y="145"/>
                    <a:pt x="235" y="145"/>
                    <a:pt x="236" y="147"/>
                  </a:cubicBezTo>
                  <a:cubicBezTo>
                    <a:pt x="239" y="150"/>
                    <a:pt x="242" y="156"/>
                    <a:pt x="247" y="155"/>
                  </a:cubicBezTo>
                  <a:cubicBezTo>
                    <a:pt x="249" y="153"/>
                    <a:pt x="251" y="151"/>
                    <a:pt x="252" y="148"/>
                  </a:cubicBezTo>
                  <a:cubicBezTo>
                    <a:pt x="253" y="146"/>
                    <a:pt x="254" y="148"/>
                    <a:pt x="255" y="148"/>
                  </a:cubicBezTo>
                  <a:cubicBezTo>
                    <a:pt x="254" y="150"/>
                    <a:pt x="257" y="150"/>
                    <a:pt x="258" y="151"/>
                  </a:cubicBezTo>
                  <a:cubicBezTo>
                    <a:pt x="258" y="155"/>
                    <a:pt x="255" y="157"/>
                    <a:pt x="253" y="160"/>
                  </a:cubicBezTo>
                  <a:cubicBezTo>
                    <a:pt x="250" y="161"/>
                    <a:pt x="247" y="163"/>
                    <a:pt x="244" y="162"/>
                  </a:cubicBezTo>
                  <a:cubicBezTo>
                    <a:pt x="241" y="161"/>
                    <a:pt x="238" y="161"/>
                    <a:pt x="237" y="158"/>
                  </a:cubicBezTo>
                  <a:cubicBezTo>
                    <a:pt x="237" y="156"/>
                    <a:pt x="237" y="153"/>
                    <a:pt x="235" y="153"/>
                  </a:cubicBezTo>
                  <a:cubicBezTo>
                    <a:pt x="233" y="153"/>
                    <a:pt x="231" y="153"/>
                    <a:pt x="230" y="151"/>
                  </a:cubicBezTo>
                  <a:cubicBezTo>
                    <a:pt x="227" y="146"/>
                    <a:pt x="229" y="139"/>
                    <a:pt x="227" y="133"/>
                  </a:cubicBezTo>
                  <a:cubicBezTo>
                    <a:pt x="226" y="133"/>
                    <a:pt x="225" y="132"/>
                    <a:pt x="224" y="132"/>
                  </a:cubicBezTo>
                  <a:cubicBezTo>
                    <a:pt x="222" y="136"/>
                    <a:pt x="222" y="142"/>
                    <a:pt x="216" y="143"/>
                  </a:cubicBezTo>
                  <a:cubicBezTo>
                    <a:pt x="214" y="141"/>
                    <a:pt x="215" y="136"/>
                    <a:pt x="212" y="133"/>
                  </a:cubicBezTo>
                  <a:cubicBezTo>
                    <a:pt x="211" y="132"/>
                    <a:pt x="206" y="133"/>
                    <a:pt x="208" y="130"/>
                  </a:cubicBezTo>
                  <a:cubicBezTo>
                    <a:pt x="208" y="129"/>
                    <a:pt x="207" y="127"/>
                    <a:pt x="208" y="127"/>
                  </a:cubicBezTo>
                  <a:cubicBezTo>
                    <a:pt x="214" y="126"/>
                    <a:pt x="211" y="119"/>
                    <a:pt x="214" y="117"/>
                  </a:cubicBezTo>
                  <a:cubicBezTo>
                    <a:pt x="215" y="116"/>
                    <a:pt x="215" y="118"/>
                    <a:pt x="216" y="119"/>
                  </a:cubicBezTo>
                  <a:cubicBezTo>
                    <a:pt x="215" y="121"/>
                    <a:pt x="216" y="122"/>
                    <a:pt x="215" y="123"/>
                  </a:cubicBezTo>
                  <a:cubicBezTo>
                    <a:pt x="215" y="124"/>
                    <a:pt x="217" y="126"/>
                    <a:pt x="218" y="127"/>
                  </a:cubicBezTo>
                  <a:cubicBezTo>
                    <a:pt x="219" y="127"/>
                    <a:pt x="222" y="127"/>
                    <a:pt x="223" y="129"/>
                  </a:cubicBezTo>
                  <a:cubicBezTo>
                    <a:pt x="224" y="129"/>
                    <a:pt x="226" y="128"/>
                    <a:pt x="227" y="127"/>
                  </a:cubicBezTo>
                  <a:cubicBezTo>
                    <a:pt x="228" y="123"/>
                    <a:pt x="233" y="119"/>
                    <a:pt x="231" y="114"/>
                  </a:cubicBezTo>
                  <a:cubicBezTo>
                    <a:pt x="228" y="113"/>
                    <a:pt x="227" y="118"/>
                    <a:pt x="224" y="117"/>
                  </a:cubicBezTo>
                  <a:cubicBezTo>
                    <a:pt x="223" y="118"/>
                    <a:pt x="222" y="117"/>
                    <a:pt x="220" y="118"/>
                  </a:cubicBezTo>
                  <a:cubicBezTo>
                    <a:pt x="217" y="116"/>
                    <a:pt x="221" y="105"/>
                    <a:pt x="215" y="112"/>
                  </a:cubicBezTo>
                  <a:cubicBezTo>
                    <a:pt x="214" y="112"/>
                    <a:pt x="210" y="114"/>
                    <a:pt x="210" y="111"/>
                  </a:cubicBezTo>
                  <a:cubicBezTo>
                    <a:pt x="209" y="106"/>
                    <a:pt x="207" y="102"/>
                    <a:pt x="210" y="98"/>
                  </a:cubicBezTo>
                  <a:cubicBezTo>
                    <a:pt x="212" y="91"/>
                    <a:pt x="206" y="87"/>
                    <a:pt x="204" y="82"/>
                  </a:cubicBezTo>
                  <a:cubicBezTo>
                    <a:pt x="203" y="79"/>
                    <a:pt x="207" y="77"/>
                    <a:pt x="205" y="76"/>
                  </a:cubicBezTo>
                  <a:cubicBezTo>
                    <a:pt x="200" y="77"/>
                    <a:pt x="194" y="76"/>
                    <a:pt x="189" y="76"/>
                  </a:cubicBezTo>
                  <a:cubicBezTo>
                    <a:pt x="187" y="77"/>
                    <a:pt x="183" y="77"/>
                    <a:pt x="181" y="79"/>
                  </a:cubicBezTo>
                  <a:cubicBezTo>
                    <a:pt x="176" y="79"/>
                    <a:pt x="174" y="84"/>
                    <a:pt x="169" y="82"/>
                  </a:cubicBezTo>
                  <a:cubicBezTo>
                    <a:pt x="166" y="88"/>
                    <a:pt x="160" y="86"/>
                    <a:pt x="155" y="89"/>
                  </a:cubicBezTo>
                  <a:cubicBezTo>
                    <a:pt x="153" y="91"/>
                    <a:pt x="150" y="90"/>
                    <a:pt x="148" y="89"/>
                  </a:cubicBezTo>
                  <a:cubicBezTo>
                    <a:pt x="144" y="90"/>
                    <a:pt x="140" y="91"/>
                    <a:pt x="137" y="93"/>
                  </a:cubicBezTo>
                  <a:cubicBezTo>
                    <a:pt x="132" y="93"/>
                    <a:pt x="129" y="95"/>
                    <a:pt x="125" y="97"/>
                  </a:cubicBezTo>
                  <a:cubicBezTo>
                    <a:pt x="125" y="98"/>
                    <a:pt x="123" y="100"/>
                    <a:pt x="122" y="100"/>
                  </a:cubicBezTo>
                  <a:cubicBezTo>
                    <a:pt x="121" y="100"/>
                    <a:pt x="120" y="101"/>
                    <a:pt x="120" y="102"/>
                  </a:cubicBezTo>
                  <a:cubicBezTo>
                    <a:pt x="121" y="105"/>
                    <a:pt x="124" y="103"/>
                    <a:pt x="126" y="105"/>
                  </a:cubicBezTo>
                  <a:cubicBezTo>
                    <a:pt x="128" y="105"/>
                    <a:pt x="129" y="107"/>
                    <a:pt x="131" y="106"/>
                  </a:cubicBezTo>
                  <a:cubicBezTo>
                    <a:pt x="137" y="104"/>
                    <a:pt x="136" y="111"/>
                    <a:pt x="140" y="110"/>
                  </a:cubicBezTo>
                  <a:cubicBezTo>
                    <a:pt x="145" y="107"/>
                    <a:pt x="151" y="111"/>
                    <a:pt x="156" y="112"/>
                  </a:cubicBezTo>
                  <a:cubicBezTo>
                    <a:pt x="159" y="114"/>
                    <a:pt x="167" y="113"/>
                    <a:pt x="166" y="120"/>
                  </a:cubicBezTo>
                  <a:cubicBezTo>
                    <a:pt x="166" y="122"/>
                    <a:pt x="166" y="124"/>
                    <a:pt x="167" y="125"/>
                  </a:cubicBezTo>
                  <a:cubicBezTo>
                    <a:pt x="167" y="127"/>
                    <a:pt x="165" y="128"/>
                    <a:pt x="167" y="129"/>
                  </a:cubicBezTo>
                  <a:cubicBezTo>
                    <a:pt x="166" y="133"/>
                    <a:pt x="167" y="137"/>
                    <a:pt x="163" y="140"/>
                  </a:cubicBezTo>
                  <a:cubicBezTo>
                    <a:pt x="161" y="142"/>
                    <a:pt x="160" y="146"/>
                    <a:pt x="157" y="145"/>
                  </a:cubicBezTo>
                  <a:cubicBezTo>
                    <a:pt x="156" y="145"/>
                    <a:pt x="155" y="146"/>
                    <a:pt x="156" y="147"/>
                  </a:cubicBezTo>
                  <a:cubicBezTo>
                    <a:pt x="154" y="148"/>
                    <a:pt x="151" y="150"/>
                    <a:pt x="152" y="153"/>
                  </a:cubicBezTo>
                  <a:cubicBezTo>
                    <a:pt x="152" y="155"/>
                    <a:pt x="152" y="158"/>
                    <a:pt x="155" y="158"/>
                  </a:cubicBezTo>
                  <a:cubicBezTo>
                    <a:pt x="160" y="157"/>
                    <a:pt x="165" y="157"/>
                    <a:pt x="168" y="160"/>
                  </a:cubicBezTo>
                  <a:cubicBezTo>
                    <a:pt x="172" y="161"/>
                    <a:pt x="169" y="155"/>
                    <a:pt x="173" y="156"/>
                  </a:cubicBezTo>
                  <a:cubicBezTo>
                    <a:pt x="175" y="157"/>
                    <a:pt x="177" y="156"/>
                    <a:pt x="178" y="155"/>
                  </a:cubicBezTo>
                  <a:cubicBezTo>
                    <a:pt x="180" y="153"/>
                    <a:pt x="179" y="149"/>
                    <a:pt x="183" y="150"/>
                  </a:cubicBezTo>
                  <a:cubicBezTo>
                    <a:pt x="184" y="150"/>
                    <a:pt x="183" y="152"/>
                    <a:pt x="183" y="153"/>
                  </a:cubicBezTo>
                  <a:cubicBezTo>
                    <a:pt x="181" y="154"/>
                    <a:pt x="182" y="156"/>
                    <a:pt x="182" y="159"/>
                  </a:cubicBezTo>
                  <a:cubicBezTo>
                    <a:pt x="183" y="161"/>
                    <a:pt x="182" y="164"/>
                    <a:pt x="185" y="166"/>
                  </a:cubicBezTo>
                  <a:cubicBezTo>
                    <a:pt x="187" y="165"/>
                    <a:pt x="189" y="164"/>
                    <a:pt x="190" y="166"/>
                  </a:cubicBezTo>
                  <a:cubicBezTo>
                    <a:pt x="191" y="168"/>
                    <a:pt x="188" y="168"/>
                    <a:pt x="187" y="170"/>
                  </a:cubicBezTo>
                  <a:cubicBezTo>
                    <a:pt x="185" y="170"/>
                    <a:pt x="179" y="171"/>
                    <a:pt x="178" y="168"/>
                  </a:cubicBezTo>
                  <a:cubicBezTo>
                    <a:pt x="177" y="167"/>
                    <a:pt x="176" y="168"/>
                    <a:pt x="175" y="168"/>
                  </a:cubicBezTo>
                  <a:cubicBezTo>
                    <a:pt x="175" y="173"/>
                    <a:pt x="170" y="169"/>
                    <a:pt x="170" y="173"/>
                  </a:cubicBezTo>
                  <a:cubicBezTo>
                    <a:pt x="172" y="173"/>
                    <a:pt x="172" y="173"/>
                    <a:pt x="172" y="173"/>
                  </a:cubicBezTo>
                  <a:cubicBezTo>
                    <a:pt x="173" y="176"/>
                    <a:pt x="169" y="177"/>
                    <a:pt x="166" y="178"/>
                  </a:cubicBezTo>
                  <a:cubicBezTo>
                    <a:pt x="165" y="178"/>
                    <a:pt x="165" y="177"/>
                    <a:pt x="164" y="176"/>
                  </a:cubicBezTo>
                  <a:cubicBezTo>
                    <a:pt x="164" y="175"/>
                    <a:pt x="165" y="173"/>
                    <a:pt x="164" y="172"/>
                  </a:cubicBezTo>
                  <a:cubicBezTo>
                    <a:pt x="162" y="172"/>
                    <a:pt x="160" y="174"/>
                    <a:pt x="160" y="175"/>
                  </a:cubicBezTo>
                  <a:cubicBezTo>
                    <a:pt x="161" y="180"/>
                    <a:pt x="156" y="178"/>
                    <a:pt x="155" y="181"/>
                  </a:cubicBezTo>
                  <a:cubicBezTo>
                    <a:pt x="155" y="181"/>
                    <a:pt x="153" y="181"/>
                    <a:pt x="152" y="182"/>
                  </a:cubicBezTo>
                  <a:cubicBezTo>
                    <a:pt x="151" y="183"/>
                    <a:pt x="152" y="185"/>
                    <a:pt x="152" y="187"/>
                  </a:cubicBezTo>
                  <a:cubicBezTo>
                    <a:pt x="152" y="187"/>
                    <a:pt x="154" y="188"/>
                    <a:pt x="155" y="188"/>
                  </a:cubicBezTo>
                  <a:cubicBezTo>
                    <a:pt x="155" y="186"/>
                    <a:pt x="157" y="183"/>
                    <a:pt x="160" y="183"/>
                  </a:cubicBezTo>
                  <a:cubicBezTo>
                    <a:pt x="161" y="184"/>
                    <a:pt x="163" y="183"/>
                    <a:pt x="164" y="184"/>
                  </a:cubicBezTo>
                  <a:cubicBezTo>
                    <a:pt x="163" y="187"/>
                    <a:pt x="157" y="186"/>
                    <a:pt x="158" y="191"/>
                  </a:cubicBezTo>
                  <a:cubicBezTo>
                    <a:pt x="155" y="195"/>
                    <a:pt x="151" y="191"/>
                    <a:pt x="146" y="193"/>
                  </a:cubicBezTo>
                  <a:cubicBezTo>
                    <a:pt x="146" y="200"/>
                    <a:pt x="135" y="208"/>
                    <a:pt x="144" y="212"/>
                  </a:cubicBezTo>
                  <a:cubicBezTo>
                    <a:pt x="145" y="214"/>
                    <a:pt x="144" y="216"/>
                    <a:pt x="146" y="217"/>
                  </a:cubicBezTo>
                  <a:cubicBezTo>
                    <a:pt x="144" y="223"/>
                    <a:pt x="143" y="229"/>
                    <a:pt x="141" y="235"/>
                  </a:cubicBezTo>
                  <a:cubicBezTo>
                    <a:pt x="139" y="237"/>
                    <a:pt x="139" y="239"/>
                    <a:pt x="137" y="240"/>
                  </a:cubicBezTo>
                  <a:cubicBezTo>
                    <a:pt x="136" y="244"/>
                    <a:pt x="136" y="249"/>
                    <a:pt x="132" y="252"/>
                  </a:cubicBezTo>
                  <a:cubicBezTo>
                    <a:pt x="131" y="254"/>
                    <a:pt x="130" y="254"/>
                    <a:pt x="129" y="255"/>
                  </a:cubicBezTo>
                  <a:cubicBezTo>
                    <a:pt x="129" y="260"/>
                    <a:pt x="132" y="263"/>
                    <a:pt x="135" y="267"/>
                  </a:cubicBezTo>
                  <a:cubicBezTo>
                    <a:pt x="137" y="268"/>
                    <a:pt x="142" y="267"/>
                    <a:pt x="143" y="271"/>
                  </a:cubicBezTo>
                  <a:cubicBezTo>
                    <a:pt x="144" y="272"/>
                    <a:pt x="143" y="270"/>
                    <a:pt x="144" y="270"/>
                  </a:cubicBezTo>
                  <a:cubicBezTo>
                    <a:pt x="147" y="272"/>
                    <a:pt x="151" y="273"/>
                    <a:pt x="155" y="275"/>
                  </a:cubicBezTo>
                  <a:cubicBezTo>
                    <a:pt x="160" y="276"/>
                    <a:pt x="163" y="285"/>
                    <a:pt x="169" y="283"/>
                  </a:cubicBezTo>
                  <a:cubicBezTo>
                    <a:pt x="172" y="283"/>
                    <a:pt x="174" y="283"/>
                    <a:pt x="177" y="283"/>
                  </a:cubicBezTo>
                  <a:cubicBezTo>
                    <a:pt x="181" y="283"/>
                    <a:pt x="185" y="279"/>
                    <a:pt x="189" y="280"/>
                  </a:cubicBezTo>
                  <a:cubicBezTo>
                    <a:pt x="194" y="278"/>
                    <a:pt x="199" y="279"/>
                    <a:pt x="204" y="276"/>
                  </a:cubicBezTo>
                  <a:cubicBezTo>
                    <a:pt x="207" y="276"/>
                    <a:pt x="210" y="276"/>
                    <a:pt x="211" y="273"/>
                  </a:cubicBezTo>
                  <a:cubicBezTo>
                    <a:pt x="215" y="269"/>
                    <a:pt x="219" y="265"/>
                    <a:pt x="224" y="265"/>
                  </a:cubicBezTo>
                  <a:cubicBezTo>
                    <a:pt x="227" y="267"/>
                    <a:pt x="231" y="265"/>
                    <a:pt x="234" y="267"/>
                  </a:cubicBezTo>
                  <a:cubicBezTo>
                    <a:pt x="242" y="268"/>
                    <a:pt x="242" y="268"/>
                    <a:pt x="242" y="268"/>
                  </a:cubicBezTo>
                  <a:cubicBezTo>
                    <a:pt x="243" y="270"/>
                    <a:pt x="246" y="272"/>
                    <a:pt x="249" y="273"/>
                  </a:cubicBezTo>
                  <a:cubicBezTo>
                    <a:pt x="252" y="271"/>
                    <a:pt x="256" y="273"/>
                    <a:pt x="259" y="271"/>
                  </a:cubicBezTo>
                  <a:cubicBezTo>
                    <a:pt x="261" y="271"/>
                    <a:pt x="262" y="268"/>
                    <a:pt x="265" y="268"/>
                  </a:cubicBezTo>
                  <a:cubicBezTo>
                    <a:pt x="267" y="265"/>
                    <a:pt x="270" y="263"/>
                    <a:pt x="272" y="260"/>
                  </a:cubicBezTo>
                  <a:cubicBezTo>
                    <a:pt x="278" y="259"/>
                    <a:pt x="273" y="249"/>
                    <a:pt x="280" y="249"/>
                  </a:cubicBezTo>
                  <a:cubicBezTo>
                    <a:pt x="282" y="247"/>
                    <a:pt x="281" y="245"/>
                    <a:pt x="282" y="242"/>
                  </a:cubicBezTo>
                  <a:cubicBezTo>
                    <a:pt x="281" y="241"/>
                    <a:pt x="279" y="242"/>
                    <a:pt x="278" y="242"/>
                  </a:cubicBezTo>
                  <a:cubicBezTo>
                    <a:pt x="279" y="239"/>
                    <a:pt x="281" y="238"/>
                    <a:pt x="282" y="236"/>
                  </a:cubicBezTo>
                  <a:cubicBezTo>
                    <a:pt x="283" y="229"/>
                    <a:pt x="289" y="223"/>
                    <a:pt x="290" y="216"/>
                  </a:cubicBezTo>
                  <a:cubicBezTo>
                    <a:pt x="292" y="214"/>
                    <a:pt x="293" y="213"/>
                    <a:pt x="294" y="210"/>
                  </a:cubicBezTo>
                  <a:cubicBezTo>
                    <a:pt x="297" y="205"/>
                    <a:pt x="301" y="201"/>
                    <a:pt x="305" y="197"/>
                  </a:cubicBezTo>
                  <a:cubicBezTo>
                    <a:pt x="311" y="198"/>
                    <a:pt x="312" y="192"/>
                    <a:pt x="316" y="191"/>
                  </a:cubicBezTo>
                  <a:cubicBezTo>
                    <a:pt x="321" y="187"/>
                    <a:pt x="324" y="182"/>
                    <a:pt x="329" y="178"/>
                  </a:cubicBezTo>
                  <a:cubicBezTo>
                    <a:pt x="332" y="177"/>
                    <a:pt x="333" y="173"/>
                    <a:pt x="336" y="172"/>
                  </a:cubicBezTo>
                  <a:cubicBezTo>
                    <a:pt x="337" y="168"/>
                    <a:pt x="338" y="165"/>
                    <a:pt x="340" y="162"/>
                  </a:cubicBezTo>
                  <a:cubicBezTo>
                    <a:pt x="339" y="158"/>
                    <a:pt x="343" y="155"/>
                    <a:pt x="342" y="151"/>
                  </a:cubicBezTo>
                  <a:cubicBezTo>
                    <a:pt x="342" y="147"/>
                    <a:pt x="342" y="141"/>
                    <a:pt x="339" y="137"/>
                  </a:cubicBezTo>
                  <a:cubicBezTo>
                    <a:pt x="343" y="133"/>
                    <a:pt x="337" y="129"/>
                    <a:pt x="335" y="125"/>
                  </a:cubicBezTo>
                  <a:cubicBezTo>
                    <a:pt x="332" y="123"/>
                    <a:pt x="330" y="121"/>
                    <a:pt x="328" y="118"/>
                  </a:cubicBezTo>
                  <a:cubicBezTo>
                    <a:pt x="324" y="121"/>
                    <a:pt x="321" y="116"/>
                    <a:pt x="316" y="117"/>
                  </a:cubicBezTo>
                  <a:cubicBezTo>
                    <a:pt x="308" y="118"/>
                    <a:pt x="298" y="117"/>
                    <a:pt x="293" y="124"/>
                  </a:cubicBezTo>
                  <a:cubicBezTo>
                    <a:pt x="292" y="127"/>
                    <a:pt x="289" y="130"/>
                    <a:pt x="288" y="132"/>
                  </a:cubicBezTo>
                  <a:cubicBezTo>
                    <a:pt x="289" y="136"/>
                    <a:pt x="286" y="141"/>
                    <a:pt x="291" y="141"/>
                  </a:cubicBezTo>
                  <a:cubicBezTo>
                    <a:pt x="292" y="141"/>
                    <a:pt x="292" y="141"/>
                    <a:pt x="292" y="142"/>
                  </a:cubicBezTo>
                  <a:cubicBezTo>
                    <a:pt x="292" y="142"/>
                    <a:pt x="292" y="142"/>
                    <a:pt x="292" y="143"/>
                  </a:cubicBezTo>
                  <a:cubicBezTo>
                    <a:pt x="293" y="143"/>
                    <a:pt x="295" y="144"/>
                    <a:pt x="296" y="145"/>
                  </a:cubicBezTo>
                  <a:cubicBezTo>
                    <a:pt x="296" y="147"/>
                    <a:pt x="296" y="151"/>
                    <a:pt x="292" y="151"/>
                  </a:cubicBezTo>
                  <a:cubicBezTo>
                    <a:pt x="288" y="151"/>
                    <a:pt x="284" y="153"/>
                    <a:pt x="281" y="150"/>
                  </a:cubicBezTo>
                  <a:cubicBezTo>
                    <a:pt x="280" y="146"/>
                    <a:pt x="275" y="144"/>
                    <a:pt x="278" y="141"/>
                  </a:cubicBezTo>
                  <a:cubicBezTo>
                    <a:pt x="278" y="136"/>
                    <a:pt x="277" y="131"/>
                    <a:pt x="279" y="126"/>
                  </a:cubicBezTo>
                  <a:cubicBezTo>
                    <a:pt x="279" y="125"/>
                    <a:pt x="280" y="124"/>
                    <a:pt x="281" y="125"/>
                  </a:cubicBezTo>
                  <a:cubicBezTo>
                    <a:pt x="283" y="123"/>
                    <a:pt x="287" y="122"/>
                    <a:pt x="288" y="119"/>
                  </a:cubicBezTo>
                  <a:cubicBezTo>
                    <a:pt x="300" y="110"/>
                    <a:pt x="300" y="110"/>
                    <a:pt x="300" y="110"/>
                  </a:cubicBezTo>
                  <a:cubicBezTo>
                    <a:pt x="304" y="110"/>
                    <a:pt x="307" y="110"/>
                    <a:pt x="311" y="109"/>
                  </a:cubicBezTo>
                  <a:cubicBezTo>
                    <a:pt x="309" y="106"/>
                    <a:pt x="304" y="107"/>
                    <a:pt x="303" y="103"/>
                  </a:cubicBezTo>
                  <a:cubicBezTo>
                    <a:pt x="303" y="102"/>
                    <a:pt x="304" y="102"/>
                    <a:pt x="305" y="102"/>
                  </a:cubicBezTo>
                  <a:cubicBezTo>
                    <a:pt x="304" y="99"/>
                    <a:pt x="302" y="95"/>
                    <a:pt x="300" y="92"/>
                  </a:cubicBezTo>
                  <a:cubicBezTo>
                    <a:pt x="298" y="89"/>
                    <a:pt x="294" y="87"/>
                    <a:pt x="293" y="82"/>
                  </a:cubicBezTo>
                  <a:cubicBezTo>
                    <a:pt x="291" y="77"/>
                    <a:pt x="289" y="72"/>
                    <a:pt x="289" y="66"/>
                  </a:cubicBezTo>
                  <a:cubicBezTo>
                    <a:pt x="288" y="58"/>
                    <a:pt x="288" y="58"/>
                    <a:pt x="288" y="58"/>
                  </a:cubicBezTo>
                  <a:cubicBezTo>
                    <a:pt x="288" y="54"/>
                    <a:pt x="288" y="50"/>
                    <a:pt x="292" y="47"/>
                  </a:cubicBezTo>
                  <a:cubicBezTo>
                    <a:pt x="292" y="46"/>
                    <a:pt x="292" y="44"/>
                    <a:pt x="294" y="43"/>
                  </a:cubicBezTo>
                  <a:cubicBezTo>
                    <a:pt x="294" y="37"/>
                    <a:pt x="303" y="35"/>
                    <a:pt x="301" y="28"/>
                  </a:cubicBezTo>
                  <a:cubicBezTo>
                    <a:pt x="301" y="28"/>
                    <a:pt x="301" y="27"/>
                    <a:pt x="302" y="27"/>
                  </a:cubicBezTo>
                  <a:cubicBezTo>
                    <a:pt x="303" y="29"/>
                    <a:pt x="306" y="29"/>
                    <a:pt x="307" y="27"/>
                  </a:cubicBezTo>
                  <a:cubicBezTo>
                    <a:pt x="311" y="24"/>
                    <a:pt x="316" y="21"/>
                    <a:pt x="321" y="23"/>
                  </a:cubicBezTo>
                  <a:cubicBezTo>
                    <a:pt x="327" y="23"/>
                    <a:pt x="332" y="22"/>
                    <a:pt x="338" y="24"/>
                  </a:cubicBezTo>
                  <a:cubicBezTo>
                    <a:pt x="340" y="25"/>
                    <a:pt x="340" y="28"/>
                    <a:pt x="343" y="27"/>
                  </a:cubicBezTo>
                  <a:cubicBezTo>
                    <a:pt x="344" y="27"/>
                    <a:pt x="344" y="27"/>
                    <a:pt x="343" y="28"/>
                  </a:cubicBezTo>
                  <a:cubicBezTo>
                    <a:pt x="344" y="29"/>
                    <a:pt x="347" y="28"/>
                    <a:pt x="347" y="30"/>
                  </a:cubicBezTo>
                  <a:cubicBezTo>
                    <a:pt x="349" y="31"/>
                    <a:pt x="349" y="31"/>
                    <a:pt x="349" y="33"/>
                  </a:cubicBezTo>
                  <a:cubicBezTo>
                    <a:pt x="351" y="34"/>
                    <a:pt x="353" y="35"/>
                    <a:pt x="353" y="37"/>
                  </a:cubicBezTo>
                  <a:cubicBezTo>
                    <a:pt x="354" y="40"/>
                    <a:pt x="350" y="39"/>
                    <a:pt x="351" y="41"/>
                  </a:cubicBezTo>
                  <a:cubicBezTo>
                    <a:pt x="351" y="42"/>
                    <a:pt x="352" y="42"/>
                    <a:pt x="353" y="43"/>
                  </a:cubicBezTo>
                  <a:cubicBezTo>
                    <a:pt x="352" y="44"/>
                    <a:pt x="352" y="46"/>
                    <a:pt x="352" y="49"/>
                  </a:cubicBezTo>
                  <a:cubicBezTo>
                    <a:pt x="350" y="51"/>
                    <a:pt x="345" y="50"/>
                    <a:pt x="343" y="53"/>
                  </a:cubicBezTo>
                  <a:cubicBezTo>
                    <a:pt x="340" y="53"/>
                    <a:pt x="338" y="51"/>
                    <a:pt x="335" y="51"/>
                  </a:cubicBezTo>
                  <a:cubicBezTo>
                    <a:pt x="332" y="47"/>
                    <a:pt x="338" y="47"/>
                    <a:pt x="338" y="44"/>
                  </a:cubicBezTo>
                  <a:cubicBezTo>
                    <a:pt x="338" y="43"/>
                    <a:pt x="339" y="43"/>
                    <a:pt x="339" y="44"/>
                  </a:cubicBezTo>
                  <a:cubicBezTo>
                    <a:pt x="340" y="44"/>
                    <a:pt x="339" y="46"/>
                    <a:pt x="340" y="45"/>
                  </a:cubicBezTo>
                  <a:cubicBezTo>
                    <a:pt x="344" y="44"/>
                    <a:pt x="346" y="39"/>
                    <a:pt x="346" y="35"/>
                  </a:cubicBezTo>
                  <a:cubicBezTo>
                    <a:pt x="347" y="36"/>
                    <a:pt x="347" y="36"/>
                    <a:pt x="347" y="36"/>
                  </a:cubicBezTo>
                  <a:cubicBezTo>
                    <a:pt x="347" y="33"/>
                    <a:pt x="345" y="31"/>
                    <a:pt x="343" y="30"/>
                  </a:cubicBezTo>
                  <a:cubicBezTo>
                    <a:pt x="343" y="27"/>
                    <a:pt x="338" y="29"/>
                    <a:pt x="335" y="28"/>
                  </a:cubicBezTo>
                  <a:cubicBezTo>
                    <a:pt x="334" y="29"/>
                    <a:pt x="334" y="27"/>
                    <a:pt x="333" y="27"/>
                  </a:cubicBezTo>
                  <a:cubicBezTo>
                    <a:pt x="329" y="28"/>
                    <a:pt x="325" y="28"/>
                    <a:pt x="321" y="27"/>
                  </a:cubicBezTo>
                  <a:cubicBezTo>
                    <a:pt x="317" y="27"/>
                    <a:pt x="315" y="31"/>
                    <a:pt x="311" y="32"/>
                  </a:cubicBezTo>
                  <a:cubicBezTo>
                    <a:pt x="310" y="38"/>
                    <a:pt x="301" y="35"/>
                    <a:pt x="300" y="42"/>
                  </a:cubicBezTo>
                  <a:cubicBezTo>
                    <a:pt x="298" y="43"/>
                    <a:pt x="301" y="47"/>
                    <a:pt x="298" y="48"/>
                  </a:cubicBezTo>
                  <a:cubicBezTo>
                    <a:pt x="296" y="53"/>
                    <a:pt x="295" y="59"/>
                    <a:pt x="297" y="64"/>
                  </a:cubicBezTo>
                  <a:cubicBezTo>
                    <a:pt x="297" y="67"/>
                    <a:pt x="297" y="69"/>
                    <a:pt x="298" y="71"/>
                  </a:cubicBezTo>
                  <a:cubicBezTo>
                    <a:pt x="301" y="73"/>
                    <a:pt x="297" y="77"/>
                    <a:pt x="300" y="78"/>
                  </a:cubicBezTo>
                  <a:cubicBezTo>
                    <a:pt x="300" y="79"/>
                    <a:pt x="300" y="79"/>
                    <a:pt x="300" y="79"/>
                  </a:cubicBezTo>
                  <a:cubicBezTo>
                    <a:pt x="302" y="82"/>
                    <a:pt x="304" y="83"/>
                    <a:pt x="305" y="86"/>
                  </a:cubicBezTo>
                  <a:cubicBezTo>
                    <a:pt x="306" y="88"/>
                    <a:pt x="309" y="89"/>
                    <a:pt x="309" y="91"/>
                  </a:cubicBezTo>
                  <a:cubicBezTo>
                    <a:pt x="311" y="93"/>
                    <a:pt x="310" y="95"/>
                    <a:pt x="312" y="97"/>
                  </a:cubicBezTo>
                  <a:cubicBezTo>
                    <a:pt x="315" y="98"/>
                    <a:pt x="317" y="102"/>
                    <a:pt x="320" y="102"/>
                  </a:cubicBezTo>
                  <a:cubicBezTo>
                    <a:pt x="324" y="103"/>
                    <a:pt x="325" y="107"/>
                    <a:pt x="327" y="109"/>
                  </a:cubicBezTo>
                  <a:cubicBezTo>
                    <a:pt x="333" y="114"/>
                    <a:pt x="341" y="116"/>
                    <a:pt x="346" y="122"/>
                  </a:cubicBezTo>
                  <a:cubicBezTo>
                    <a:pt x="347" y="122"/>
                    <a:pt x="347" y="123"/>
                    <a:pt x="348" y="124"/>
                  </a:cubicBezTo>
                  <a:cubicBezTo>
                    <a:pt x="348" y="125"/>
                    <a:pt x="347" y="126"/>
                    <a:pt x="346" y="127"/>
                  </a:cubicBezTo>
                  <a:cubicBezTo>
                    <a:pt x="349" y="130"/>
                    <a:pt x="350" y="135"/>
                    <a:pt x="352" y="138"/>
                  </a:cubicBezTo>
                  <a:cubicBezTo>
                    <a:pt x="352" y="139"/>
                    <a:pt x="352" y="139"/>
                    <a:pt x="352" y="139"/>
                  </a:cubicBezTo>
                  <a:cubicBezTo>
                    <a:pt x="354" y="141"/>
                    <a:pt x="352" y="146"/>
                    <a:pt x="355" y="147"/>
                  </a:cubicBezTo>
                  <a:cubicBezTo>
                    <a:pt x="354" y="150"/>
                    <a:pt x="357" y="153"/>
                    <a:pt x="356" y="155"/>
                  </a:cubicBezTo>
                  <a:cubicBezTo>
                    <a:pt x="355" y="155"/>
                    <a:pt x="354" y="156"/>
                    <a:pt x="355" y="157"/>
                  </a:cubicBezTo>
                  <a:cubicBezTo>
                    <a:pt x="355" y="160"/>
                    <a:pt x="351" y="162"/>
                    <a:pt x="352" y="165"/>
                  </a:cubicBezTo>
                  <a:cubicBezTo>
                    <a:pt x="351" y="167"/>
                    <a:pt x="351" y="171"/>
                    <a:pt x="348" y="173"/>
                  </a:cubicBezTo>
                  <a:cubicBezTo>
                    <a:pt x="350" y="174"/>
                    <a:pt x="347" y="174"/>
                    <a:pt x="347" y="175"/>
                  </a:cubicBezTo>
                  <a:cubicBezTo>
                    <a:pt x="344" y="177"/>
                    <a:pt x="344" y="181"/>
                    <a:pt x="341" y="182"/>
                  </a:cubicBezTo>
                  <a:cubicBezTo>
                    <a:pt x="340" y="185"/>
                    <a:pt x="335" y="188"/>
                    <a:pt x="339" y="191"/>
                  </a:cubicBezTo>
                  <a:cubicBezTo>
                    <a:pt x="339" y="191"/>
                    <a:pt x="338" y="191"/>
                    <a:pt x="338" y="192"/>
                  </a:cubicBezTo>
                  <a:cubicBezTo>
                    <a:pt x="339" y="194"/>
                    <a:pt x="342" y="193"/>
                    <a:pt x="343" y="195"/>
                  </a:cubicBezTo>
                  <a:cubicBezTo>
                    <a:pt x="344" y="196"/>
                    <a:pt x="346" y="198"/>
                    <a:pt x="347" y="201"/>
                  </a:cubicBezTo>
                  <a:cubicBezTo>
                    <a:pt x="345" y="202"/>
                    <a:pt x="348" y="204"/>
                    <a:pt x="349" y="205"/>
                  </a:cubicBezTo>
                  <a:cubicBezTo>
                    <a:pt x="348" y="206"/>
                    <a:pt x="346" y="206"/>
                    <a:pt x="345" y="208"/>
                  </a:cubicBezTo>
                  <a:cubicBezTo>
                    <a:pt x="347" y="211"/>
                    <a:pt x="346" y="215"/>
                    <a:pt x="345" y="218"/>
                  </a:cubicBezTo>
                  <a:cubicBezTo>
                    <a:pt x="344" y="219"/>
                    <a:pt x="343" y="218"/>
                    <a:pt x="342" y="218"/>
                  </a:cubicBezTo>
                  <a:cubicBezTo>
                    <a:pt x="342" y="215"/>
                    <a:pt x="335" y="214"/>
                    <a:pt x="340" y="213"/>
                  </a:cubicBezTo>
                  <a:cubicBezTo>
                    <a:pt x="342" y="212"/>
                    <a:pt x="341" y="210"/>
                    <a:pt x="341" y="208"/>
                  </a:cubicBezTo>
                  <a:cubicBezTo>
                    <a:pt x="339" y="208"/>
                    <a:pt x="340" y="206"/>
                    <a:pt x="338" y="205"/>
                  </a:cubicBezTo>
                  <a:cubicBezTo>
                    <a:pt x="339" y="204"/>
                    <a:pt x="340" y="203"/>
                    <a:pt x="339" y="202"/>
                  </a:cubicBezTo>
                  <a:cubicBezTo>
                    <a:pt x="332" y="201"/>
                    <a:pt x="323" y="198"/>
                    <a:pt x="317" y="204"/>
                  </a:cubicBezTo>
                  <a:cubicBezTo>
                    <a:pt x="316" y="206"/>
                    <a:pt x="313" y="207"/>
                    <a:pt x="311" y="208"/>
                  </a:cubicBezTo>
                  <a:cubicBezTo>
                    <a:pt x="310" y="209"/>
                    <a:pt x="308" y="210"/>
                    <a:pt x="309" y="211"/>
                  </a:cubicBezTo>
                  <a:cubicBezTo>
                    <a:pt x="306" y="212"/>
                    <a:pt x="306" y="217"/>
                    <a:pt x="303" y="218"/>
                  </a:cubicBezTo>
                  <a:cubicBezTo>
                    <a:pt x="303" y="221"/>
                    <a:pt x="300" y="221"/>
                    <a:pt x="301" y="223"/>
                  </a:cubicBezTo>
                  <a:cubicBezTo>
                    <a:pt x="297" y="225"/>
                    <a:pt x="302" y="228"/>
                    <a:pt x="299" y="229"/>
                  </a:cubicBezTo>
                  <a:cubicBezTo>
                    <a:pt x="300" y="230"/>
                    <a:pt x="300" y="230"/>
                    <a:pt x="300" y="230"/>
                  </a:cubicBezTo>
                  <a:cubicBezTo>
                    <a:pt x="298" y="231"/>
                    <a:pt x="298" y="231"/>
                    <a:pt x="298" y="231"/>
                  </a:cubicBezTo>
                  <a:cubicBezTo>
                    <a:pt x="298" y="233"/>
                    <a:pt x="300" y="235"/>
                    <a:pt x="297" y="236"/>
                  </a:cubicBezTo>
                  <a:cubicBezTo>
                    <a:pt x="301" y="252"/>
                    <a:pt x="301" y="252"/>
                    <a:pt x="301" y="252"/>
                  </a:cubicBezTo>
                  <a:cubicBezTo>
                    <a:pt x="301" y="253"/>
                    <a:pt x="300" y="254"/>
                    <a:pt x="301" y="255"/>
                  </a:cubicBezTo>
                  <a:cubicBezTo>
                    <a:pt x="304" y="255"/>
                    <a:pt x="306" y="254"/>
                    <a:pt x="310" y="253"/>
                  </a:cubicBezTo>
                  <a:cubicBezTo>
                    <a:pt x="319" y="251"/>
                    <a:pt x="328" y="253"/>
                    <a:pt x="337" y="251"/>
                  </a:cubicBezTo>
                  <a:cubicBezTo>
                    <a:pt x="341" y="250"/>
                    <a:pt x="346" y="250"/>
                    <a:pt x="350" y="248"/>
                  </a:cubicBezTo>
                  <a:cubicBezTo>
                    <a:pt x="351" y="250"/>
                    <a:pt x="354" y="246"/>
                    <a:pt x="353" y="249"/>
                  </a:cubicBezTo>
                  <a:cubicBezTo>
                    <a:pt x="352" y="249"/>
                    <a:pt x="352" y="248"/>
                    <a:pt x="351" y="249"/>
                  </a:cubicBezTo>
                  <a:cubicBezTo>
                    <a:pt x="351" y="249"/>
                    <a:pt x="351" y="250"/>
                    <a:pt x="351" y="250"/>
                  </a:cubicBezTo>
                  <a:cubicBezTo>
                    <a:pt x="352" y="251"/>
                    <a:pt x="351" y="251"/>
                    <a:pt x="351" y="252"/>
                  </a:cubicBezTo>
                  <a:cubicBezTo>
                    <a:pt x="352" y="254"/>
                    <a:pt x="356" y="253"/>
                    <a:pt x="356" y="256"/>
                  </a:cubicBezTo>
                  <a:cubicBezTo>
                    <a:pt x="356" y="258"/>
                    <a:pt x="354" y="259"/>
                    <a:pt x="356" y="260"/>
                  </a:cubicBezTo>
                  <a:cubicBezTo>
                    <a:pt x="356" y="260"/>
                    <a:pt x="357" y="260"/>
                    <a:pt x="357" y="260"/>
                  </a:cubicBezTo>
                  <a:cubicBezTo>
                    <a:pt x="357" y="262"/>
                    <a:pt x="359" y="260"/>
                    <a:pt x="360" y="261"/>
                  </a:cubicBezTo>
                  <a:cubicBezTo>
                    <a:pt x="361" y="263"/>
                    <a:pt x="365" y="264"/>
                    <a:pt x="365" y="266"/>
                  </a:cubicBezTo>
                  <a:cubicBezTo>
                    <a:pt x="366" y="267"/>
                    <a:pt x="368" y="268"/>
                    <a:pt x="369" y="267"/>
                  </a:cubicBezTo>
                  <a:cubicBezTo>
                    <a:pt x="370" y="264"/>
                    <a:pt x="373" y="261"/>
                    <a:pt x="374" y="258"/>
                  </a:cubicBezTo>
                  <a:cubicBezTo>
                    <a:pt x="378" y="255"/>
                    <a:pt x="376" y="248"/>
                    <a:pt x="378" y="244"/>
                  </a:cubicBezTo>
                  <a:cubicBezTo>
                    <a:pt x="378" y="242"/>
                    <a:pt x="380" y="240"/>
                    <a:pt x="379" y="238"/>
                  </a:cubicBezTo>
                  <a:cubicBezTo>
                    <a:pt x="381" y="234"/>
                    <a:pt x="383" y="230"/>
                    <a:pt x="383" y="225"/>
                  </a:cubicBezTo>
                  <a:cubicBezTo>
                    <a:pt x="382" y="223"/>
                    <a:pt x="380" y="222"/>
                    <a:pt x="381" y="219"/>
                  </a:cubicBezTo>
                  <a:cubicBezTo>
                    <a:pt x="382" y="218"/>
                    <a:pt x="384" y="219"/>
                    <a:pt x="384" y="216"/>
                  </a:cubicBezTo>
                  <a:cubicBezTo>
                    <a:pt x="384" y="211"/>
                    <a:pt x="384" y="205"/>
                    <a:pt x="382" y="201"/>
                  </a:cubicBezTo>
                  <a:cubicBezTo>
                    <a:pt x="376" y="196"/>
                    <a:pt x="379" y="188"/>
                    <a:pt x="375" y="182"/>
                  </a:cubicBezTo>
                  <a:cubicBezTo>
                    <a:pt x="375" y="181"/>
                    <a:pt x="376" y="180"/>
                    <a:pt x="375" y="179"/>
                  </a:cubicBezTo>
                  <a:cubicBezTo>
                    <a:pt x="376" y="174"/>
                    <a:pt x="376" y="169"/>
                    <a:pt x="374" y="164"/>
                  </a:cubicBezTo>
                  <a:cubicBezTo>
                    <a:pt x="374" y="163"/>
                    <a:pt x="375" y="161"/>
                    <a:pt x="374" y="160"/>
                  </a:cubicBezTo>
                  <a:cubicBezTo>
                    <a:pt x="377" y="157"/>
                    <a:pt x="376" y="149"/>
                    <a:pt x="383" y="150"/>
                  </a:cubicBezTo>
                  <a:cubicBezTo>
                    <a:pt x="387" y="151"/>
                    <a:pt x="392" y="145"/>
                    <a:pt x="395" y="150"/>
                  </a:cubicBezTo>
                  <a:cubicBezTo>
                    <a:pt x="396" y="154"/>
                    <a:pt x="403" y="154"/>
                    <a:pt x="402" y="159"/>
                  </a:cubicBezTo>
                  <a:cubicBezTo>
                    <a:pt x="397" y="162"/>
                    <a:pt x="393" y="155"/>
                    <a:pt x="387" y="158"/>
                  </a:cubicBezTo>
                  <a:cubicBezTo>
                    <a:pt x="385" y="158"/>
                    <a:pt x="384" y="159"/>
                    <a:pt x="382" y="159"/>
                  </a:cubicBezTo>
                  <a:cubicBezTo>
                    <a:pt x="378" y="162"/>
                    <a:pt x="384" y="164"/>
                    <a:pt x="381" y="167"/>
                  </a:cubicBezTo>
                  <a:cubicBezTo>
                    <a:pt x="379" y="168"/>
                    <a:pt x="381" y="171"/>
                    <a:pt x="380" y="173"/>
                  </a:cubicBezTo>
                  <a:cubicBezTo>
                    <a:pt x="381" y="174"/>
                    <a:pt x="379" y="177"/>
                    <a:pt x="381" y="178"/>
                  </a:cubicBezTo>
                  <a:cubicBezTo>
                    <a:pt x="381" y="180"/>
                    <a:pt x="382" y="183"/>
                    <a:pt x="380" y="185"/>
                  </a:cubicBezTo>
                  <a:cubicBezTo>
                    <a:pt x="388" y="191"/>
                    <a:pt x="392" y="200"/>
                    <a:pt x="396" y="208"/>
                  </a:cubicBezTo>
                  <a:cubicBezTo>
                    <a:pt x="399" y="205"/>
                    <a:pt x="402" y="203"/>
                    <a:pt x="407" y="202"/>
                  </a:cubicBezTo>
                  <a:cubicBezTo>
                    <a:pt x="410" y="202"/>
                    <a:pt x="414" y="197"/>
                    <a:pt x="417" y="202"/>
                  </a:cubicBezTo>
                  <a:cubicBezTo>
                    <a:pt x="420" y="201"/>
                    <a:pt x="423" y="202"/>
                    <a:pt x="426" y="202"/>
                  </a:cubicBezTo>
                  <a:cubicBezTo>
                    <a:pt x="432" y="200"/>
                    <a:pt x="432" y="200"/>
                    <a:pt x="432" y="200"/>
                  </a:cubicBezTo>
                  <a:cubicBezTo>
                    <a:pt x="433" y="201"/>
                    <a:pt x="432" y="202"/>
                    <a:pt x="434" y="204"/>
                  </a:cubicBezTo>
                  <a:cubicBezTo>
                    <a:pt x="433" y="207"/>
                    <a:pt x="435" y="210"/>
                    <a:pt x="434" y="214"/>
                  </a:cubicBezTo>
                  <a:cubicBezTo>
                    <a:pt x="433" y="216"/>
                    <a:pt x="435" y="219"/>
                    <a:pt x="434" y="221"/>
                  </a:cubicBezTo>
                  <a:cubicBezTo>
                    <a:pt x="437" y="227"/>
                    <a:pt x="439" y="236"/>
                    <a:pt x="447" y="237"/>
                  </a:cubicBezTo>
                  <a:cubicBezTo>
                    <a:pt x="447" y="238"/>
                    <a:pt x="448" y="238"/>
                    <a:pt x="448" y="240"/>
                  </a:cubicBezTo>
                  <a:cubicBezTo>
                    <a:pt x="445" y="242"/>
                    <a:pt x="441" y="242"/>
                    <a:pt x="438" y="241"/>
                  </a:cubicBezTo>
                  <a:cubicBezTo>
                    <a:pt x="434" y="239"/>
                    <a:pt x="430" y="238"/>
                    <a:pt x="429" y="234"/>
                  </a:cubicBezTo>
                  <a:cubicBezTo>
                    <a:pt x="432" y="229"/>
                    <a:pt x="430" y="223"/>
                    <a:pt x="428" y="219"/>
                  </a:cubicBezTo>
                  <a:cubicBezTo>
                    <a:pt x="425" y="218"/>
                    <a:pt x="429" y="215"/>
                    <a:pt x="427" y="214"/>
                  </a:cubicBezTo>
                  <a:cubicBezTo>
                    <a:pt x="424" y="211"/>
                    <a:pt x="420" y="214"/>
                    <a:pt x="417" y="213"/>
                  </a:cubicBezTo>
                  <a:cubicBezTo>
                    <a:pt x="414" y="214"/>
                    <a:pt x="408" y="211"/>
                    <a:pt x="406" y="215"/>
                  </a:cubicBezTo>
                  <a:cubicBezTo>
                    <a:pt x="405" y="215"/>
                    <a:pt x="405" y="215"/>
                    <a:pt x="404" y="215"/>
                  </a:cubicBezTo>
                  <a:cubicBezTo>
                    <a:pt x="404" y="216"/>
                    <a:pt x="404" y="216"/>
                    <a:pt x="404" y="216"/>
                  </a:cubicBezTo>
                  <a:cubicBezTo>
                    <a:pt x="403" y="216"/>
                    <a:pt x="403" y="215"/>
                    <a:pt x="403" y="216"/>
                  </a:cubicBezTo>
                  <a:cubicBezTo>
                    <a:pt x="402" y="218"/>
                    <a:pt x="405" y="220"/>
                    <a:pt x="403" y="222"/>
                  </a:cubicBezTo>
                  <a:cubicBezTo>
                    <a:pt x="400" y="223"/>
                    <a:pt x="402" y="227"/>
                    <a:pt x="400" y="228"/>
                  </a:cubicBezTo>
                  <a:cubicBezTo>
                    <a:pt x="399" y="231"/>
                    <a:pt x="399" y="233"/>
                    <a:pt x="400" y="236"/>
                  </a:cubicBezTo>
                  <a:cubicBezTo>
                    <a:pt x="399" y="237"/>
                    <a:pt x="398" y="236"/>
                    <a:pt x="397" y="237"/>
                  </a:cubicBezTo>
                  <a:cubicBezTo>
                    <a:pt x="393" y="241"/>
                    <a:pt x="398" y="244"/>
                    <a:pt x="396" y="248"/>
                  </a:cubicBezTo>
                  <a:cubicBezTo>
                    <a:pt x="397" y="252"/>
                    <a:pt x="393" y="257"/>
                    <a:pt x="395" y="261"/>
                  </a:cubicBezTo>
                  <a:cubicBezTo>
                    <a:pt x="395" y="263"/>
                    <a:pt x="393" y="263"/>
                    <a:pt x="393" y="265"/>
                  </a:cubicBezTo>
                  <a:cubicBezTo>
                    <a:pt x="395" y="266"/>
                    <a:pt x="393" y="269"/>
                    <a:pt x="394" y="271"/>
                  </a:cubicBezTo>
                  <a:cubicBezTo>
                    <a:pt x="391" y="273"/>
                    <a:pt x="393" y="277"/>
                    <a:pt x="390" y="279"/>
                  </a:cubicBezTo>
                  <a:cubicBezTo>
                    <a:pt x="392" y="284"/>
                    <a:pt x="389" y="289"/>
                    <a:pt x="390" y="295"/>
                  </a:cubicBezTo>
                  <a:cubicBezTo>
                    <a:pt x="388" y="296"/>
                    <a:pt x="389" y="300"/>
                    <a:pt x="385" y="300"/>
                  </a:cubicBezTo>
                  <a:cubicBezTo>
                    <a:pt x="384" y="301"/>
                    <a:pt x="382" y="301"/>
                    <a:pt x="381" y="302"/>
                  </a:cubicBezTo>
                  <a:cubicBezTo>
                    <a:pt x="379" y="304"/>
                    <a:pt x="375" y="305"/>
                    <a:pt x="372" y="307"/>
                  </a:cubicBezTo>
                  <a:cubicBezTo>
                    <a:pt x="367" y="308"/>
                    <a:pt x="361" y="309"/>
                    <a:pt x="356" y="307"/>
                  </a:cubicBezTo>
                  <a:cubicBezTo>
                    <a:pt x="353" y="306"/>
                    <a:pt x="350" y="305"/>
                    <a:pt x="347" y="306"/>
                  </a:cubicBezTo>
                  <a:cubicBezTo>
                    <a:pt x="343" y="306"/>
                    <a:pt x="338" y="304"/>
                    <a:pt x="334" y="305"/>
                  </a:cubicBezTo>
                  <a:cubicBezTo>
                    <a:pt x="333" y="305"/>
                    <a:pt x="333" y="304"/>
                    <a:pt x="332" y="305"/>
                  </a:cubicBezTo>
                  <a:cubicBezTo>
                    <a:pt x="331" y="305"/>
                    <a:pt x="332" y="306"/>
                    <a:pt x="331" y="306"/>
                  </a:cubicBezTo>
                  <a:cubicBezTo>
                    <a:pt x="327" y="301"/>
                    <a:pt x="320" y="306"/>
                    <a:pt x="316" y="305"/>
                  </a:cubicBezTo>
                  <a:cubicBezTo>
                    <a:pt x="308" y="310"/>
                    <a:pt x="299" y="308"/>
                    <a:pt x="290" y="311"/>
                  </a:cubicBezTo>
                  <a:cubicBezTo>
                    <a:pt x="289" y="311"/>
                    <a:pt x="289" y="310"/>
                    <a:pt x="289" y="311"/>
                  </a:cubicBezTo>
                  <a:cubicBezTo>
                    <a:pt x="288" y="312"/>
                    <a:pt x="289" y="313"/>
                    <a:pt x="290" y="315"/>
                  </a:cubicBezTo>
                  <a:cubicBezTo>
                    <a:pt x="291" y="315"/>
                    <a:pt x="291" y="316"/>
                    <a:pt x="291" y="317"/>
                  </a:cubicBezTo>
                  <a:cubicBezTo>
                    <a:pt x="291" y="318"/>
                    <a:pt x="291" y="319"/>
                    <a:pt x="291" y="319"/>
                  </a:cubicBezTo>
                  <a:cubicBezTo>
                    <a:pt x="291" y="321"/>
                    <a:pt x="289" y="324"/>
                    <a:pt x="287" y="324"/>
                  </a:cubicBezTo>
                  <a:cubicBezTo>
                    <a:pt x="287" y="324"/>
                    <a:pt x="286" y="323"/>
                    <a:pt x="285" y="324"/>
                  </a:cubicBezTo>
                  <a:cubicBezTo>
                    <a:pt x="285" y="325"/>
                    <a:pt x="286" y="325"/>
                    <a:pt x="287" y="325"/>
                  </a:cubicBezTo>
                  <a:cubicBezTo>
                    <a:pt x="286" y="326"/>
                    <a:pt x="283" y="326"/>
                    <a:pt x="282" y="328"/>
                  </a:cubicBezTo>
                  <a:cubicBezTo>
                    <a:pt x="283" y="328"/>
                    <a:pt x="283" y="328"/>
                    <a:pt x="283" y="328"/>
                  </a:cubicBezTo>
                  <a:cubicBezTo>
                    <a:pt x="283" y="331"/>
                    <a:pt x="280" y="331"/>
                    <a:pt x="278" y="331"/>
                  </a:cubicBezTo>
                  <a:cubicBezTo>
                    <a:pt x="276" y="331"/>
                    <a:pt x="275" y="331"/>
                    <a:pt x="275" y="329"/>
                  </a:cubicBezTo>
                  <a:cubicBezTo>
                    <a:pt x="276" y="328"/>
                    <a:pt x="276" y="326"/>
                    <a:pt x="275" y="324"/>
                  </a:cubicBezTo>
                  <a:cubicBezTo>
                    <a:pt x="273" y="323"/>
                    <a:pt x="272" y="326"/>
                    <a:pt x="270" y="327"/>
                  </a:cubicBezTo>
                  <a:cubicBezTo>
                    <a:pt x="270" y="329"/>
                    <a:pt x="272" y="330"/>
                    <a:pt x="271" y="332"/>
                  </a:cubicBezTo>
                  <a:cubicBezTo>
                    <a:pt x="269" y="333"/>
                    <a:pt x="269" y="333"/>
                    <a:pt x="269" y="333"/>
                  </a:cubicBezTo>
                  <a:cubicBezTo>
                    <a:pt x="270" y="333"/>
                    <a:pt x="270" y="334"/>
                    <a:pt x="271" y="333"/>
                  </a:cubicBezTo>
                  <a:cubicBezTo>
                    <a:pt x="271" y="335"/>
                    <a:pt x="269" y="336"/>
                    <a:pt x="270" y="338"/>
                  </a:cubicBezTo>
                  <a:cubicBezTo>
                    <a:pt x="270" y="339"/>
                    <a:pt x="268" y="339"/>
                    <a:pt x="267" y="339"/>
                  </a:cubicBezTo>
                  <a:cubicBezTo>
                    <a:pt x="262" y="338"/>
                    <a:pt x="267" y="334"/>
                    <a:pt x="264" y="332"/>
                  </a:cubicBezTo>
                  <a:cubicBezTo>
                    <a:pt x="263" y="330"/>
                    <a:pt x="263" y="330"/>
                    <a:pt x="263" y="330"/>
                  </a:cubicBezTo>
                  <a:cubicBezTo>
                    <a:pt x="262" y="330"/>
                    <a:pt x="260" y="331"/>
                    <a:pt x="260" y="332"/>
                  </a:cubicBezTo>
                  <a:cubicBezTo>
                    <a:pt x="260" y="335"/>
                    <a:pt x="263" y="339"/>
                    <a:pt x="261" y="341"/>
                  </a:cubicBezTo>
                  <a:cubicBezTo>
                    <a:pt x="260" y="343"/>
                    <a:pt x="258" y="343"/>
                    <a:pt x="257" y="344"/>
                  </a:cubicBezTo>
                  <a:cubicBezTo>
                    <a:pt x="255" y="346"/>
                    <a:pt x="253" y="348"/>
                    <a:pt x="251" y="348"/>
                  </a:cubicBezTo>
                  <a:cubicBezTo>
                    <a:pt x="250" y="345"/>
                    <a:pt x="253" y="341"/>
                    <a:pt x="249" y="339"/>
                  </a:cubicBezTo>
                  <a:cubicBezTo>
                    <a:pt x="247" y="341"/>
                    <a:pt x="248" y="346"/>
                    <a:pt x="244" y="347"/>
                  </a:cubicBezTo>
                  <a:cubicBezTo>
                    <a:pt x="242" y="347"/>
                    <a:pt x="240" y="347"/>
                    <a:pt x="240" y="344"/>
                  </a:cubicBezTo>
                  <a:cubicBezTo>
                    <a:pt x="240" y="342"/>
                    <a:pt x="241" y="341"/>
                    <a:pt x="241" y="339"/>
                  </a:cubicBezTo>
                  <a:cubicBezTo>
                    <a:pt x="239" y="338"/>
                    <a:pt x="238" y="340"/>
                    <a:pt x="237" y="340"/>
                  </a:cubicBezTo>
                  <a:cubicBezTo>
                    <a:pt x="233" y="343"/>
                    <a:pt x="238" y="345"/>
                    <a:pt x="237" y="348"/>
                  </a:cubicBezTo>
                  <a:cubicBezTo>
                    <a:pt x="238" y="348"/>
                    <a:pt x="238" y="349"/>
                    <a:pt x="238" y="350"/>
                  </a:cubicBezTo>
                  <a:cubicBezTo>
                    <a:pt x="235" y="353"/>
                    <a:pt x="232" y="351"/>
                    <a:pt x="229" y="354"/>
                  </a:cubicBezTo>
                  <a:cubicBezTo>
                    <a:pt x="228" y="353"/>
                    <a:pt x="227" y="352"/>
                    <a:pt x="227" y="351"/>
                  </a:cubicBezTo>
                  <a:cubicBezTo>
                    <a:pt x="226" y="349"/>
                    <a:pt x="229" y="348"/>
                    <a:pt x="227" y="346"/>
                  </a:cubicBezTo>
                  <a:cubicBezTo>
                    <a:pt x="226" y="347"/>
                    <a:pt x="224" y="346"/>
                    <a:pt x="223" y="348"/>
                  </a:cubicBezTo>
                  <a:cubicBezTo>
                    <a:pt x="224" y="349"/>
                    <a:pt x="224" y="351"/>
                    <a:pt x="222" y="352"/>
                  </a:cubicBezTo>
                  <a:cubicBezTo>
                    <a:pt x="218" y="352"/>
                    <a:pt x="213" y="355"/>
                    <a:pt x="210" y="351"/>
                  </a:cubicBezTo>
                  <a:cubicBezTo>
                    <a:pt x="206" y="354"/>
                    <a:pt x="203" y="355"/>
                    <a:pt x="199" y="355"/>
                  </a:cubicBezTo>
                  <a:cubicBezTo>
                    <a:pt x="197" y="355"/>
                    <a:pt x="197" y="353"/>
                    <a:pt x="197" y="352"/>
                  </a:cubicBezTo>
                  <a:cubicBezTo>
                    <a:pt x="199" y="348"/>
                    <a:pt x="198" y="341"/>
                    <a:pt x="201" y="338"/>
                  </a:cubicBezTo>
                  <a:cubicBezTo>
                    <a:pt x="201" y="337"/>
                    <a:pt x="201" y="336"/>
                    <a:pt x="200" y="335"/>
                  </a:cubicBezTo>
                  <a:cubicBezTo>
                    <a:pt x="199" y="335"/>
                    <a:pt x="198" y="336"/>
                    <a:pt x="197" y="337"/>
                  </a:cubicBezTo>
                  <a:cubicBezTo>
                    <a:pt x="193" y="337"/>
                    <a:pt x="190" y="339"/>
                    <a:pt x="186" y="339"/>
                  </a:cubicBezTo>
                  <a:cubicBezTo>
                    <a:pt x="183" y="342"/>
                    <a:pt x="180" y="339"/>
                    <a:pt x="177" y="341"/>
                  </a:cubicBezTo>
                  <a:cubicBezTo>
                    <a:pt x="175" y="343"/>
                    <a:pt x="176" y="345"/>
                    <a:pt x="174" y="347"/>
                  </a:cubicBezTo>
                  <a:cubicBezTo>
                    <a:pt x="169" y="347"/>
                    <a:pt x="168" y="354"/>
                    <a:pt x="162" y="352"/>
                  </a:cubicBezTo>
                  <a:cubicBezTo>
                    <a:pt x="160" y="354"/>
                    <a:pt x="158" y="358"/>
                    <a:pt x="154" y="356"/>
                  </a:cubicBezTo>
                  <a:cubicBezTo>
                    <a:pt x="151" y="353"/>
                    <a:pt x="153" y="349"/>
                    <a:pt x="154" y="346"/>
                  </a:cubicBezTo>
                  <a:cubicBezTo>
                    <a:pt x="159" y="343"/>
                    <a:pt x="152" y="338"/>
                    <a:pt x="155" y="336"/>
                  </a:cubicBezTo>
                  <a:cubicBezTo>
                    <a:pt x="165" y="337"/>
                    <a:pt x="165" y="337"/>
                    <a:pt x="165" y="337"/>
                  </a:cubicBezTo>
                  <a:cubicBezTo>
                    <a:pt x="166" y="336"/>
                    <a:pt x="168" y="336"/>
                    <a:pt x="169" y="336"/>
                  </a:cubicBezTo>
                  <a:cubicBezTo>
                    <a:pt x="170" y="337"/>
                    <a:pt x="171" y="340"/>
                    <a:pt x="174" y="338"/>
                  </a:cubicBezTo>
                  <a:cubicBezTo>
                    <a:pt x="176" y="336"/>
                    <a:pt x="180" y="333"/>
                    <a:pt x="184" y="335"/>
                  </a:cubicBezTo>
                  <a:cubicBezTo>
                    <a:pt x="186" y="335"/>
                    <a:pt x="187" y="333"/>
                    <a:pt x="189" y="332"/>
                  </a:cubicBezTo>
                  <a:cubicBezTo>
                    <a:pt x="193" y="331"/>
                    <a:pt x="198" y="334"/>
                    <a:pt x="201" y="331"/>
                  </a:cubicBezTo>
                  <a:cubicBezTo>
                    <a:pt x="208" y="332"/>
                    <a:pt x="214" y="330"/>
                    <a:pt x="221" y="330"/>
                  </a:cubicBezTo>
                  <a:cubicBezTo>
                    <a:pt x="221" y="330"/>
                    <a:pt x="221" y="330"/>
                    <a:pt x="221" y="330"/>
                  </a:cubicBezTo>
                  <a:cubicBezTo>
                    <a:pt x="222" y="330"/>
                    <a:pt x="222" y="330"/>
                    <a:pt x="222" y="330"/>
                  </a:cubicBezTo>
                  <a:cubicBezTo>
                    <a:pt x="223" y="329"/>
                    <a:pt x="223" y="329"/>
                    <a:pt x="223" y="329"/>
                  </a:cubicBezTo>
                  <a:cubicBezTo>
                    <a:pt x="224" y="331"/>
                    <a:pt x="226" y="329"/>
                    <a:pt x="227" y="332"/>
                  </a:cubicBezTo>
                  <a:cubicBezTo>
                    <a:pt x="229" y="335"/>
                    <a:pt x="222" y="338"/>
                    <a:pt x="228" y="340"/>
                  </a:cubicBezTo>
                  <a:cubicBezTo>
                    <a:pt x="231" y="340"/>
                    <a:pt x="231" y="337"/>
                    <a:pt x="233" y="335"/>
                  </a:cubicBezTo>
                  <a:cubicBezTo>
                    <a:pt x="232" y="333"/>
                    <a:pt x="231" y="331"/>
                    <a:pt x="233" y="330"/>
                  </a:cubicBezTo>
                  <a:cubicBezTo>
                    <a:pt x="234" y="327"/>
                    <a:pt x="238" y="327"/>
                    <a:pt x="240" y="324"/>
                  </a:cubicBezTo>
                  <a:cubicBezTo>
                    <a:pt x="239" y="322"/>
                    <a:pt x="240" y="320"/>
                    <a:pt x="241" y="318"/>
                  </a:cubicBezTo>
                  <a:cubicBezTo>
                    <a:pt x="242" y="320"/>
                    <a:pt x="246" y="317"/>
                    <a:pt x="247" y="321"/>
                  </a:cubicBezTo>
                  <a:cubicBezTo>
                    <a:pt x="247" y="321"/>
                    <a:pt x="248" y="321"/>
                    <a:pt x="248" y="322"/>
                  </a:cubicBezTo>
                  <a:cubicBezTo>
                    <a:pt x="246" y="323"/>
                    <a:pt x="247" y="325"/>
                    <a:pt x="246" y="327"/>
                  </a:cubicBezTo>
                  <a:cubicBezTo>
                    <a:pt x="247" y="328"/>
                    <a:pt x="247" y="329"/>
                    <a:pt x="248" y="328"/>
                  </a:cubicBezTo>
                  <a:cubicBezTo>
                    <a:pt x="250" y="331"/>
                    <a:pt x="253" y="329"/>
                    <a:pt x="255" y="328"/>
                  </a:cubicBezTo>
                  <a:cubicBezTo>
                    <a:pt x="259" y="327"/>
                    <a:pt x="260" y="322"/>
                    <a:pt x="263" y="321"/>
                  </a:cubicBezTo>
                  <a:cubicBezTo>
                    <a:pt x="268" y="321"/>
                    <a:pt x="273" y="319"/>
                    <a:pt x="276" y="315"/>
                  </a:cubicBezTo>
                  <a:cubicBezTo>
                    <a:pt x="277" y="307"/>
                    <a:pt x="277" y="307"/>
                    <a:pt x="277" y="307"/>
                  </a:cubicBezTo>
                  <a:cubicBezTo>
                    <a:pt x="279" y="306"/>
                    <a:pt x="280" y="306"/>
                    <a:pt x="282" y="306"/>
                  </a:cubicBezTo>
                  <a:cubicBezTo>
                    <a:pt x="284" y="304"/>
                    <a:pt x="285" y="300"/>
                    <a:pt x="288" y="299"/>
                  </a:cubicBezTo>
                  <a:cubicBezTo>
                    <a:pt x="295" y="302"/>
                    <a:pt x="300" y="297"/>
                    <a:pt x="305" y="295"/>
                  </a:cubicBezTo>
                  <a:cubicBezTo>
                    <a:pt x="306" y="294"/>
                    <a:pt x="304" y="293"/>
                    <a:pt x="304" y="292"/>
                  </a:cubicBezTo>
                  <a:cubicBezTo>
                    <a:pt x="304" y="292"/>
                    <a:pt x="304" y="292"/>
                    <a:pt x="304" y="292"/>
                  </a:cubicBezTo>
                  <a:cubicBezTo>
                    <a:pt x="303" y="293"/>
                    <a:pt x="302" y="292"/>
                    <a:pt x="300" y="291"/>
                  </a:cubicBezTo>
                  <a:cubicBezTo>
                    <a:pt x="295" y="293"/>
                    <a:pt x="288" y="294"/>
                    <a:pt x="283" y="293"/>
                  </a:cubicBezTo>
                  <a:cubicBezTo>
                    <a:pt x="283" y="291"/>
                    <a:pt x="287" y="290"/>
                    <a:pt x="288" y="289"/>
                  </a:cubicBezTo>
                  <a:cubicBezTo>
                    <a:pt x="290" y="285"/>
                    <a:pt x="289" y="281"/>
                    <a:pt x="288" y="278"/>
                  </a:cubicBezTo>
                  <a:cubicBezTo>
                    <a:pt x="287" y="277"/>
                    <a:pt x="286" y="275"/>
                    <a:pt x="285" y="277"/>
                  </a:cubicBezTo>
                  <a:cubicBezTo>
                    <a:pt x="284" y="280"/>
                    <a:pt x="285" y="284"/>
                    <a:pt x="283" y="286"/>
                  </a:cubicBezTo>
                  <a:cubicBezTo>
                    <a:pt x="278" y="290"/>
                    <a:pt x="271" y="290"/>
                    <a:pt x="265" y="290"/>
                  </a:cubicBezTo>
                  <a:cubicBezTo>
                    <a:pt x="264" y="287"/>
                    <a:pt x="269" y="288"/>
                    <a:pt x="270" y="287"/>
                  </a:cubicBezTo>
                  <a:cubicBezTo>
                    <a:pt x="274" y="286"/>
                    <a:pt x="273" y="283"/>
                    <a:pt x="273" y="281"/>
                  </a:cubicBezTo>
                  <a:cubicBezTo>
                    <a:pt x="273" y="279"/>
                    <a:pt x="270" y="278"/>
                    <a:pt x="271" y="275"/>
                  </a:cubicBezTo>
                  <a:cubicBezTo>
                    <a:pt x="273" y="274"/>
                    <a:pt x="273" y="271"/>
                    <a:pt x="274" y="270"/>
                  </a:cubicBezTo>
                  <a:cubicBezTo>
                    <a:pt x="272" y="270"/>
                    <a:pt x="269" y="271"/>
                    <a:pt x="267" y="273"/>
                  </a:cubicBezTo>
                  <a:cubicBezTo>
                    <a:pt x="268" y="275"/>
                    <a:pt x="270" y="278"/>
                    <a:pt x="267" y="279"/>
                  </a:cubicBezTo>
                  <a:cubicBezTo>
                    <a:pt x="265" y="282"/>
                    <a:pt x="263" y="283"/>
                    <a:pt x="260" y="282"/>
                  </a:cubicBezTo>
                  <a:cubicBezTo>
                    <a:pt x="260" y="284"/>
                    <a:pt x="261" y="283"/>
                    <a:pt x="262" y="284"/>
                  </a:cubicBezTo>
                  <a:cubicBezTo>
                    <a:pt x="261" y="285"/>
                    <a:pt x="260" y="286"/>
                    <a:pt x="258" y="286"/>
                  </a:cubicBezTo>
                  <a:cubicBezTo>
                    <a:pt x="253" y="286"/>
                    <a:pt x="248" y="284"/>
                    <a:pt x="243" y="283"/>
                  </a:cubicBezTo>
                  <a:cubicBezTo>
                    <a:pt x="242" y="279"/>
                    <a:pt x="242" y="275"/>
                    <a:pt x="238" y="273"/>
                  </a:cubicBezTo>
                  <a:cubicBezTo>
                    <a:pt x="233" y="274"/>
                    <a:pt x="228" y="270"/>
                    <a:pt x="224" y="273"/>
                  </a:cubicBezTo>
                  <a:cubicBezTo>
                    <a:pt x="223" y="274"/>
                    <a:pt x="223" y="275"/>
                    <a:pt x="224" y="276"/>
                  </a:cubicBezTo>
                  <a:cubicBezTo>
                    <a:pt x="221" y="279"/>
                    <a:pt x="216" y="278"/>
                    <a:pt x="215" y="282"/>
                  </a:cubicBezTo>
                  <a:cubicBezTo>
                    <a:pt x="216" y="283"/>
                    <a:pt x="216" y="283"/>
                    <a:pt x="216" y="283"/>
                  </a:cubicBezTo>
                  <a:cubicBezTo>
                    <a:pt x="213" y="286"/>
                    <a:pt x="208" y="285"/>
                    <a:pt x="203" y="285"/>
                  </a:cubicBezTo>
                  <a:cubicBezTo>
                    <a:pt x="199" y="285"/>
                    <a:pt x="196" y="287"/>
                    <a:pt x="194" y="289"/>
                  </a:cubicBezTo>
                  <a:cubicBezTo>
                    <a:pt x="190" y="292"/>
                    <a:pt x="187" y="295"/>
                    <a:pt x="182" y="296"/>
                  </a:cubicBezTo>
                  <a:cubicBezTo>
                    <a:pt x="175" y="297"/>
                    <a:pt x="170" y="294"/>
                    <a:pt x="163" y="295"/>
                  </a:cubicBezTo>
                  <a:cubicBezTo>
                    <a:pt x="156" y="292"/>
                    <a:pt x="146" y="294"/>
                    <a:pt x="139" y="287"/>
                  </a:cubicBezTo>
                  <a:cubicBezTo>
                    <a:pt x="135" y="287"/>
                    <a:pt x="131" y="285"/>
                    <a:pt x="126" y="284"/>
                  </a:cubicBezTo>
                  <a:cubicBezTo>
                    <a:pt x="123" y="282"/>
                    <a:pt x="120" y="280"/>
                    <a:pt x="117" y="279"/>
                  </a:cubicBezTo>
                  <a:cubicBezTo>
                    <a:pt x="117" y="274"/>
                    <a:pt x="111" y="272"/>
                    <a:pt x="110" y="267"/>
                  </a:cubicBezTo>
                  <a:cubicBezTo>
                    <a:pt x="105" y="267"/>
                    <a:pt x="100" y="260"/>
                    <a:pt x="95" y="266"/>
                  </a:cubicBezTo>
                  <a:cubicBezTo>
                    <a:pt x="94" y="266"/>
                    <a:pt x="93" y="265"/>
                    <a:pt x="91" y="265"/>
                  </a:cubicBezTo>
                  <a:cubicBezTo>
                    <a:pt x="91" y="268"/>
                    <a:pt x="90" y="271"/>
                    <a:pt x="90" y="274"/>
                  </a:cubicBezTo>
                  <a:cubicBezTo>
                    <a:pt x="93" y="274"/>
                    <a:pt x="95" y="278"/>
                    <a:pt x="98" y="276"/>
                  </a:cubicBezTo>
                  <a:cubicBezTo>
                    <a:pt x="99" y="276"/>
                    <a:pt x="100" y="278"/>
                    <a:pt x="101" y="276"/>
                  </a:cubicBezTo>
                  <a:cubicBezTo>
                    <a:pt x="103" y="277"/>
                    <a:pt x="100" y="279"/>
                    <a:pt x="103" y="279"/>
                  </a:cubicBezTo>
                  <a:cubicBezTo>
                    <a:pt x="104" y="278"/>
                    <a:pt x="105" y="278"/>
                    <a:pt x="105" y="278"/>
                  </a:cubicBezTo>
                  <a:cubicBezTo>
                    <a:pt x="106" y="278"/>
                    <a:pt x="107" y="280"/>
                    <a:pt x="106" y="281"/>
                  </a:cubicBezTo>
                  <a:cubicBezTo>
                    <a:pt x="105" y="281"/>
                    <a:pt x="104" y="281"/>
                    <a:pt x="104" y="282"/>
                  </a:cubicBezTo>
                  <a:cubicBezTo>
                    <a:pt x="105" y="283"/>
                    <a:pt x="105" y="287"/>
                    <a:pt x="106" y="288"/>
                  </a:cubicBezTo>
                  <a:cubicBezTo>
                    <a:pt x="104" y="289"/>
                    <a:pt x="104" y="291"/>
                    <a:pt x="105" y="292"/>
                  </a:cubicBezTo>
                  <a:cubicBezTo>
                    <a:pt x="106" y="293"/>
                    <a:pt x="107" y="293"/>
                    <a:pt x="108" y="293"/>
                  </a:cubicBezTo>
                  <a:cubicBezTo>
                    <a:pt x="108" y="292"/>
                    <a:pt x="110" y="293"/>
                    <a:pt x="111" y="293"/>
                  </a:cubicBezTo>
                  <a:cubicBezTo>
                    <a:pt x="111" y="295"/>
                    <a:pt x="114" y="295"/>
                    <a:pt x="113" y="298"/>
                  </a:cubicBezTo>
                  <a:cubicBezTo>
                    <a:pt x="114" y="298"/>
                    <a:pt x="114" y="301"/>
                    <a:pt x="115" y="300"/>
                  </a:cubicBezTo>
                  <a:cubicBezTo>
                    <a:pt x="116" y="301"/>
                    <a:pt x="115" y="304"/>
                    <a:pt x="117" y="305"/>
                  </a:cubicBezTo>
                  <a:cubicBezTo>
                    <a:pt x="118" y="306"/>
                    <a:pt x="118" y="306"/>
                    <a:pt x="118" y="306"/>
                  </a:cubicBezTo>
                  <a:cubicBezTo>
                    <a:pt x="119" y="306"/>
                    <a:pt x="120" y="307"/>
                    <a:pt x="121" y="308"/>
                  </a:cubicBezTo>
                  <a:cubicBezTo>
                    <a:pt x="121" y="309"/>
                    <a:pt x="122" y="310"/>
                    <a:pt x="123" y="309"/>
                  </a:cubicBezTo>
                  <a:cubicBezTo>
                    <a:pt x="125" y="307"/>
                    <a:pt x="127" y="314"/>
                    <a:pt x="130" y="310"/>
                  </a:cubicBezTo>
                  <a:cubicBezTo>
                    <a:pt x="132" y="310"/>
                    <a:pt x="135" y="309"/>
                    <a:pt x="137" y="311"/>
                  </a:cubicBezTo>
                  <a:cubicBezTo>
                    <a:pt x="138" y="314"/>
                    <a:pt x="137" y="317"/>
                    <a:pt x="140" y="319"/>
                  </a:cubicBezTo>
                  <a:cubicBezTo>
                    <a:pt x="138" y="323"/>
                    <a:pt x="140" y="328"/>
                    <a:pt x="138" y="332"/>
                  </a:cubicBezTo>
                  <a:cubicBezTo>
                    <a:pt x="137" y="331"/>
                    <a:pt x="137" y="331"/>
                    <a:pt x="137" y="331"/>
                  </a:cubicBezTo>
                  <a:cubicBezTo>
                    <a:pt x="137" y="333"/>
                    <a:pt x="137" y="334"/>
                    <a:pt x="135" y="334"/>
                  </a:cubicBezTo>
                  <a:cubicBezTo>
                    <a:pt x="135" y="334"/>
                    <a:pt x="135" y="335"/>
                    <a:pt x="135" y="335"/>
                  </a:cubicBezTo>
                  <a:cubicBezTo>
                    <a:pt x="132" y="334"/>
                    <a:pt x="133" y="340"/>
                    <a:pt x="130" y="338"/>
                  </a:cubicBezTo>
                  <a:cubicBezTo>
                    <a:pt x="130" y="338"/>
                    <a:pt x="130" y="338"/>
                    <a:pt x="130" y="338"/>
                  </a:cubicBezTo>
                  <a:cubicBezTo>
                    <a:pt x="132" y="338"/>
                    <a:pt x="132" y="340"/>
                    <a:pt x="132" y="341"/>
                  </a:cubicBezTo>
                  <a:cubicBezTo>
                    <a:pt x="129" y="342"/>
                    <a:pt x="131" y="344"/>
                    <a:pt x="129" y="346"/>
                  </a:cubicBezTo>
                  <a:cubicBezTo>
                    <a:pt x="129" y="348"/>
                    <a:pt x="129" y="351"/>
                    <a:pt x="127" y="352"/>
                  </a:cubicBezTo>
                  <a:cubicBezTo>
                    <a:pt x="127" y="358"/>
                    <a:pt x="126" y="363"/>
                    <a:pt x="125" y="370"/>
                  </a:cubicBezTo>
                  <a:cubicBezTo>
                    <a:pt x="124" y="372"/>
                    <a:pt x="121" y="370"/>
                    <a:pt x="120" y="373"/>
                  </a:cubicBezTo>
                  <a:cubicBezTo>
                    <a:pt x="119" y="375"/>
                    <a:pt x="120" y="380"/>
                    <a:pt x="117" y="380"/>
                  </a:cubicBezTo>
                  <a:cubicBezTo>
                    <a:pt x="114" y="380"/>
                    <a:pt x="111" y="382"/>
                    <a:pt x="109" y="383"/>
                  </a:cubicBezTo>
                  <a:cubicBezTo>
                    <a:pt x="109" y="386"/>
                    <a:pt x="107" y="387"/>
                    <a:pt x="105" y="388"/>
                  </a:cubicBezTo>
                  <a:cubicBezTo>
                    <a:pt x="103" y="388"/>
                    <a:pt x="103" y="395"/>
                    <a:pt x="100" y="391"/>
                  </a:cubicBezTo>
                  <a:cubicBezTo>
                    <a:pt x="100" y="389"/>
                    <a:pt x="103" y="386"/>
                    <a:pt x="99" y="384"/>
                  </a:cubicBezTo>
                  <a:cubicBezTo>
                    <a:pt x="97" y="384"/>
                    <a:pt x="94" y="382"/>
                    <a:pt x="92" y="385"/>
                  </a:cubicBezTo>
                  <a:cubicBezTo>
                    <a:pt x="87" y="387"/>
                    <a:pt x="81" y="384"/>
                    <a:pt x="77" y="382"/>
                  </a:cubicBezTo>
                  <a:cubicBezTo>
                    <a:pt x="74" y="381"/>
                    <a:pt x="74" y="379"/>
                    <a:pt x="75" y="377"/>
                  </a:cubicBezTo>
                  <a:cubicBezTo>
                    <a:pt x="79" y="371"/>
                    <a:pt x="71" y="367"/>
                    <a:pt x="72" y="363"/>
                  </a:cubicBezTo>
                  <a:cubicBezTo>
                    <a:pt x="75" y="362"/>
                    <a:pt x="80" y="362"/>
                    <a:pt x="82" y="365"/>
                  </a:cubicBezTo>
                  <a:cubicBezTo>
                    <a:pt x="81" y="367"/>
                    <a:pt x="84" y="366"/>
                    <a:pt x="84" y="369"/>
                  </a:cubicBezTo>
                  <a:cubicBezTo>
                    <a:pt x="85" y="372"/>
                    <a:pt x="89" y="370"/>
                    <a:pt x="91" y="373"/>
                  </a:cubicBezTo>
                  <a:cubicBezTo>
                    <a:pt x="94" y="373"/>
                    <a:pt x="97" y="372"/>
                    <a:pt x="100" y="372"/>
                  </a:cubicBezTo>
                  <a:cubicBezTo>
                    <a:pt x="102" y="371"/>
                    <a:pt x="105" y="373"/>
                    <a:pt x="107" y="371"/>
                  </a:cubicBezTo>
                  <a:cubicBezTo>
                    <a:pt x="107" y="369"/>
                    <a:pt x="104" y="369"/>
                    <a:pt x="103" y="367"/>
                  </a:cubicBezTo>
                  <a:cubicBezTo>
                    <a:pt x="105" y="365"/>
                    <a:pt x="102" y="362"/>
                    <a:pt x="101" y="361"/>
                  </a:cubicBezTo>
                  <a:cubicBezTo>
                    <a:pt x="100" y="359"/>
                    <a:pt x="102" y="357"/>
                    <a:pt x="104" y="356"/>
                  </a:cubicBezTo>
                  <a:cubicBezTo>
                    <a:pt x="103" y="351"/>
                    <a:pt x="103" y="347"/>
                    <a:pt x="103" y="342"/>
                  </a:cubicBezTo>
                  <a:cubicBezTo>
                    <a:pt x="103" y="339"/>
                    <a:pt x="100" y="336"/>
                    <a:pt x="103" y="334"/>
                  </a:cubicBezTo>
                  <a:cubicBezTo>
                    <a:pt x="106" y="333"/>
                    <a:pt x="110" y="335"/>
                    <a:pt x="112" y="332"/>
                  </a:cubicBezTo>
                  <a:cubicBezTo>
                    <a:pt x="111" y="329"/>
                    <a:pt x="107" y="328"/>
                    <a:pt x="108" y="324"/>
                  </a:cubicBezTo>
                  <a:cubicBezTo>
                    <a:pt x="104" y="322"/>
                    <a:pt x="100" y="325"/>
                    <a:pt x="96" y="325"/>
                  </a:cubicBezTo>
                  <a:cubicBezTo>
                    <a:pt x="94" y="328"/>
                    <a:pt x="91" y="327"/>
                    <a:pt x="88" y="326"/>
                  </a:cubicBezTo>
                  <a:cubicBezTo>
                    <a:pt x="87" y="326"/>
                    <a:pt x="86" y="325"/>
                    <a:pt x="86" y="324"/>
                  </a:cubicBezTo>
                  <a:cubicBezTo>
                    <a:pt x="87" y="321"/>
                    <a:pt x="87" y="321"/>
                    <a:pt x="87" y="321"/>
                  </a:cubicBezTo>
                  <a:cubicBezTo>
                    <a:pt x="90" y="322"/>
                    <a:pt x="93" y="324"/>
                    <a:pt x="96" y="321"/>
                  </a:cubicBezTo>
                  <a:cubicBezTo>
                    <a:pt x="95" y="319"/>
                    <a:pt x="94" y="317"/>
                    <a:pt x="93" y="315"/>
                  </a:cubicBezTo>
                  <a:cubicBezTo>
                    <a:pt x="87" y="316"/>
                    <a:pt x="81" y="317"/>
                    <a:pt x="76" y="314"/>
                  </a:cubicBezTo>
                  <a:cubicBezTo>
                    <a:pt x="75" y="312"/>
                    <a:pt x="77" y="310"/>
                    <a:pt x="76" y="308"/>
                  </a:cubicBezTo>
                  <a:cubicBezTo>
                    <a:pt x="70" y="305"/>
                    <a:pt x="70" y="305"/>
                    <a:pt x="70" y="305"/>
                  </a:cubicBezTo>
                  <a:cubicBezTo>
                    <a:pt x="71" y="304"/>
                    <a:pt x="70" y="301"/>
                    <a:pt x="68" y="301"/>
                  </a:cubicBezTo>
                  <a:cubicBezTo>
                    <a:pt x="65" y="301"/>
                    <a:pt x="62" y="301"/>
                    <a:pt x="61" y="299"/>
                  </a:cubicBezTo>
                  <a:cubicBezTo>
                    <a:pt x="61" y="295"/>
                    <a:pt x="65" y="297"/>
                    <a:pt x="65" y="293"/>
                  </a:cubicBezTo>
                  <a:cubicBezTo>
                    <a:pt x="64" y="292"/>
                    <a:pt x="64" y="289"/>
                    <a:pt x="62" y="290"/>
                  </a:cubicBezTo>
                  <a:cubicBezTo>
                    <a:pt x="59" y="290"/>
                    <a:pt x="56" y="291"/>
                    <a:pt x="54" y="290"/>
                  </a:cubicBezTo>
                  <a:cubicBezTo>
                    <a:pt x="53" y="288"/>
                    <a:pt x="54" y="286"/>
                    <a:pt x="55" y="284"/>
                  </a:cubicBezTo>
                  <a:cubicBezTo>
                    <a:pt x="52" y="281"/>
                    <a:pt x="54" y="278"/>
                    <a:pt x="55" y="275"/>
                  </a:cubicBezTo>
                  <a:cubicBezTo>
                    <a:pt x="54" y="269"/>
                    <a:pt x="53" y="262"/>
                    <a:pt x="53" y="256"/>
                  </a:cubicBezTo>
                  <a:cubicBezTo>
                    <a:pt x="53" y="254"/>
                    <a:pt x="52" y="250"/>
                    <a:pt x="54" y="248"/>
                  </a:cubicBezTo>
                  <a:cubicBezTo>
                    <a:pt x="53" y="245"/>
                    <a:pt x="54" y="243"/>
                    <a:pt x="55" y="241"/>
                  </a:cubicBezTo>
                  <a:cubicBezTo>
                    <a:pt x="55" y="238"/>
                    <a:pt x="58" y="235"/>
                    <a:pt x="56" y="233"/>
                  </a:cubicBezTo>
                  <a:cubicBezTo>
                    <a:pt x="56" y="228"/>
                    <a:pt x="59" y="224"/>
                    <a:pt x="60" y="219"/>
                  </a:cubicBezTo>
                  <a:cubicBezTo>
                    <a:pt x="61" y="219"/>
                    <a:pt x="63" y="217"/>
                    <a:pt x="62" y="216"/>
                  </a:cubicBezTo>
                  <a:cubicBezTo>
                    <a:pt x="61" y="214"/>
                    <a:pt x="60" y="215"/>
                    <a:pt x="59" y="216"/>
                  </a:cubicBezTo>
                  <a:cubicBezTo>
                    <a:pt x="57" y="219"/>
                    <a:pt x="56" y="223"/>
                    <a:pt x="54" y="226"/>
                  </a:cubicBezTo>
                  <a:cubicBezTo>
                    <a:pt x="52" y="227"/>
                    <a:pt x="53" y="229"/>
                    <a:pt x="51" y="230"/>
                  </a:cubicBezTo>
                  <a:cubicBezTo>
                    <a:pt x="49" y="233"/>
                    <a:pt x="46" y="236"/>
                    <a:pt x="48" y="240"/>
                  </a:cubicBezTo>
                  <a:cubicBezTo>
                    <a:pt x="46" y="244"/>
                    <a:pt x="46" y="248"/>
                    <a:pt x="44" y="251"/>
                  </a:cubicBezTo>
                  <a:cubicBezTo>
                    <a:pt x="44" y="255"/>
                    <a:pt x="41" y="259"/>
                    <a:pt x="40" y="263"/>
                  </a:cubicBezTo>
                  <a:cubicBezTo>
                    <a:pt x="39" y="264"/>
                    <a:pt x="37" y="264"/>
                    <a:pt x="36" y="263"/>
                  </a:cubicBezTo>
                  <a:cubicBezTo>
                    <a:pt x="34" y="259"/>
                    <a:pt x="32" y="255"/>
                    <a:pt x="32" y="250"/>
                  </a:cubicBezTo>
                  <a:cubicBezTo>
                    <a:pt x="33" y="251"/>
                    <a:pt x="36" y="253"/>
                    <a:pt x="37" y="250"/>
                  </a:cubicBezTo>
                  <a:cubicBezTo>
                    <a:pt x="38" y="248"/>
                    <a:pt x="41" y="247"/>
                    <a:pt x="40" y="245"/>
                  </a:cubicBezTo>
                  <a:cubicBezTo>
                    <a:pt x="40" y="242"/>
                    <a:pt x="37" y="243"/>
                    <a:pt x="36" y="242"/>
                  </a:cubicBezTo>
                  <a:cubicBezTo>
                    <a:pt x="34" y="239"/>
                    <a:pt x="30" y="239"/>
                    <a:pt x="30" y="236"/>
                  </a:cubicBezTo>
                  <a:cubicBezTo>
                    <a:pt x="29" y="233"/>
                    <a:pt x="30" y="229"/>
                    <a:pt x="26" y="228"/>
                  </a:cubicBezTo>
                  <a:cubicBezTo>
                    <a:pt x="27" y="224"/>
                    <a:pt x="24" y="223"/>
                    <a:pt x="22" y="222"/>
                  </a:cubicBezTo>
                  <a:cubicBezTo>
                    <a:pt x="20" y="218"/>
                    <a:pt x="20" y="213"/>
                    <a:pt x="16" y="210"/>
                  </a:cubicBezTo>
                  <a:cubicBezTo>
                    <a:pt x="16" y="209"/>
                    <a:pt x="17" y="207"/>
                    <a:pt x="16" y="205"/>
                  </a:cubicBezTo>
                  <a:cubicBezTo>
                    <a:pt x="14" y="204"/>
                    <a:pt x="10" y="203"/>
                    <a:pt x="10" y="199"/>
                  </a:cubicBezTo>
                  <a:cubicBezTo>
                    <a:pt x="8" y="198"/>
                    <a:pt x="6" y="195"/>
                    <a:pt x="6" y="192"/>
                  </a:cubicBezTo>
                  <a:cubicBezTo>
                    <a:pt x="8" y="184"/>
                    <a:pt x="0" y="178"/>
                    <a:pt x="4" y="170"/>
                  </a:cubicBezTo>
                  <a:cubicBezTo>
                    <a:pt x="3" y="166"/>
                    <a:pt x="7" y="165"/>
                    <a:pt x="9" y="163"/>
                  </a:cubicBezTo>
                  <a:cubicBezTo>
                    <a:pt x="10" y="162"/>
                    <a:pt x="11" y="164"/>
                    <a:pt x="12" y="164"/>
                  </a:cubicBezTo>
                  <a:cubicBezTo>
                    <a:pt x="13" y="168"/>
                    <a:pt x="9" y="170"/>
                    <a:pt x="9" y="174"/>
                  </a:cubicBezTo>
                  <a:cubicBezTo>
                    <a:pt x="10" y="177"/>
                    <a:pt x="9" y="181"/>
                    <a:pt x="11" y="184"/>
                  </a:cubicBezTo>
                  <a:cubicBezTo>
                    <a:pt x="9" y="187"/>
                    <a:pt x="10" y="190"/>
                    <a:pt x="11" y="192"/>
                  </a:cubicBezTo>
                  <a:cubicBezTo>
                    <a:pt x="13" y="193"/>
                    <a:pt x="13" y="195"/>
                    <a:pt x="14" y="196"/>
                  </a:cubicBezTo>
                  <a:cubicBezTo>
                    <a:pt x="15" y="201"/>
                    <a:pt x="24" y="199"/>
                    <a:pt x="23" y="204"/>
                  </a:cubicBezTo>
                  <a:cubicBezTo>
                    <a:pt x="23" y="205"/>
                    <a:pt x="24" y="205"/>
                    <a:pt x="25" y="206"/>
                  </a:cubicBezTo>
                  <a:cubicBezTo>
                    <a:pt x="28" y="205"/>
                    <a:pt x="27" y="210"/>
                    <a:pt x="30" y="209"/>
                  </a:cubicBezTo>
                  <a:cubicBezTo>
                    <a:pt x="30" y="210"/>
                    <a:pt x="31" y="210"/>
                    <a:pt x="31" y="210"/>
                  </a:cubicBezTo>
                  <a:cubicBezTo>
                    <a:pt x="31" y="211"/>
                    <a:pt x="31" y="212"/>
                    <a:pt x="31" y="214"/>
                  </a:cubicBezTo>
                  <a:cubicBezTo>
                    <a:pt x="32" y="214"/>
                    <a:pt x="32" y="214"/>
                    <a:pt x="32" y="214"/>
                  </a:cubicBezTo>
                  <a:cubicBezTo>
                    <a:pt x="31" y="214"/>
                    <a:pt x="32" y="216"/>
                    <a:pt x="32" y="216"/>
                  </a:cubicBezTo>
                  <a:cubicBezTo>
                    <a:pt x="31" y="223"/>
                    <a:pt x="33" y="229"/>
                    <a:pt x="36" y="235"/>
                  </a:cubicBezTo>
                  <a:cubicBezTo>
                    <a:pt x="38" y="236"/>
                    <a:pt x="39" y="238"/>
                    <a:pt x="41" y="238"/>
                  </a:cubicBezTo>
                  <a:cubicBezTo>
                    <a:pt x="43" y="236"/>
                    <a:pt x="42" y="233"/>
                    <a:pt x="43" y="231"/>
                  </a:cubicBezTo>
                  <a:cubicBezTo>
                    <a:pt x="46" y="229"/>
                    <a:pt x="46" y="226"/>
                    <a:pt x="48" y="224"/>
                  </a:cubicBezTo>
                  <a:cubicBezTo>
                    <a:pt x="46" y="220"/>
                    <a:pt x="49" y="216"/>
                    <a:pt x="49" y="212"/>
                  </a:cubicBezTo>
                  <a:cubicBezTo>
                    <a:pt x="52" y="209"/>
                    <a:pt x="55" y="204"/>
                    <a:pt x="59" y="203"/>
                  </a:cubicBezTo>
                  <a:cubicBezTo>
                    <a:pt x="62" y="201"/>
                    <a:pt x="64" y="199"/>
                    <a:pt x="67" y="198"/>
                  </a:cubicBezTo>
                  <a:cubicBezTo>
                    <a:pt x="72" y="192"/>
                    <a:pt x="72" y="192"/>
                    <a:pt x="72" y="192"/>
                  </a:cubicBezTo>
                  <a:cubicBezTo>
                    <a:pt x="76" y="191"/>
                    <a:pt x="80" y="191"/>
                    <a:pt x="82" y="187"/>
                  </a:cubicBezTo>
                  <a:cubicBezTo>
                    <a:pt x="85" y="185"/>
                    <a:pt x="88" y="183"/>
                    <a:pt x="90" y="182"/>
                  </a:cubicBezTo>
                  <a:cubicBezTo>
                    <a:pt x="96" y="180"/>
                    <a:pt x="100" y="173"/>
                    <a:pt x="105" y="169"/>
                  </a:cubicBezTo>
                  <a:cubicBezTo>
                    <a:pt x="119" y="164"/>
                    <a:pt x="119" y="164"/>
                    <a:pt x="119" y="164"/>
                  </a:cubicBezTo>
                  <a:cubicBezTo>
                    <a:pt x="124" y="164"/>
                    <a:pt x="128" y="162"/>
                    <a:pt x="133" y="159"/>
                  </a:cubicBezTo>
                  <a:cubicBezTo>
                    <a:pt x="137" y="160"/>
                    <a:pt x="139" y="155"/>
                    <a:pt x="144" y="157"/>
                  </a:cubicBezTo>
                  <a:cubicBezTo>
                    <a:pt x="145" y="155"/>
                    <a:pt x="146" y="154"/>
                    <a:pt x="146" y="151"/>
                  </a:cubicBezTo>
                  <a:cubicBezTo>
                    <a:pt x="145" y="150"/>
                    <a:pt x="145" y="147"/>
                    <a:pt x="144" y="146"/>
                  </a:cubicBezTo>
                  <a:cubicBezTo>
                    <a:pt x="146" y="144"/>
                    <a:pt x="143" y="141"/>
                    <a:pt x="146" y="140"/>
                  </a:cubicBezTo>
                  <a:cubicBezTo>
                    <a:pt x="150" y="138"/>
                    <a:pt x="155" y="144"/>
                    <a:pt x="158" y="138"/>
                  </a:cubicBezTo>
                  <a:cubicBezTo>
                    <a:pt x="157" y="134"/>
                    <a:pt x="162" y="132"/>
                    <a:pt x="162" y="128"/>
                  </a:cubicBezTo>
                  <a:cubicBezTo>
                    <a:pt x="161" y="125"/>
                    <a:pt x="163" y="123"/>
                    <a:pt x="161" y="120"/>
                  </a:cubicBezTo>
                  <a:cubicBezTo>
                    <a:pt x="158" y="118"/>
                    <a:pt x="155" y="119"/>
                    <a:pt x="152" y="118"/>
                  </a:cubicBezTo>
                  <a:cubicBezTo>
                    <a:pt x="145" y="119"/>
                    <a:pt x="137" y="116"/>
                    <a:pt x="130" y="118"/>
                  </a:cubicBezTo>
                  <a:cubicBezTo>
                    <a:pt x="128" y="113"/>
                    <a:pt x="123" y="113"/>
                    <a:pt x="121" y="109"/>
                  </a:cubicBezTo>
                  <a:cubicBezTo>
                    <a:pt x="118" y="109"/>
                    <a:pt x="117" y="105"/>
                    <a:pt x="115" y="104"/>
                  </a:cubicBezTo>
                  <a:cubicBezTo>
                    <a:pt x="112" y="103"/>
                    <a:pt x="108" y="101"/>
                    <a:pt x="105" y="99"/>
                  </a:cubicBezTo>
                  <a:cubicBezTo>
                    <a:pt x="104" y="96"/>
                    <a:pt x="105" y="93"/>
                    <a:pt x="108" y="91"/>
                  </a:cubicBezTo>
                  <a:cubicBezTo>
                    <a:pt x="114" y="89"/>
                    <a:pt x="120" y="84"/>
                    <a:pt x="127" y="88"/>
                  </a:cubicBezTo>
                  <a:cubicBezTo>
                    <a:pt x="135" y="88"/>
                    <a:pt x="142" y="84"/>
                    <a:pt x="150" y="83"/>
                  </a:cubicBezTo>
                  <a:cubicBezTo>
                    <a:pt x="152" y="78"/>
                    <a:pt x="158" y="78"/>
                    <a:pt x="161" y="75"/>
                  </a:cubicBezTo>
                  <a:cubicBezTo>
                    <a:pt x="158" y="72"/>
                    <a:pt x="153" y="72"/>
                    <a:pt x="149" y="70"/>
                  </a:cubicBezTo>
                  <a:cubicBezTo>
                    <a:pt x="144" y="67"/>
                    <a:pt x="138" y="65"/>
                    <a:pt x="133" y="67"/>
                  </a:cubicBezTo>
                  <a:cubicBezTo>
                    <a:pt x="132" y="71"/>
                    <a:pt x="128" y="68"/>
                    <a:pt x="126" y="70"/>
                  </a:cubicBezTo>
                  <a:cubicBezTo>
                    <a:pt x="122" y="71"/>
                    <a:pt x="118" y="68"/>
                    <a:pt x="114" y="67"/>
                  </a:cubicBezTo>
                  <a:cubicBezTo>
                    <a:pt x="112" y="67"/>
                    <a:pt x="111" y="64"/>
                    <a:pt x="109" y="63"/>
                  </a:cubicBezTo>
                  <a:cubicBezTo>
                    <a:pt x="103" y="63"/>
                    <a:pt x="98" y="65"/>
                    <a:pt x="92" y="63"/>
                  </a:cubicBezTo>
                  <a:cubicBezTo>
                    <a:pt x="88" y="64"/>
                    <a:pt x="83" y="63"/>
                    <a:pt x="78" y="61"/>
                  </a:cubicBezTo>
                  <a:cubicBezTo>
                    <a:pt x="76" y="58"/>
                    <a:pt x="76" y="54"/>
                    <a:pt x="72" y="52"/>
                  </a:cubicBezTo>
                  <a:cubicBezTo>
                    <a:pt x="73" y="51"/>
                    <a:pt x="73" y="49"/>
                    <a:pt x="74" y="50"/>
                  </a:cubicBezTo>
                  <a:cubicBezTo>
                    <a:pt x="76" y="51"/>
                    <a:pt x="78" y="50"/>
                    <a:pt x="80" y="52"/>
                  </a:cubicBezTo>
                  <a:cubicBezTo>
                    <a:pt x="83" y="52"/>
                    <a:pt x="86" y="53"/>
                    <a:pt x="89" y="54"/>
                  </a:cubicBezTo>
                  <a:cubicBezTo>
                    <a:pt x="91" y="58"/>
                    <a:pt x="96" y="57"/>
                    <a:pt x="98" y="58"/>
                  </a:cubicBezTo>
                  <a:cubicBezTo>
                    <a:pt x="100" y="58"/>
                    <a:pt x="101" y="55"/>
                    <a:pt x="104" y="55"/>
                  </a:cubicBezTo>
                  <a:cubicBezTo>
                    <a:pt x="107" y="52"/>
                    <a:pt x="111" y="54"/>
                    <a:pt x="115" y="54"/>
                  </a:cubicBezTo>
                  <a:cubicBezTo>
                    <a:pt x="118" y="54"/>
                    <a:pt x="122" y="54"/>
                    <a:pt x="124" y="53"/>
                  </a:cubicBezTo>
                  <a:cubicBezTo>
                    <a:pt x="129" y="51"/>
                    <a:pt x="136" y="53"/>
                    <a:pt x="140" y="49"/>
                  </a:cubicBezTo>
                  <a:cubicBezTo>
                    <a:pt x="142" y="50"/>
                    <a:pt x="140" y="51"/>
                    <a:pt x="139" y="52"/>
                  </a:cubicBezTo>
                  <a:cubicBezTo>
                    <a:pt x="135" y="55"/>
                    <a:pt x="129" y="54"/>
                    <a:pt x="126" y="58"/>
                  </a:cubicBezTo>
                  <a:cubicBezTo>
                    <a:pt x="128" y="57"/>
                    <a:pt x="127" y="60"/>
                    <a:pt x="129" y="60"/>
                  </a:cubicBezTo>
                  <a:cubicBezTo>
                    <a:pt x="136" y="57"/>
                    <a:pt x="142" y="65"/>
                    <a:pt x="148" y="59"/>
                  </a:cubicBezTo>
                  <a:cubicBezTo>
                    <a:pt x="152" y="56"/>
                    <a:pt x="149" y="54"/>
                    <a:pt x="149" y="51"/>
                  </a:cubicBezTo>
                  <a:cubicBezTo>
                    <a:pt x="147" y="49"/>
                    <a:pt x="141" y="51"/>
                    <a:pt x="142" y="46"/>
                  </a:cubicBezTo>
                  <a:cubicBezTo>
                    <a:pt x="144" y="45"/>
                    <a:pt x="147" y="45"/>
                    <a:pt x="147" y="43"/>
                  </a:cubicBezTo>
                  <a:cubicBezTo>
                    <a:pt x="147" y="41"/>
                    <a:pt x="149" y="39"/>
                    <a:pt x="151" y="38"/>
                  </a:cubicBezTo>
                  <a:cubicBezTo>
                    <a:pt x="152" y="33"/>
                    <a:pt x="154" y="29"/>
                    <a:pt x="156" y="24"/>
                  </a:cubicBezTo>
                  <a:cubicBezTo>
                    <a:pt x="158" y="23"/>
                    <a:pt x="158" y="19"/>
                    <a:pt x="161" y="19"/>
                  </a:cubicBezTo>
                  <a:cubicBezTo>
                    <a:pt x="161" y="16"/>
                    <a:pt x="165" y="16"/>
                    <a:pt x="167" y="14"/>
                  </a:cubicBezTo>
                  <a:cubicBezTo>
                    <a:pt x="173" y="16"/>
                    <a:pt x="175" y="11"/>
                    <a:pt x="180" y="10"/>
                  </a:cubicBezTo>
                  <a:cubicBezTo>
                    <a:pt x="184" y="10"/>
                    <a:pt x="189" y="10"/>
                    <a:pt x="193" y="8"/>
                  </a:cubicBezTo>
                  <a:cubicBezTo>
                    <a:pt x="199" y="6"/>
                    <a:pt x="205" y="8"/>
                    <a:pt x="211" y="9"/>
                  </a:cubicBezTo>
                  <a:cubicBezTo>
                    <a:pt x="216" y="8"/>
                    <a:pt x="221" y="12"/>
                    <a:pt x="227" y="12"/>
                  </a:cubicBezTo>
                  <a:cubicBezTo>
                    <a:pt x="231" y="11"/>
                    <a:pt x="236" y="13"/>
                    <a:pt x="241" y="11"/>
                  </a:cubicBezTo>
                  <a:cubicBezTo>
                    <a:pt x="247" y="11"/>
                    <a:pt x="253" y="9"/>
                    <a:pt x="256" y="4"/>
                  </a:cubicBezTo>
                  <a:cubicBezTo>
                    <a:pt x="258" y="1"/>
                    <a:pt x="262" y="0"/>
                    <a:pt x="264"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4" name="Freeform 18"/>
            <p:cNvSpPr/>
            <p:nvPr/>
          </p:nvSpPr>
          <p:spPr bwMode="auto">
            <a:xfrm>
              <a:off x="4790050" y="2023621"/>
              <a:ext cx="182684" cy="105151"/>
            </a:xfrm>
            <a:custGeom>
              <a:avLst/>
              <a:gdLst>
                <a:gd name="T0" fmla="*/ 56 w 59"/>
                <a:gd name="T1" fmla="*/ 4 h 34"/>
                <a:gd name="T2" fmla="*/ 59 w 59"/>
                <a:gd name="T3" fmla="*/ 4 h 34"/>
                <a:gd name="T4" fmla="*/ 53 w 59"/>
                <a:gd name="T5" fmla="*/ 9 h 34"/>
                <a:gd name="T6" fmla="*/ 35 w 59"/>
                <a:gd name="T7" fmla="*/ 18 h 34"/>
                <a:gd name="T8" fmla="*/ 23 w 59"/>
                <a:gd name="T9" fmla="*/ 26 h 34"/>
                <a:gd name="T10" fmla="*/ 10 w 59"/>
                <a:gd name="T11" fmla="*/ 34 h 34"/>
                <a:gd name="T12" fmla="*/ 6 w 59"/>
                <a:gd name="T13" fmla="*/ 30 h 34"/>
                <a:gd name="T14" fmla="*/ 3 w 59"/>
                <a:gd name="T15" fmla="*/ 20 h 34"/>
                <a:gd name="T16" fmla="*/ 4 w 59"/>
                <a:gd name="T17" fmla="*/ 17 h 34"/>
                <a:gd name="T18" fmla="*/ 7 w 59"/>
                <a:gd name="T19" fmla="*/ 11 h 34"/>
                <a:gd name="T20" fmla="*/ 8 w 59"/>
                <a:gd name="T21" fmla="*/ 10 h 34"/>
                <a:gd name="T22" fmla="*/ 13 w 59"/>
                <a:gd name="T23" fmla="*/ 5 h 34"/>
                <a:gd name="T24" fmla="*/ 28 w 59"/>
                <a:gd name="T25" fmla="*/ 0 h 34"/>
                <a:gd name="T26" fmla="*/ 56 w 59"/>
                <a:gd name="T27"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34">
                  <a:moveTo>
                    <a:pt x="56" y="4"/>
                  </a:moveTo>
                  <a:cubicBezTo>
                    <a:pt x="57" y="4"/>
                    <a:pt x="58" y="3"/>
                    <a:pt x="59" y="4"/>
                  </a:cubicBezTo>
                  <a:cubicBezTo>
                    <a:pt x="59" y="7"/>
                    <a:pt x="56" y="8"/>
                    <a:pt x="53" y="9"/>
                  </a:cubicBezTo>
                  <a:cubicBezTo>
                    <a:pt x="45" y="8"/>
                    <a:pt x="42" y="17"/>
                    <a:pt x="35" y="18"/>
                  </a:cubicBezTo>
                  <a:cubicBezTo>
                    <a:pt x="31" y="21"/>
                    <a:pt x="26" y="22"/>
                    <a:pt x="23" y="26"/>
                  </a:cubicBezTo>
                  <a:cubicBezTo>
                    <a:pt x="20" y="29"/>
                    <a:pt x="15" y="32"/>
                    <a:pt x="10" y="34"/>
                  </a:cubicBezTo>
                  <a:cubicBezTo>
                    <a:pt x="8" y="33"/>
                    <a:pt x="7" y="31"/>
                    <a:pt x="6" y="30"/>
                  </a:cubicBezTo>
                  <a:cubicBezTo>
                    <a:pt x="6" y="27"/>
                    <a:pt x="0" y="24"/>
                    <a:pt x="3" y="20"/>
                  </a:cubicBezTo>
                  <a:cubicBezTo>
                    <a:pt x="4" y="20"/>
                    <a:pt x="4" y="18"/>
                    <a:pt x="4" y="17"/>
                  </a:cubicBezTo>
                  <a:cubicBezTo>
                    <a:pt x="5" y="15"/>
                    <a:pt x="9" y="14"/>
                    <a:pt x="7" y="11"/>
                  </a:cubicBezTo>
                  <a:cubicBezTo>
                    <a:pt x="6" y="10"/>
                    <a:pt x="7" y="10"/>
                    <a:pt x="8" y="10"/>
                  </a:cubicBezTo>
                  <a:cubicBezTo>
                    <a:pt x="7" y="7"/>
                    <a:pt x="12" y="8"/>
                    <a:pt x="13" y="5"/>
                  </a:cubicBezTo>
                  <a:cubicBezTo>
                    <a:pt x="18" y="2"/>
                    <a:pt x="24" y="4"/>
                    <a:pt x="28" y="0"/>
                  </a:cubicBezTo>
                  <a:cubicBezTo>
                    <a:pt x="37" y="3"/>
                    <a:pt x="47" y="2"/>
                    <a:pt x="56"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5" name="Freeform 19"/>
            <p:cNvSpPr/>
            <p:nvPr/>
          </p:nvSpPr>
          <p:spPr bwMode="auto">
            <a:xfrm>
              <a:off x="4389195" y="2076196"/>
              <a:ext cx="30228" cy="40746"/>
            </a:xfrm>
            <a:custGeom>
              <a:avLst/>
              <a:gdLst>
                <a:gd name="T0" fmla="*/ 9 w 10"/>
                <a:gd name="T1" fmla="*/ 3 h 13"/>
                <a:gd name="T2" fmla="*/ 5 w 10"/>
                <a:gd name="T3" fmla="*/ 12 h 13"/>
                <a:gd name="T4" fmla="*/ 2 w 10"/>
                <a:gd name="T5" fmla="*/ 11 h 13"/>
                <a:gd name="T6" fmla="*/ 5 w 10"/>
                <a:gd name="T7" fmla="*/ 7 h 13"/>
                <a:gd name="T8" fmla="*/ 1 w 10"/>
                <a:gd name="T9" fmla="*/ 1 h 13"/>
                <a:gd name="T10" fmla="*/ 5 w 10"/>
                <a:gd name="T11" fmla="*/ 1 h 13"/>
                <a:gd name="T12" fmla="*/ 9 w 10"/>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9" y="3"/>
                  </a:moveTo>
                  <a:cubicBezTo>
                    <a:pt x="10" y="7"/>
                    <a:pt x="6" y="10"/>
                    <a:pt x="5" y="12"/>
                  </a:cubicBezTo>
                  <a:cubicBezTo>
                    <a:pt x="4" y="12"/>
                    <a:pt x="2" y="13"/>
                    <a:pt x="2" y="11"/>
                  </a:cubicBezTo>
                  <a:cubicBezTo>
                    <a:pt x="3" y="10"/>
                    <a:pt x="6" y="8"/>
                    <a:pt x="5" y="7"/>
                  </a:cubicBezTo>
                  <a:cubicBezTo>
                    <a:pt x="3" y="5"/>
                    <a:pt x="0" y="3"/>
                    <a:pt x="1" y="1"/>
                  </a:cubicBezTo>
                  <a:cubicBezTo>
                    <a:pt x="2" y="0"/>
                    <a:pt x="4" y="0"/>
                    <a:pt x="5" y="1"/>
                  </a:cubicBezTo>
                  <a:cubicBezTo>
                    <a:pt x="6" y="3"/>
                    <a:pt x="8" y="1"/>
                    <a:pt x="9"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6" name="Freeform 20"/>
            <p:cNvSpPr/>
            <p:nvPr/>
          </p:nvSpPr>
          <p:spPr bwMode="auto">
            <a:xfrm>
              <a:off x="5660102" y="2091969"/>
              <a:ext cx="2629" cy="2629"/>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0"/>
                    <a:pt x="0" y="0"/>
                    <a:pt x="0" y="0"/>
                  </a:cubicBezTo>
                  <a:cubicBezTo>
                    <a:pt x="1" y="0"/>
                    <a:pt x="1" y="0"/>
                    <a:pt x="1"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7" name="Freeform 21"/>
            <p:cNvSpPr/>
            <p:nvPr/>
          </p:nvSpPr>
          <p:spPr bwMode="auto">
            <a:xfrm>
              <a:off x="4801878" y="2210264"/>
              <a:ext cx="24971" cy="9201"/>
            </a:xfrm>
            <a:custGeom>
              <a:avLst/>
              <a:gdLst>
                <a:gd name="T0" fmla="*/ 7 w 8"/>
                <a:gd name="T1" fmla="*/ 1 h 3"/>
                <a:gd name="T2" fmla="*/ 5 w 8"/>
                <a:gd name="T3" fmla="*/ 3 h 3"/>
                <a:gd name="T4" fmla="*/ 0 w 8"/>
                <a:gd name="T5" fmla="*/ 2 h 3"/>
                <a:gd name="T6" fmla="*/ 7 w 8"/>
                <a:gd name="T7" fmla="*/ 1 h 3"/>
              </a:gdLst>
              <a:ahLst/>
              <a:cxnLst>
                <a:cxn ang="0">
                  <a:pos x="T0" y="T1"/>
                </a:cxn>
                <a:cxn ang="0">
                  <a:pos x="T2" y="T3"/>
                </a:cxn>
                <a:cxn ang="0">
                  <a:pos x="T4" y="T5"/>
                </a:cxn>
                <a:cxn ang="0">
                  <a:pos x="T6" y="T7"/>
                </a:cxn>
              </a:cxnLst>
              <a:rect l="0" t="0" r="r" b="b"/>
              <a:pathLst>
                <a:path w="8" h="3">
                  <a:moveTo>
                    <a:pt x="7" y="1"/>
                  </a:moveTo>
                  <a:cubicBezTo>
                    <a:pt x="8" y="3"/>
                    <a:pt x="6" y="2"/>
                    <a:pt x="5" y="3"/>
                  </a:cubicBezTo>
                  <a:cubicBezTo>
                    <a:pt x="3" y="3"/>
                    <a:pt x="1" y="3"/>
                    <a:pt x="0" y="2"/>
                  </a:cubicBezTo>
                  <a:cubicBezTo>
                    <a:pt x="2" y="0"/>
                    <a:pt x="5" y="0"/>
                    <a:pt x="7"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8" name="Freeform 22"/>
            <p:cNvSpPr/>
            <p:nvPr/>
          </p:nvSpPr>
          <p:spPr bwMode="auto">
            <a:xfrm>
              <a:off x="4223597" y="2257582"/>
              <a:ext cx="9200" cy="9201"/>
            </a:xfrm>
            <a:custGeom>
              <a:avLst/>
              <a:gdLst>
                <a:gd name="T0" fmla="*/ 3 w 3"/>
                <a:gd name="T1" fmla="*/ 2 h 3"/>
                <a:gd name="T2" fmla="*/ 1 w 3"/>
                <a:gd name="T3" fmla="*/ 3 h 3"/>
                <a:gd name="T4" fmla="*/ 0 w 3"/>
                <a:gd name="T5" fmla="*/ 2 h 3"/>
                <a:gd name="T6" fmla="*/ 3 w 3"/>
                <a:gd name="T7" fmla="*/ 2 h 3"/>
              </a:gdLst>
              <a:ahLst/>
              <a:cxnLst>
                <a:cxn ang="0">
                  <a:pos x="T0" y="T1"/>
                </a:cxn>
                <a:cxn ang="0">
                  <a:pos x="T2" y="T3"/>
                </a:cxn>
                <a:cxn ang="0">
                  <a:pos x="T4" y="T5"/>
                </a:cxn>
                <a:cxn ang="0">
                  <a:pos x="T6" y="T7"/>
                </a:cxn>
              </a:cxnLst>
              <a:rect l="0" t="0" r="r" b="b"/>
              <a:pathLst>
                <a:path w="3" h="3">
                  <a:moveTo>
                    <a:pt x="3" y="2"/>
                  </a:moveTo>
                  <a:cubicBezTo>
                    <a:pt x="3" y="3"/>
                    <a:pt x="1" y="3"/>
                    <a:pt x="1" y="3"/>
                  </a:cubicBezTo>
                  <a:cubicBezTo>
                    <a:pt x="0" y="3"/>
                    <a:pt x="0" y="3"/>
                    <a:pt x="0" y="2"/>
                  </a:cubicBezTo>
                  <a:cubicBezTo>
                    <a:pt x="0" y="2"/>
                    <a:pt x="2" y="0"/>
                    <a:pt x="3"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9" name="Freeform 23"/>
            <p:cNvSpPr/>
            <p:nvPr/>
          </p:nvSpPr>
          <p:spPr bwMode="auto">
            <a:xfrm>
              <a:off x="4960906" y="2275983"/>
              <a:ext cx="0" cy="6572"/>
            </a:xfrm>
            <a:custGeom>
              <a:avLst/>
              <a:gdLst>
                <a:gd name="T0" fmla="*/ 5 h 5"/>
                <a:gd name="T1" fmla="*/ 0 h 5"/>
                <a:gd name="T2" fmla="*/ 5 h 5"/>
                <a:gd name="T3" fmla="*/ 5 h 5"/>
              </a:gdLst>
              <a:ahLst/>
              <a:cxnLst>
                <a:cxn ang="0">
                  <a:pos x="0" y="T0"/>
                </a:cxn>
                <a:cxn ang="0">
                  <a:pos x="0" y="T1"/>
                </a:cxn>
                <a:cxn ang="0">
                  <a:pos x="0" y="T2"/>
                </a:cxn>
                <a:cxn ang="0">
                  <a:pos x="0" y="T3"/>
                </a:cxn>
              </a:cxnLst>
              <a:rect l="0" t="0" r="r" b="b"/>
              <a:pathLst>
                <a:path h="5">
                  <a:moveTo>
                    <a:pt x="0" y="5"/>
                  </a:moveTo>
                  <a:lnTo>
                    <a:pt x="0" y="0"/>
                  </a:lnTo>
                  <a:lnTo>
                    <a:pt x="0" y="5"/>
                  </a:lnTo>
                  <a:lnTo>
                    <a:pt x="0" y="5"/>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0" name="Freeform 24"/>
            <p:cNvSpPr/>
            <p:nvPr/>
          </p:nvSpPr>
          <p:spPr bwMode="auto">
            <a:xfrm>
              <a:off x="4161826" y="2325930"/>
              <a:ext cx="21028" cy="24973"/>
            </a:xfrm>
            <a:custGeom>
              <a:avLst/>
              <a:gdLst>
                <a:gd name="T0" fmla="*/ 7 w 7"/>
                <a:gd name="T1" fmla="*/ 2 h 8"/>
                <a:gd name="T2" fmla="*/ 3 w 7"/>
                <a:gd name="T3" fmla="*/ 6 h 8"/>
                <a:gd name="T4" fmla="*/ 0 w 7"/>
                <a:gd name="T5" fmla="*/ 3 h 8"/>
                <a:gd name="T6" fmla="*/ 6 w 7"/>
                <a:gd name="T7" fmla="*/ 0 h 8"/>
                <a:gd name="T8" fmla="*/ 7 w 7"/>
                <a:gd name="T9" fmla="*/ 2 h 8"/>
              </a:gdLst>
              <a:ahLst/>
              <a:cxnLst>
                <a:cxn ang="0">
                  <a:pos x="T0" y="T1"/>
                </a:cxn>
                <a:cxn ang="0">
                  <a:pos x="T2" y="T3"/>
                </a:cxn>
                <a:cxn ang="0">
                  <a:pos x="T4" y="T5"/>
                </a:cxn>
                <a:cxn ang="0">
                  <a:pos x="T6" y="T7"/>
                </a:cxn>
                <a:cxn ang="0">
                  <a:pos x="T8" y="T9"/>
                </a:cxn>
              </a:cxnLst>
              <a:rect l="0" t="0" r="r" b="b"/>
              <a:pathLst>
                <a:path w="7" h="8">
                  <a:moveTo>
                    <a:pt x="7" y="2"/>
                  </a:moveTo>
                  <a:cubicBezTo>
                    <a:pt x="6" y="4"/>
                    <a:pt x="6" y="8"/>
                    <a:pt x="3" y="6"/>
                  </a:cubicBezTo>
                  <a:cubicBezTo>
                    <a:pt x="2" y="6"/>
                    <a:pt x="1" y="4"/>
                    <a:pt x="0" y="3"/>
                  </a:cubicBezTo>
                  <a:cubicBezTo>
                    <a:pt x="2" y="1"/>
                    <a:pt x="5" y="3"/>
                    <a:pt x="6" y="0"/>
                  </a:cubicBezTo>
                  <a:cubicBezTo>
                    <a:pt x="7" y="0"/>
                    <a:pt x="7" y="1"/>
                    <a:pt x="7"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1" name="Freeform 25"/>
            <p:cNvSpPr/>
            <p:nvPr/>
          </p:nvSpPr>
          <p:spPr bwMode="auto">
            <a:xfrm>
              <a:off x="4851821" y="2394278"/>
              <a:ext cx="105142" cy="93321"/>
            </a:xfrm>
            <a:custGeom>
              <a:avLst/>
              <a:gdLst>
                <a:gd name="T0" fmla="*/ 20 w 34"/>
                <a:gd name="T1" fmla="*/ 3 h 30"/>
                <a:gd name="T2" fmla="*/ 14 w 34"/>
                <a:gd name="T3" fmla="*/ 14 h 30"/>
                <a:gd name="T4" fmla="*/ 17 w 34"/>
                <a:gd name="T5" fmla="*/ 19 h 30"/>
                <a:gd name="T6" fmla="*/ 19 w 34"/>
                <a:gd name="T7" fmla="*/ 19 h 30"/>
                <a:gd name="T8" fmla="*/ 19 w 34"/>
                <a:gd name="T9" fmla="*/ 13 h 30"/>
                <a:gd name="T10" fmla="*/ 25 w 34"/>
                <a:gd name="T11" fmla="*/ 2 h 30"/>
                <a:gd name="T12" fmla="*/ 27 w 34"/>
                <a:gd name="T13" fmla="*/ 3 h 30"/>
                <a:gd name="T14" fmla="*/ 27 w 34"/>
                <a:gd name="T15" fmla="*/ 9 h 30"/>
                <a:gd name="T16" fmla="*/ 29 w 34"/>
                <a:gd name="T17" fmla="*/ 13 h 30"/>
                <a:gd name="T18" fmla="*/ 34 w 34"/>
                <a:gd name="T19" fmla="*/ 13 h 30"/>
                <a:gd name="T20" fmla="*/ 34 w 34"/>
                <a:gd name="T21" fmla="*/ 14 h 30"/>
                <a:gd name="T22" fmla="*/ 25 w 34"/>
                <a:gd name="T23" fmla="*/ 21 h 30"/>
                <a:gd name="T24" fmla="*/ 20 w 34"/>
                <a:gd name="T25" fmla="*/ 22 h 30"/>
                <a:gd name="T26" fmla="*/ 13 w 34"/>
                <a:gd name="T27" fmla="*/ 24 h 30"/>
                <a:gd name="T28" fmla="*/ 9 w 34"/>
                <a:gd name="T29" fmla="*/ 29 h 30"/>
                <a:gd name="T30" fmla="*/ 3 w 34"/>
                <a:gd name="T31" fmla="*/ 28 h 30"/>
                <a:gd name="T32" fmla="*/ 8 w 34"/>
                <a:gd name="T33" fmla="*/ 14 h 30"/>
                <a:gd name="T34" fmla="*/ 16 w 34"/>
                <a:gd name="T35" fmla="*/ 2 h 30"/>
                <a:gd name="T36" fmla="*/ 20 w 34"/>
                <a:gd name="T3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20" y="3"/>
                  </a:moveTo>
                  <a:cubicBezTo>
                    <a:pt x="18" y="7"/>
                    <a:pt x="17" y="11"/>
                    <a:pt x="14" y="14"/>
                  </a:cubicBezTo>
                  <a:cubicBezTo>
                    <a:pt x="13" y="17"/>
                    <a:pt x="15" y="18"/>
                    <a:pt x="17" y="19"/>
                  </a:cubicBezTo>
                  <a:cubicBezTo>
                    <a:pt x="18" y="19"/>
                    <a:pt x="19" y="20"/>
                    <a:pt x="19" y="19"/>
                  </a:cubicBezTo>
                  <a:cubicBezTo>
                    <a:pt x="20" y="17"/>
                    <a:pt x="18" y="15"/>
                    <a:pt x="19" y="13"/>
                  </a:cubicBezTo>
                  <a:cubicBezTo>
                    <a:pt x="20" y="9"/>
                    <a:pt x="23" y="5"/>
                    <a:pt x="25" y="2"/>
                  </a:cubicBezTo>
                  <a:cubicBezTo>
                    <a:pt x="26" y="1"/>
                    <a:pt x="27" y="2"/>
                    <a:pt x="27" y="3"/>
                  </a:cubicBezTo>
                  <a:cubicBezTo>
                    <a:pt x="27" y="5"/>
                    <a:pt x="29" y="7"/>
                    <a:pt x="27" y="9"/>
                  </a:cubicBezTo>
                  <a:cubicBezTo>
                    <a:pt x="27" y="11"/>
                    <a:pt x="27" y="13"/>
                    <a:pt x="29" y="13"/>
                  </a:cubicBezTo>
                  <a:cubicBezTo>
                    <a:pt x="31" y="12"/>
                    <a:pt x="32" y="11"/>
                    <a:pt x="34" y="13"/>
                  </a:cubicBezTo>
                  <a:cubicBezTo>
                    <a:pt x="34" y="14"/>
                    <a:pt x="34" y="14"/>
                    <a:pt x="34" y="14"/>
                  </a:cubicBezTo>
                  <a:cubicBezTo>
                    <a:pt x="32" y="17"/>
                    <a:pt x="25" y="17"/>
                    <a:pt x="25" y="21"/>
                  </a:cubicBezTo>
                  <a:cubicBezTo>
                    <a:pt x="23" y="24"/>
                    <a:pt x="20" y="16"/>
                    <a:pt x="20" y="22"/>
                  </a:cubicBezTo>
                  <a:cubicBezTo>
                    <a:pt x="18" y="25"/>
                    <a:pt x="16" y="23"/>
                    <a:pt x="13" y="24"/>
                  </a:cubicBezTo>
                  <a:cubicBezTo>
                    <a:pt x="12" y="25"/>
                    <a:pt x="11" y="27"/>
                    <a:pt x="9" y="29"/>
                  </a:cubicBezTo>
                  <a:cubicBezTo>
                    <a:pt x="8" y="29"/>
                    <a:pt x="4" y="30"/>
                    <a:pt x="3" y="28"/>
                  </a:cubicBezTo>
                  <a:cubicBezTo>
                    <a:pt x="0" y="22"/>
                    <a:pt x="5" y="18"/>
                    <a:pt x="8" y="14"/>
                  </a:cubicBezTo>
                  <a:cubicBezTo>
                    <a:pt x="10" y="10"/>
                    <a:pt x="13" y="6"/>
                    <a:pt x="16" y="2"/>
                  </a:cubicBezTo>
                  <a:cubicBezTo>
                    <a:pt x="17" y="1"/>
                    <a:pt x="21" y="0"/>
                    <a:pt x="20"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2" name="Freeform 26"/>
            <p:cNvSpPr/>
            <p:nvPr/>
          </p:nvSpPr>
          <p:spPr bwMode="auto">
            <a:xfrm>
              <a:off x="5787586" y="2410051"/>
              <a:ext cx="27600" cy="24973"/>
            </a:xfrm>
            <a:custGeom>
              <a:avLst/>
              <a:gdLst>
                <a:gd name="T0" fmla="*/ 9 w 9"/>
                <a:gd name="T1" fmla="*/ 3 h 8"/>
                <a:gd name="T2" fmla="*/ 5 w 9"/>
                <a:gd name="T3" fmla="*/ 7 h 8"/>
                <a:gd name="T4" fmla="*/ 0 w 9"/>
                <a:gd name="T5" fmla="*/ 4 h 8"/>
                <a:gd name="T6" fmla="*/ 7 w 9"/>
                <a:gd name="T7" fmla="*/ 0 h 8"/>
                <a:gd name="T8" fmla="*/ 9 w 9"/>
                <a:gd name="T9" fmla="*/ 3 h 8"/>
              </a:gdLst>
              <a:ahLst/>
              <a:cxnLst>
                <a:cxn ang="0">
                  <a:pos x="T0" y="T1"/>
                </a:cxn>
                <a:cxn ang="0">
                  <a:pos x="T2" y="T3"/>
                </a:cxn>
                <a:cxn ang="0">
                  <a:pos x="T4" y="T5"/>
                </a:cxn>
                <a:cxn ang="0">
                  <a:pos x="T6" y="T7"/>
                </a:cxn>
                <a:cxn ang="0">
                  <a:pos x="T8" y="T9"/>
                </a:cxn>
              </a:cxnLst>
              <a:rect l="0" t="0" r="r" b="b"/>
              <a:pathLst>
                <a:path w="9" h="8">
                  <a:moveTo>
                    <a:pt x="9" y="3"/>
                  </a:moveTo>
                  <a:cubicBezTo>
                    <a:pt x="8" y="5"/>
                    <a:pt x="8" y="8"/>
                    <a:pt x="5" y="7"/>
                  </a:cubicBezTo>
                  <a:cubicBezTo>
                    <a:pt x="3" y="7"/>
                    <a:pt x="1" y="7"/>
                    <a:pt x="0" y="4"/>
                  </a:cubicBezTo>
                  <a:cubicBezTo>
                    <a:pt x="1" y="1"/>
                    <a:pt x="5" y="1"/>
                    <a:pt x="7" y="0"/>
                  </a:cubicBezTo>
                  <a:cubicBezTo>
                    <a:pt x="9" y="0"/>
                    <a:pt x="9" y="2"/>
                    <a:pt x="9"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3" name="Freeform 27"/>
            <p:cNvSpPr/>
            <p:nvPr/>
          </p:nvSpPr>
          <p:spPr bwMode="auto">
            <a:xfrm>
              <a:off x="5168562" y="2435024"/>
              <a:ext cx="6571" cy="6572"/>
            </a:xfrm>
            <a:custGeom>
              <a:avLst/>
              <a:gdLst>
                <a:gd name="T0" fmla="*/ 2 w 2"/>
                <a:gd name="T1" fmla="*/ 1 h 2"/>
                <a:gd name="T2" fmla="*/ 2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2"/>
                    <a:pt x="2" y="2"/>
                  </a:cubicBezTo>
                  <a:cubicBezTo>
                    <a:pt x="1" y="1"/>
                    <a:pt x="0" y="0"/>
                    <a:pt x="1" y="0"/>
                  </a:cubicBezTo>
                  <a:cubicBezTo>
                    <a:pt x="1" y="0"/>
                    <a:pt x="2" y="0"/>
                    <a:pt x="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4" name="Freeform 28"/>
            <p:cNvSpPr/>
            <p:nvPr/>
          </p:nvSpPr>
          <p:spPr bwMode="auto">
            <a:xfrm>
              <a:off x="4255139" y="2487599"/>
              <a:ext cx="0" cy="394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5" name="Freeform 29"/>
            <p:cNvSpPr/>
            <p:nvPr/>
          </p:nvSpPr>
          <p:spPr bwMode="auto">
            <a:xfrm>
              <a:off x="4692793" y="2482342"/>
              <a:ext cx="99885" cy="115666"/>
            </a:xfrm>
            <a:custGeom>
              <a:avLst/>
              <a:gdLst>
                <a:gd name="T0" fmla="*/ 32 w 32"/>
                <a:gd name="T1" fmla="*/ 4 h 37"/>
                <a:gd name="T2" fmla="*/ 23 w 32"/>
                <a:gd name="T3" fmla="*/ 12 h 37"/>
                <a:gd name="T4" fmla="*/ 19 w 32"/>
                <a:gd name="T5" fmla="*/ 11 h 37"/>
                <a:gd name="T6" fmla="*/ 13 w 32"/>
                <a:gd name="T7" fmla="*/ 26 h 37"/>
                <a:gd name="T8" fmla="*/ 13 w 32"/>
                <a:gd name="T9" fmla="*/ 28 h 37"/>
                <a:gd name="T10" fmla="*/ 2 w 32"/>
                <a:gd name="T11" fmla="*/ 37 h 37"/>
                <a:gd name="T12" fmla="*/ 2 w 32"/>
                <a:gd name="T13" fmla="*/ 34 h 37"/>
                <a:gd name="T14" fmla="*/ 3 w 32"/>
                <a:gd name="T15" fmla="*/ 33 h 37"/>
                <a:gd name="T16" fmla="*/ 1 w 32"/>
                <a:gd name="T17" fmla="*/ 29 h 37"/>
                <a:gd name="T18" fmla="*/ 11 w 32"/>
                <a:gd name="T19" fmla="*/ 19 h 37"/>
                <a:gd name="T20" fmla="*/ 18 w 32"/>
                <a:gd name="T21" fmla="*/ 9 h 37"/>
                <a:gd name="T22" fmla="*/ 22 w 32"/>
                <a:gd name="T23" fmla="*/ 4 h 37"/>
                <a:gd name="T24" fmla="*/ 32 w 32"/>
                <a:gd name="T25"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37">
                  <a:moveTo>
                    <a:pt x="32" y="4"/>
                  </a:moveTo>
                  <a:cubicBezTo>
                    <a:pt x="30" y="7"/>
                    <a:pt x="26" y="8"/>
                    <a:pt x="23" y="12"/>
                  </a:cubicBezTo>
                  <a:cubicBezTo>
                    <a:pt x="22" y="12"/>
                    <a:pt x="21" y="9"/>
                    <a:pt x="19" y="11"/>
                  </a:cubicBezTo>
                  <a:cubicBezTo>
                    <a:pt x="15" y="15"/>
                    <a:pt x="11" y="19"/>
                    <a:pt x="13" y="26"/>
                  </a:cubicBezTo>
                  <a:cubicBezTo>
                    <a:pt x="13" y="26"/>
                    <a:pt x="14" y="27"/>
                    <a:pt x="13" y="28"/>
                  </a:cubicBezTo>
                  <a:cubicBezTo>
                    <a:pt x="9" y="30"/>
                    <a:pt x="7" y="35"/>
                    <a:pt x="2" y="37"/>
                  </a:cubicBezTo>
                  <a:cubicBezTo>
                    <a:pt x="0" y="36"/>
                    <a:pt x="1" y="35"/>
                    <a:pt x="2" y="34"/>
                  </a:cubicBezTo>
                  <a:cubicBezTo>
                    <a:pt x="2" y="34"/>
                    <a:pt x="3" y="34"/>
                    <a:pt x="3" y="33"/>
                  </a:cubicBezTo>
                  <a:cubicBezTo>
                    <a:pt x="2" y="31"/>
                    <a:pt x="0" y="31"/>
                    <a:pt x="1" y="29"/>
                  </a:cubicBezTo>
                  <a:cubicBezTo>
                    <a:pt x="6" y="27"/>
                    <a:pt x="10" y="24"/>
                    <a:pt x="11" y="19"/>
                  </a:cubicBezTo>
                  <a:cubicBezTo>
                    <a:pt x="10" y="14"/>
                    <a:pt x="15" y="12"/>
                    <a:pt x="18" y="9"/>
                  </a:cubicBezTo>
                  <a:cubicBezTo>
                    <a:pt x="18" y="7"/>
                    <a:pt x="20" y="6"/>
                    <a:pt x="22" y="4"/>
                  </a:cubicBezTo>
                  <a:cubicBezTo>
                    <a:pt x="26" y="6"/>
                    <a:pt x="30" y="0"/>
                    <a:pt x="32"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6" name="Rectangle 30"/>
            <p:cNvSpPr>
              <a:spLocks noChangeArrowheads="1"/>
            </p:cNvSpPr>
            <p:nvPr/>
          </p:nvSpPr>
          <p:spPr bwMode="auto">
            <a:xfrm>
              <a:off x="4838679" y="2491543"/>
              <a:ext cx="1314" cy="1315"/>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sp>
          <p:nvSpPr>
            <p:cNvPr id="207" name="Freeform 31"/>
            <p:cNvSpPr/>
            <p:nvPr/>
          </p:nvSpPr>
          <p:spPr bwMode="auto">
            <a:xfrm>
              <a:off x="4829479" y="2500744"/>
              <a:ext cx="264170" cy="261563"/>
            </a:xfrm>
            <a:custGeom>
              <a:avLst/>
              <a:gdLst>
                <a:gd name="T0" fmla="*/ 54 w 85"/>
                <a:gd name="T1" fmla="*/ 1 h 84"/>
                <a:gd name="T2" fmla="*/ 65 w 85"/>
                <a:gd name="T3" fmla="*/ 2 h 84"/>
                <a:gd name="T4" fmla="*/ 68 w 85"/>
                <a:gd name="T5" fmla="*/ 6 h 84"/>
                <a:gd name="T6" fmla="*/ 70 w 85"/>
                <a:gd name="T7" fmla="*/ 9 h 84"/>
                <a:gd name="T8" fmla="*/ 73 w 85"/>
                <a:gd name="T9" fmla="*/ 11 h 84"/>
                <a:gd name="T10" fmla="*/ 78 w 85"/>
                <a:gd name="T11" fmla="*/ 19 h 84"/>
                <a:gd name="T12" fmla="*/ 79 w 85"/>
                <a:gd name="T13" fmla="*/ 22 h 84"/>
                <a:gd name="T14" fmla="*/ 82 w 85"/>
                <a:gd name="T15" fmla="*/ 39 h 84"/>
                <a:gd name="T16" fmla="*/ 81 w 85"/>
                <a:gd name="T17" fmla="*/ 44 h 84"/>
                <a:gd name="T18" fmla="*/ 82 w 85"/>
                <a:gd name="T19" fmla="*/ 51 h 84"/>
                <a:gd name="T20" fmla="*/ 79 w 85"/>
                <a:gd name="T21" fmla="*/ 60 h 84"/>
                <a:gd name="T22" fmla="*/ 62 w 85"/>
                <a:gd name="T23" fmla="*/ 79 h 84"/>
                <a:gd name="T24" fmla="*/ 57 w 85"/>
                <a:gd name="T25" fmla="*/ 79 h 84"/>
                <a:gd name="T26" fmla="*/ 50 w 85"/>
                <a:gd name="T27" fmla="*/ 82 h 84"/>
                <a:gd name="T28" fmla="*/ 41 w 85"/>
                <a:gd name="T29" fmla="*/ 83 h 84"/>
                <a:gd name="T30" fmla="*/ 36 w 85"/>
                <a:gd name="T31" fmla="*/ 79 h 84"/>
                <a:gd name="T32" fmla="*/ 25 w 85"/>
                <a:gd name="T33" fmla="*/ 80 h 84"/>
                <a:gd name="T34" fmla="*/ 13 w 85"/>
                <a:gd name="T35" fmla="*/ 74 h 84"/>
                <a:gd name="T36" fmla="*/ 1 w 85"/>
                <a:gd name="T37" fmla="*/ 61 h 84"/>
                <a:gd name="T38" fmla="*/ 1 w 85"/>
                <a:gd name="T39" fmla="*/ 53 h 84"/>
                <a:gd name="T40" fmla="*/ 4 w 85"/>
                <a:gd name="T41" fmla="*/ 36 h 84"/>
                <a:gd name="T42" fmla="*/ 4 w 85"/>
                <a:gd name="T43" fmla="*/ 25 h 84"/>
                <a:gd name="T44" fmla="*/ 7 w 85"/>
                <a:gd name="T45" fmla="*/ 21 h 84"/>
                <a:gd name="T46" fmla="*/ 17 w 85"/>
                <a:gd name="T47" fmla="*/ 13 h 84"/>
                <a:gd name="T48" fmla="*/ 34 w 85"/>
                <a:gd name="T49" fmla="*/ 3 h 84"/>
                <a:gd name="T50" fmla="*/ 48 w 85"/>
                <a:gd name="T51" fmla="*/ 0 h 84"/>
                <a:gd name="T52" fmla="*/ 54 w 85"/>
                <a:gd name="T53" fmla="*/ 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84">
                  <a:moveTo>
                    <a:pt x="54" y="1"/>
                  </a:moveTo>
                  <a:cubicBezTo>
                    <a:pt x="57" y="0"/>
                    <a:pt x="62" y="0"/>
                    <a:pt x="65" y="2"/>
                  </a:cubicBezTo>
                  <a:cubicBezTo>
                    <a:pt x="65" y="4"/>
                    <a:pt x="66" y="6"/>
                    <a:pt x="68" y="6"/>
                  </a:cubicBezTo>
                  <a:cubicBezTo>
                    <a:pt x="68" y="8"/>
                    <a:pt x="71" y="8"/>
                    <a:pt x="70" y="9"/>
                  </a:cubicBezTo>
                  <a:cubicBezTo>
                    <a:pt x="71" y="8"/>
                    <a:pt x="72" y="11"/>
                    <a:pt x="73" y="11"/>
                  </a:cubicBezTo>
                  <a:cubicBezTo>
                    <a:pt x="74" y="14"/>
                    <a:pt x="77" y="15"/>
                    <a:pt x="78" y="19"/>
                  </a:cubicBezTo>
                  <a:cubicBezTo>
                    <a:pt x="78" y="20"/>
                    <a:pt x="79" y="20"/>
                    <a:pt x="79" y="22"/>
                  </a:cubicBezTo>
                  <a:cubicBezTo>
                    <a:pt x="82" y="26"/>
                    <a:pt x="81" y="34"/>
                    <a:pt x="82" y="39"/>
                  </a:cubicBezTo>
                  <a:cubicBezTo>
                    <a:pt x="85" y="41"/>
                    <a:pt x="82" y="43"/>
                    <a:pt x="81" y="44"/>
                  </a:cubicBezTo>
                  <a:cubicBezTo>
                    <a:pt x="81" y="47"/>
                    <a:pt x="80" y="49"/>
                    <a:pt x="82" y="51"/>
                  </a:cubicBezTo>
                  <a:cubicBezTo>
                    <a:pt x="82" y="54"/>
                    <a:pt x="78" y="56"/>
                    <a:pt x="79" y="60"/>
                  </a:cubicBezTo>
                  <a:cubicBezTo>
                    <a:pt x="75" y="66"/>
                    <a:pt x="70" y="75"/>
                    <a:pt x="62" y="79"/>
                  </a:cubicBezTo>
                  <a:cubicBezTo>
                    <a:pt x="60" y="79"/>
                    <a:pt x="58" y="76"/>
                    <a:pt x="57" y="79"/>
                  </a:cubicBezTo>
                  <a:cubicBezTo>
                    <a:pt x="55" y="81"/>
                    <a:pt x="52" y="80"/>
                    <a:pt x="50" y="82"/>
                  </a:cubicBezTo>
                  <a:cubicBezTo>
                    <a:pt x="48" y="84"/>
                    <a:pt x="44" y="84"/>
                    <a:pt x="41" y="83"/>
                  </a:cubicBezTo>
                  <a:cubicBezTo>
                    <a:pt x="39" y="83"/>
                    <a:pt x="38" y="80"/>
                    <a:pt x="36" y="79"/>
                  </a:cubicBezTo>
                  <a:cubicBezTo>
                    <a:pt x="32" y="79"/>
                    <a:pt x="29" y="81"/>
                    <a:pt x="25" y="80"/>
                  </a:cubicBezTo>
                  <a:cubicBezTo>
                    <a:pt x="22" y="77"/>
                    <a:pt x="18" y="75"/>
                    <a:pt x="13" y="74"/>
                  </a:cubicBezTo>
                  <a:cubicBezTo>
                    <a:pt x="8" y="71"/>
                    <a:pt x="3" y="66"/>
                    <a:pt x="1" y="61"/>
                  </a:cubicBezTo>
                  <a:cubicBezTo>
                    <a:pt x="1" y="53"/>
                    <a:pt x="1" y="53"/>
                    <a:pt x="1" y="53"/>
                  </a:cubicBezTo>
                  <a:cubicBezTo>
                    <a:pt x="2" y="48"/>
                    <a:pt x="7" y="42"/>
                    <a:pt x="4" y="36"/>
                  </a:cubicBezTo>
                  <a:cubicBezTo>
                    <a:pt x="5" y="32"/>
                    <a:pt x="0" y="29"/>
                    <a:pt x="4" y="25"/>
                  </a:cubicBezTo>
                  <a:cubicBezTo>
                    <a:pt x="6" y="25"/>
                    <a:pt x="6" y="23"/>
                    <a:pt x="7" y="21"/>
                  </a:cubicBezTo>
                  <a:cubicBezTo>
                    <a:pt x="11" y="19"/>
                    <a:pt x="11" y="11"/>
                    <a:pt x="17" y="13"/>
                  </a:cubicBezTo>
                  <a:cubicBezTo>
                    <a:pt x="24" y="11"/>
                    <a:pt x="29" y="6"/>
                    <a:pt x="34" y="3"/>
                  </a:cubicBezTo>
                  <a:cubicBezTo>
                    <a:pt x="38" y="1"/>
                    <a:pt x="44" y="3"/>
                    <a:pt x="48" y="0"/>
                  </a:cubicBezTo>
                  <a:cubicBezTo>
                    <a:pt x="50" y="0"/>
                    <a:pt x="52" y="0"/>
                    <a:pt x="54" y="1"/>
                  </a:cubicBezTo>
                  <a:close/>
                </a:path>
              </a:pathLst>
            </a:custGeom>
            <a:solidFill>
              <a:srgbClr val="0F3D4D"/>
            </a:solidFill>
            <a:ln>
              <a:noFill/>
            </a:ln>
          </p:spPr>
          <p:txBody>
            <a:bodyPr vert="horz" wrap="square" lIns="91440" tIns="45720" rIns="91440" bIns="45720" numCol="1" anchor="t" anchorCtr="0" compatLnSpc="1"/>
            <a:lstStyle/>
            <a:p>
              <a:endParaRPr lang="zh-CN" altLang="en-US"/>
            </a:p>
          </p:txBody>
        </p:sp>
        <p:sp>
          <p:nvSpPr>
            <p:cNvPr id="208" name="Freeform 32"/>
            <p:cNvSpPr/>
            <p:nvPr/>
          </p:nvSpPr>
          <p:spPr bwMode="auto">
            <a:xfrm>
              <a:off x="4255139" y="2528346"/>
              <a:ext cx="70971" cy="119610"/>
            </a:xfrm>
            <a:custGeom>
              <a:avLst/>
              <a:gdLst>
                <a:gd name="T0" fmla="*/ 7 w 23"/>
                <a:gd name="T1" fmla="*/ 4 h 38"/>
                <a:gd name="T2" fmla="*/ 12 w 23"/>
                <a:gd name="T3" fmla="*/ 15 h 38"/>
                <a:gd name="T4" fmla="*/ 15 w 23"/>
                <a:gd name="T5" fmla="*/ 23 h 38"/>
                <a:gd name="T6" fmla="*/ 23 w 23"/>
                <a:gd name="T7" fmla="*/ 36 h 38"/>
                <a:gd name="T8" fmla="*/ 21 w 23"/>
                <a:gd name="T9" fmla="*/ 38 h 38"/>
                <a:gd name="T10" fmla="*/ 16 w 23"/>
                <a:gd name="T11" fmla="*/ 35 h 38"/>
                <a:gd name="T12" fmla="*/ 12 w 23"/>
                <a:gd name="T13" fmla="*/ 29 h 38"/>
                <a:gd name="T14" fmla="*/ 8 w 23"/>
                <a:gd name="T15" fmla="*/ 20 h 38"/>
                <a:gd name="T16" fmla="*/ 5 w 23"/>
                <a:gd name="T17" fmla="*/ 17 h 38"/>
                <a:gd name="T18" fmla="*/ 2 w 23"/>
                <a:gd name="T19" fmla="*/ 3 h 38"/>
                <a:gd name="T20" fmla="*/ 7 w 23"/>
                <a:gd name="T21"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8">
                  <a:moveTo>
                    <a:pt x="7" y="4"/>
                  </a:moveTo>
                  <a:cubicBezTo>
                    <a:pt x="5" y="9"/>
                    <a:pt x="9" y="12"/>
                    <a:pt x="12" y="15"/>
                  </a:cubicBezTo>
                  <a:cubicBezTo>
                    <a:pt x="13" y="18"/>
                    <a:pt x="12" y="21"/>
                    <a:pt x="15" y="23"/>
                  </a:cubicBezTo>
                  <a:cubicBezTo>
                    <a:pt x="16" y="28"/>
                    <a:pt x="19" y="32"/>
                    <a:pt x="23" y="36"/>
                  </a:cubicBezTo>
                  <a:cubicBezTo>
                    <a:pt x="23" y="37"/>
                    <a:pt x="22" y="38"/>
                    <a:pt x="21" y="38"/>
                  </a:cubicBezTo>
                  <a:cubicBezTo>
                    <a:pt x="19" y="38"/>
                    <a:pt x="17" y="37"/>
                    <a:pt x="16" y="35"/>
                  </a:cubicBezTo>
                  <a:cubicBezTo>
                    <a:pt x="16" y="32"/>
                    <a:pt x="12" y="32"/>
                    <a:pt x="12" y="29"/>
                  </a:cubicBezTo>
                  <a:cubicBezTo>
                    <a:pt x="11" y="26"/>
                    <a:pt x="6" y="24"/>
                    <a:pt x="8" y="20"/>
                  </a:cubicBezTo>
                  <a:cubicBezTo>
                    <a:pt x="7" y="18"/>
                    <a:pt x="6" y="18"/>
                    <a:pt x="5" y="17"/>
                  </a:cubicBezTo>
                  <a:cubicBezTo>
                    <a:pt x="2" y="13"/>
                    <a:pt x="0" y="7"/>
                    <a:pt x="2" y="3"/>
                  </a:cubicBezTo>
                  <a:cubicBezTo>
                    <a:pt x="3" y="0"/>
                    <a:pt x="6" y="2"/>
                    <a:pt x="7"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9" name="Freeform 33"/>
            <p:cNvSpPr/>
            <p:nvPr/>
          </p:nvSpPr>
          <p:spPr bwMode="auto">
            <a:xfrm>
              <a:off x="4708564" y="2537546"/>
              <a:ext cx="9200" cy="10515"/>
            </a:xfrm>
            <a:custGeom>
              <a:avLst/>
              <a:gdLst>
                <a:gd name="T0" fmla="*/ 3 w 3"/>
                <a:gd name="T1" fmla="*/ 0 h 3"/>
                <a:gd name="T2" fmla="*/ 1 w 3"/>
                <a:gd name="T3" fmla="*/ 3 h 3"/>
                <a:gd name="T4" fmla="*/ 0 w 3"/>
                <a:gd name="T5" fmla="*/ 0 h 3"/>
                <a:gd name="T6" fmla="*/ 3 w 3"/>
                <a:gd name="T7" fmla="*/ 0 h 3"/>
              </a:gdLst>
              <a:ahLst/>
              <a:cxnLst>
                <a:cxn ang="0">
                  <a:pos x="T0" y="T1"/>
                </a:cxn>
                <a:cxn ang="0">
                  <a:pos x="T2" y="T3"/>
                </a:cxn>
                <a:cxn ang="0">
                  <a:pos x="T4" y="T5"/>
                </a:cxn>
                <a:cxn ang="0">
                  <a:pos x="T6" y="T7"/>
                </a:cxn>
              </a:cxnLst>
              <a:rect l="0" t="0" r="r" b="b"/>
              <a:pathLst>
                <a:path w="3" h="3">
                  <a:moveTo>
                    <a:pt x="3" y="0"/>
                  </a:moveTo>
                  <a:cubicBezTo>
                    <a:pt x="3" y="1"/>
                    <a:pt x="2" y="2"/>
                    <a:pt x="1" y="3"/>
                  </a:cubicBezTo>
                  <a:cubicBezTo>
                    <a:pt x="1" y="2"/>
                    <a:pt x="0" y="2"/>
                    <a:pt x="0" y="0"/>
                  </a:cubicBezTo>
                  <a:cubicBezTo>
                    <a:pt x="1" y="0"/>
                    <a:pt x="2" y="0"/>
                    <a:pt x="3"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0" name="Freeform 34"/>
            <p:cNvSpPr/>
            <p:nvPr/>
          </p:nvSpPr>
          <p:spPr bwMode="auto">
            <a:xfrm>
              <a:off x="4121083" y="2548062"/>
              <a:ext cx="31543" cy="46003"/>
            </a:xfrm>
            <a:custGeom>
              <a:avLst/>
              <a:gdLst>
                <a:gd name="T0" fmla="*/ 9 w 10"/>
                <a:gd name="T1" fmla="*/ 3 h 15"/>
                <a:gd name="T2" fmla="*/ 5 w 10"/>
                <a:gd name="T3" fmla="*/ 15 h 15"/>
                <a:gd name="T4" fmla="*/ 0 w 10"/>
                <a:gd name="T5" fmla="*/ 15 h 15"/>
                <a:gd name="T6" fmla="*/ 5 w 10"/>
                <a:gd name="T7" fmla="*/ 3 h 15"/>
                <a:gd name="T8" fmla="*/ 9 w 10"/>
                <a:gd name="T9" fmla="*/ 3 h 15"/>
              </a:gdLst>
              <a:ahLst/>
              <a:cxnLst>
                <a:cxn ang="0">
                  <a:pos x="T0" y="T1"/>
                </a:cxn>
                <a:cxn ang="0">
                  <a:pos x="T2" y="T3"/>
                </a:cxn>
                <a:cxn ang="0">
                  <a:pos x="T4" y="T5"/>
                </a:cxn>
                <a:cxn ang="0">
                  <a:pos x="T6" y="T7"/>
                </a:cxn>
                <a:cxn ang="0">
                  <a:pos x="T8" y="T9"/>
                </a:cxn>
              </a:cxnLst>
              <a:rect l="0" t="0" r="r" b="b"/>
              <a:pathLst>
                <a:path w="10" h="15">
                  <a:moveTo>
                    <a:pt x="9" y="3"/>
                  </a:moveTo>
                  <a:cubicBezTo>
                    <a:pt x="9" y="7"/>
                    <a:pt x="9" y="13"/>
                    <a:pt x="5" y="15"/>
                  </a:cubicBezTo>
                  <a:cubicBezTo>
                    <a:pt x="0" y="15"/>
                    <a:pt x="0" y="15"/>
                    <a:pt x="0" y="15"/>
                  </a:cubicBezTo>
                  <a:cubicBezTo>
                    <a:pt x="2" y="11"/>
                    <a:pt x="2" y="6"/>
                    <a:pt x="5" y="3"/>
                  </a:cubicBezTo>
                  <a:cubicBezTo>
                    <a:pt x="5" y="1"/>
                    <a:pt x="10" y="0"/>
                    <a:pt x="9"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1" name="Freeform 35"/>
            <p:cNvSpPr/>
            <p:nvPr/>
          </p:nvSpPr>
          <p:spPr bwMode="auto">
            <a:xfrm>
              <a:off x="5277647" y="2553319"/>
              <a:ext cx="46000" cy="31545"/>
            </a:xfrm>
            <a:custGeom>
              <a:avLst/>
              <a:gdLst>
                <a:gd name="T0" fmla="*/ 14 w 15"/>
                <a:gd name="T1" fmla="*/ 0 h 10"/>
                <a:gd name="T2" fmla="*/ 11 w 15"/>
                <a:gd name="T3" fmla="*/ 6 h 10"/>
                <a:gd name="T4" fmla="*/ 2 w 15"/>
                <a:gd name="T5" fmla="*/ 10 h 10"/>
                <a:gd name="T6" fmla="*/ 1 w 15"/>
                <a:gd name="T7" fmla="*/ 7 h 10"/>
                <a:gd name="T8" fmla="*/ 6 w 15"/>
                <a:gd name="T9" fmla="*/ 3 h 10"/>
                <a:gd name="T10" fmla="*/ 14 w 15"/>
                <a:gd name="T11" fmla="*/ 0 h 10"/>
              </a:gdLst>
              <a:ahLst/>
              <a:cxnLst>
                <a:cxn ang="0">
                  <a:pos x="T0" y="T1"/>
                </a:cxn>
                <a:cxn ang="0">
                  <a:pos x="T2" y="T3"/>
                </a:cxn>
                <a:cxn ang="0">
                  <a:pos x="T4" y="T5"/>
                </a:cxn>
                <a:cxn ang="0">
                  <a:pos x="T6" y="T7"/>
                </a:cxn>
                <a:cxn ang="0">
                  <a:pos x="T8" y="T9"/>
                </a:cxn>
                <a:cxn ang="0">
                  <a:pos x="T10" y="T11"/>
                </a:cxn>
              </a:cxnLst>
              <a:rect l="0" t="0" r="r" b="b"/>
              <a:pathLst>
                <a:path w="15" h="10">
                  <a:moveTo>
                    <a:pt x="14" y="0"/>
                  </a:moveTo>
                  <a:cubicBezTo>
                    <a:pt x="15" y="3"/>
                    <a:pt x="12" y="4"/>
                    <a:pt x="11" y="6"/>
                  </a:cubicBezTo>
                  <a:cubicBezTo>
                    <a:pt x="8" y="7"/>
                    <a:pt x="5" y="8"/>
                    <a:pt x="2" y="10"/>
                  </a:cubicBezTo>
                  <a:cubicBezTo>
                    <a:pt x="2" y="9"/>
                    <a:pt x="0" y="8"/>
                    <a:pt x="1" y="7"/>
                  </a:cubicBezTo>
                  <a:cubicBezTo>
                    <a:pt x="2" y="5"/>
                    <a:pt x="6" y="6"/>
                    <a:pt x="6" y="3"/>
                  </a:cubicBezTo>
                  <a:cubicBezTo>
                    <a:pt x="9" y="2"/>
                    <a:pt x="11" y="0"/>
                    <a:pt x="14"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2" name="Freeform 36"/>
            <p:cNvSpPr/>
            <p:nvPr/>
          </p:nvSpPr>
          <p:spPr bwMode="auto">
            <a:xfrm>
              <a:off x="4631022" y="2607209"/>
              <a:ext cx="59142" cy="34174"/>
            </a:xfrm>
            <a:custGeom>
              <a:avLst/>
              <a:gdLst>
                <a:gd name="T0" fmla="*/ 17 w 19"/>
                <a:gd name="T1" fmla="*/ 3 h 11"/>
                <a:gd name="T2" fmla="*/ 19 w 19"/>
                <a:gd name="T3" fmla="*/ 7 h 11"/>
                <a:gd name="T4" fmla="*/ 11 w 19"/>
                <a:gd name="T5" fmla="*/ 10 h 11"/>
                <a:gd name="T6" fmla="*/ 2 w 19"/>
                <a:gd name="T7" fmla="*/ 9 h 11"/>
                <a:gd name="T8" fmla="*/ 0 w 19"/>
                <a:gd name="T9" fmla="*/ 5 h 11"/>
                <a:gd name="T10" fmla="*/ 5 w 19"/>
                <a:gd name="T11" fmla="*/ 4 h 11"/>
                <a:gd name="T12" fmla="*/ 17 w 19"/>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7" y="3"/>
                  </a:moveTo>
                  <a:cubicBezTo>
                    <a:pt x="18" y="4"/>
                    <a:pt x="19" y="5"/>
                    <a:pt x="19" y="7"/>
                  </a:cubicBezTo>
                  <a:cubicBezTo>
                    <a:pt x="16" y="10"/>
                    <a:pt x="11" y="4"/>
                    <a:pt x="11" y="10"/>
                  </a:cubicBezTo>
                  <a:cubicBezTo>
                    <a:pt x="7" y="11"/>
                    <a:pt x="6" y="6"/>
                    <a:pt x="2" y="9"/>
                  </a:cubicBezTo>
                  <a:cubicBezTo>
                    <a:pt x="1" y="8"/>
                    <a:pt x="1" y="7"/>
                    <a:pt x="0" y="5"/>
                  </a:cubicBezTo>
                  <a:cubicBezTo>
                    <a:pt x="1" y="4"/>
                    <a:pt x="3" y="3"/>
                    <a:pt x="5" y="4"/>
                  </a:cubicBezTo>
                  <a:cubicBezTo>
                    <a:pt x="9" y="4"/>
                    <a:pt x="13" y="0"/>
                    <a:pt x="17"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3" name="Freeform 37"/>
            <p:cNvSpPr/>
            <p:nvPr/>
          </p:nvSpPr>
          <p:spPr bwMode="auto">
            <a:xfrm>
              <a:off x="4155254" y="2616410"/>
              <a:ext cx="9200" cy="6572"/>
            </a:xfrm>
            <a:custGeom>
              <a:avLst/>
              <a:gdLst>
                <a:gd name="T0" fmla="*/ 3 w 3"/>
                <a:gd name="T1" fmla="*/ 1 h 2"/>
                <a:gd name="T2" fmla="*/ 0 w 3"/>
                <a:gd name="T3" fmla="*/ 2 h 2"/>
                <a:gd name="T4" fmla="*/ 1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2"/>
                    <a:pt x="0" y="2"/>
                  </a:cubicBezTo>
                  <a:cubicBezTo>
                    <a:pt x="0" y="1"/>
                    <a:pt x="0" y="0"/>
                    <a:pt x="1" y="0"/>
                  </a:cubicBezTo>
                  <a:cubicBezTo>
                    <a:pt x="2" y="0"/>
                    <a:pt x="2" y="1"/>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4" name="Freeform 38"/>
            <p:cNvSpPr/>
            <p:nvPr/>
          </p:nvSpPr>
          <p:spPr bwMode="auto">
            <a:xfrm>
              <a:off x="4177597" y="2644012"/>
              <a:ext cx="15771" cy="18401"/>
            </a:xfrm>
            <a:custGeom>
              <a:avLst/>
              <a:gdLst>
                <a:gd name="T0" fmla="*/ 5 w 5"/>
                <a:gd name="T1" fmla="*/ 5 h 6"/>
                <a:gd name="T2" fmla="*/ 1 w 5"/>
                <a:gd name="T3" fmla="*/ 3 h 6"/>
                <a:gd name="T4" fmla="*/ 3 w 5"/>
                <a:gd name="T5" fmla="*/ 0 h 6"/>
                <a:gd name="T6" fmla="*/ 5 w 5"/>
                <a:gd name="T7" fmla="*/ 5 h 6"/>
              </a:gdLst>
              <a:ahLst/>
              <a:cxnLst>
                <a:cxn ang="0">
                  <a:pos x="T0" y="T1"/>
                </a:cxn>
                <a:cxn ang="0">
                  <a:pos x="T2" y="T3"/>
                </a:cxn>
                <a:cxn ang="0">
                  <a:pos x="T4" y="T5"/>
                </a:cxn>
                <a:cxn ang="0">
                  <a:pos x="T6" y="T7"/>
                </a:cxn>
              </a:cxnLst>
              <a:rect l="0" t="0" r="r" b="b"/>
              <a:pathLst>
                <a:path w="5" h="6">
                  <a:moveTo>
                    <a:pt x="5" y="5"/>
                  </a:moveTo>
                  <a:cubicBezTo>
                    <a:pt x="3" y="6"/>
                    <a:pt x="3" y="3"/>
                    <a:pt x="1" y="3"/>
                  </a:cubicBezTo>
                  <a:cubicBezTo>
                    <a:pt x="0" y="2"/>
                    <a:pt x="2" y="0"/>
                    <a:pt x="3" y="0"/>
                  </a:cubicBezTo>
                  <a:cubicBezTo>
                    <a:pt x="5" y="1"/>
                    <a:pt x="5" y="4"/>
                    <a:pt x="5"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5" name="Freeform 39"/>
            <p:cNvSpPr/>
            <p:nvPr/>
          </p:nvSpPr>
          <p:spPr bwMode="auto">
            <a:xfrm>
              <a:off x="4708564" y="2650584"/>
              <a:ext cx="2629" cy="9201"/>
            </a:xfrm>
            <a:custGeom>
              <a:avLst/>
              <a:gdLst>
                <a:gd name="T0" fmla="*/ 1 w 1"/>
                <a:gd name="T1" fmla="*/ 2 h 3"/>
                <a:gd name="T2" fmla="*/ 0 w 1"/>
                <a:gd name="T3" fmla="*/ 1 h 3"/>
                <a:gd name="T4" fmla="*/ 0 w 1"/>
                <a:gd name="T5" fmla="*/ 0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1"/>
                  </a:cubicBezTo>
                  <a:cubicBezTo>
                    <a:pt x="0" y="0"/>
                    <a:pt x="0" y="0"/>
                    <a:pt x="0" y="0"/>
                  </a:cubicBezTo>
                  <a:cubicBezTo>
                    <a:pt x="1" y="1"/>
                    <a:pt x="1" y="2"/>
                    <a:pt x="1"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6" name="Freeform 40"/>
            <p:cNvSpPr/>
            <p:nvPr/>
          </p:nvSpPr>
          <p:spPr bwMode="auto">
            <a:xfrm>
              <a:off x="4320853" y="2662413"/>
              <a:ext cx="57828" cy="81492"/>
            </a:xfrm>
            <a:custGeom>
              <a:avLst/>
              <a:gdLst>
                <a:gd name="T0" fmla="*/ 11 w 19"/>
                <a:gd name="T1" fmla="*/ 9 h 26"/>
                <a:gd name="T2" fmla="*/ 18 w 19"/>
                <a:gd name="T3" fmla="*/ 19 h 26"/>
                <a:gd name="T4" fmla="*/ 18 w 19"/>
                <a:gd name="T5" fmla="*/ 24 h 26"/>
                <a:gd name="T6" fmla="*/ 11 w 19"/>
                <a:gd name="T7" fmla="*/ 20 h 26"/>
                <a:gd name="T8" fmla="*/ 7 w 19"/>
                <a:gd name="T9" fmla="*/ 12 h 26"/>
                <a:gd name="T10" fmla="*/ 2 w 19"/>
                <a:gd name="T11" fmla="*/ 2 h 26"/>
                <a:gd name="T12" fmla="*/ 4 w 19"/>
                <a:gd name="T13" fmla="*/ 1 h 26"/>
                <a:gd name="T14" fmla="*/ 8 w 19"/>
                <a:gd name="T15" fmla="*/ 7 h 26"/>
                <a:gd name="T16" fmla="*/ 11 w 19"/>
                <a:gd name="T17"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6">
                  <a:moveTo>
                    <a:pt x="11" y="9"/>
                  </a:moveTo>
                  <a:cubicBezTo>
                    <a:pt x="12" y="13"/>
                    <a:pt x="13" y="18"/>
                    <a:pt x="18" y="19"/>
                  </a:cubicBezTo>
                  <a:cubicBezTo>
                    <a:pt x="18" y="21"/>
                    <a:pt x="19" y="23"/>
                    <a:pt x="18" y="24"/>
                  </a:cubicBezTo>
                  <a:cubicBezTo>
                    <a:pt x="15" y="26"/>
                    <a:pt x="13" y="22"/>
                    <a:pt x="11" y="20"/>
                  </a:cubicBezTo>
                  <a:cubicBezTo>
                    <a:pt x="11" y="16"/>
                    <a:pt x="7" y="15"/>
                    <a:pt x="7" y="12"/>
                  </a:cubicBezTo>
                  <a:cubicBezTo>
                    <a:pt x="5" y="9"/>
                    <a:pt x="0" y="6"/>
                    <a:pt x="2" y="2"/>
                  </a:cubicBezTo>
                  <a:cubicBezTo>
                    <a:pt x="2" y="1"/>
                    <a:pt x="4" y="0"/>
                    <a:pt x="4" y="1"/>
                  </a:cubicBezTo>
                  <a:cubicBezTo>
                    <a:pt x="6" y="4"/>
                    <a:pt x="7" y="5"/>
                    <a:pt x="8" y="7"/>
                  </a:cubicBezTo>
                  <a:lnTo>
                    <a:pt x="11" y="9"/>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7" name="Freeform 41"/>
            <p:cNvSpPr/>
            <p:nvPr/>
          </p:nvSpPr>
          <p:spPr bwMode="auto">
            <a:xfrm>
              <a:off x="4628394" y="2675557"/>
              <a:ext cx="30228" cy="49947"/>
            </a:xfrm>
            <a:custGeom>
              <a:avLst/>
              <a:gdLst>
                <a:gd name="T0" fmla="*/ 10 w 10"/>
                <a:gd name="T1" fmla="*/ 4 h 16"/>
                <a:gd name="T2" fmla="*/ 8 w 10"/>
                <a:gd name="T3" fmla="*/ 12 h 16"/>
                <a:gd name="T4" fmla="*/ 9 w 10"/>
                <a:gd name="T5" fmla="*/ 16 h 16"/>
                <a:gd name="T6" fmla="*/ 2 w 10"/>
                <a:gd name="T7" fmla="*/ 9 h 16"/>
                <a:gd name="T8" fmla="*/ 1 w 10"/>
                <a:gd name="T9" fmla="*/ 2 h 16"/>
                <a:gd name="T10" fmla="*/ 10 w 10"/>
                <a:gd name="T11" fmla="*/ 4 h 16"/>
              </a:gdLst>
              <a:ahLst/>
              <a:cxnLst>
                <a:cxn ang="0">
                  <a:pos x="T0" y="T1"/>
                </a:cxn>
                <a:cxn ang="0">
                  <a:pos x="T2" y="T3"/>
                </a:cxn>
                <a:cxn ang="0">
                  <a:pos x="T4" y="T5"/>
                </a:cxn>
                <a:cxn ang="0">
                  <a:pos x="T6" y="T7"/>
                </a:cxn>
                <a:cxn ang="0">
                  <a:pos x="T8" y="T9"/>
                </a:cxn>
                <a:cxn ang="0">
                  <a:pos x="T10" y="T11"/>
                </a:cxn>
              </a:cxnLst>
              <a:rect l="0" t="0" r="r" b="b"/>
              <a:pathLst>
                <a:path w="10" h="16">
                  <a:moveTo>
                    <a:pt x="10" y="4"/>
                  </a:moveTo>
                  <a:cubicBezTo>
                    <a:pt x="9" y="7"/>
                    <a:pt x="10" y="10"/>
                    <a:pt x="8" y="12"/>
                  </a:cubicBezTo>
                  <a:cubicBezTo>
                    <a:pt x="8" y="14"/>
                    <a:pt x="10" y="15"/>
                    <a:pt x="9" y="16"/>
                  </a:cubicBezTo>
                  <a:cubicBezTo>
                    <a:pt x="6" y="14"/>
                    <a:pt x="1" y="13"/>
                    <a:pt x="2" y="9"/>
                  </a:cubicBezTo>
                  <a:cubicBezTo>
                    <a:pt x="0" y="7"/>
                    <a:pt x="1" y="4"/>
                    <a:pt x="1" y="2"/>
                  </a:cubicBezTo>
                  <a:cubicBezTo>
                    <a:pt x="3" y="1"/>
                    <a:pt x="8" y="0"/>
                    <a:pt x="10"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8" name="Freeform 42"/>
            <p:cNvSpPr/>
            <p:nvPr/>
          </p:nvSpPr>
          <p:spPr bwMode="auto">
            <a:xfrm>
              <a:off x="4680965" y="2700530"/>
              <a:ext cx="15771" cy="34174"/>
            </a:xfrm>
            <a:custGeom>
              <a:avLst/>
              <a:gdLst>
                <a:gd name="T0" fmla="*/ 5 w 5"/>
                <a:gd name="T1" fmla="*/ 3 h 11"/>
                <a:gd name="T2" fmla="*/ 3 w 5"/>
                <a:gd name="T3" fmla="*/ 8 h 11"/>
                <a:gd name="T4" fmla="*/ 0 w 5"/>
                <a:gd name="T5" fmla="*/ 10 h 11"/>
                <a:gd name="T6" fmla="*/ 0 w 5"/>
                <a:gd name="T7" fmla="*/ 7 h 11"/>
                <a:gd name="T8" fmla="*/ 0 w 5"/>
                <a:gd name="T9" fmla="*/ 3 h 11"/>
                <a:gd name="T10" fmla="*/ 5 w 5"/>
                <a:gd name="T11" fmla="*/ 3 h 11"/>
              </a:gdLst>
              <a:ahLst/>
              <a:cxnLst>
                <a:cxn ang="0">
                  <a:pos x="T0" y="T1"/>
                </a:cxn>
                <a:cxn ang="0">
                  <a:pos x="T2" y="T3"/>
                </a:cxn>
                <a:cxn ang="0">
                  <a:pos x="T4" y="T5"/>
                </a:cxn>
                <a:cxn ang="0">
                  <a:pos x="T6" y="T7"/>
                </a:cxn>
                <a:cxn ang="0">
                  <a:pos x="T8" y="T9"/>
                </a:cxn>
                <a:cxn ang="0">
                  <a:pos x="T10" y="T11"/>
                </a:cxn>
              </a:cxnLst>
              <a:rect l="0" t="0" r="r" b="b"/>
              <a:pathLst>
                <a:path w="5" h="11">
                  <a:moveTo>
                    <a:pt x="5" y="3"/>
                  </a:moveTo>
                  <a:cubicBezTo>
                    <a:pt x="4" y="4"/>
                    <a:pt x="3" y="6"/>
                    <a:pt x="3" y="8"/>
                  </a:cubicBezTo>
                  <a:cubicBezTo>
                    <a:pt x="4" y="10"/>
                    <a:pt x="2" y="11"/>
                    <a:pt x="0" y="10"/>
                  </a:cubicBezTo>
                  <a:cubicBezTo>
                    <a:pt x="0" y="9"/>
                    <a:pt x="1" y="8"/>
                    <a:pt x="0" y="7"/>
                  </a:cubicBezTo>
                  <a:cubicBezTo>
                    <a:pt x="0" y="6"/>
                    <a:pt x="0" y="4"/>
                    <a:pt x="0" y="3"/>
                  </a:cubicBezTo>
                  <a:cubicBezTo>
                    <a:pt x="2" y="1"/>
                    <a:pt x="4" y="0"/>
                    <a:pt x="5"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9" name="Freeform 43"/>
            <p:cNvSpPr/>
            <p:nvPr/>
          </p:nvSpPr>
          <p:spPr bwMode="auto">
            <a:xfrm>
              <a:off x="5731073" y="2737333"/>
              <a:ext cx="24971" cy="56519"/>
            </a:xfrm>
            <a:custGeom>
              <a:avLst/>
              <a:gdLst>
                <a:gd name="T0" fmla="*/ 4 w 8"/>
                <a:gd name="T1" fmla="*/ 4 h 18"/>
                <a:gd name="T2" fmla="*/ 8 w 8"/>
                <a:gd name="T3" fmla="*/ 17 h 18"/>
                <a:gd name="T4" fmla="*/ 6 w 8"/>
                <a:gd name="T5" fmla="*/ 17 h 18"/>
                <a:gd name="T6" fmla="*/ 3 w 8"/>
                <a:gd name="T7" fmla="*/ 15 h 18"/>
                <a:gd name="T8" fmla="*/ 2 w 8"/>
                <a:gd name="T9" fmla="*/ 11 h 18"/>
                <a:gd name="T10" fmla="*/ 2 w 8"/>
                <a:gd name="T11" fmla="*/ 5 h 18"/>
                <a:gd name="T12" fmla="*/ 3 w 8"/>
                <a:gd name="T13" fmla="*/ 0 h 18"/>
                <a:gd name="T14" fmla="*/ 4 w 8"/>
                <a:gd name="T15" fmla="*/ 4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8">
                  <a:moveTo>
                    <a:pt x="4" y="4"/>
                  </a:moveTo>
                  <a:cubicBezTo>
                    <a:pt x="6" y="8"/>
                    <a:pt x="7" y="12"/>
                    <a:pt x="8" y="17"/>
                  </a:cubicBezTo>
                  <a:cubicBezTo>
                    <a:pt x="8" y="17"/>
                    <a:pt x="7" y="18"/>
                    <a:pt x="6" y="17"/>
                  </a:cubicBezTo>
                  <a:cubicBezTo>
                    <a:pt x="5" y="16"/>
                    <a:pt x="4" y="16"/>
                    <a:pt x="3" y="15"/>
                  </a:cubicBezTo>
                  <a:cubicBezTo>
                    <a:pt x="4" y="13"/>
                    <a:pt x="2" y="12"/>
                    <a:pt x="2" y="11"/>
                  </a:cubicBezTo>
                  <a:cubicBezTo>
                    <a:pt x="0" y="9"/>
                    <a:pt x="3" y="7"/>
                    <a:pt x="2" y="5"/>
                  </a:cubicBezTo>
                  <a:cubicBezTo>
                    <a:pt x="1" y="3"/>
                    <a:pt x="2" y="1"/>
                    <a:pt x="3" y="0"/>
                  </a:cubicBezTo>
                  <a:cubicBezTo>
                    <a:pt x="4" y="1"/>
                    <a:pt x="5" y="3"/>
                    <a:pt x="4"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0" name="Freeform 44"/>
            <p:cNvSpPr/>
            <p:nvPr/>
          </p:nvSpPr>
          <p:spPr bwMode="auto">
            <a:xfrm>
              <a:off x="4608679" y="2734704"/>
              <a:ext cx="31543" cy="59147"/>
            </a:xfrm>
            <a:custGeom>
              <a:avLst/>
              <a:gdLst>
                <a:gd name="T0" fmla="*/ 8 w 10"/>
                <a:gd name="T1" fmla="*/ 5 h 19"/>
                <a:gd name="T2" fmla="*/ 10 w 10"/>
                <a:gd name="T3" fmla="*/ 13 h 19"/>
                <a:gd name="T4" fmla="*/ 7 w 10"/>
                <a:gd name="T5" fmla="*/ 19 h 19"/>
                <a:gd name="T6" fmla="*/ 1 w 10"/>
                <a:gd name="T7" fmla="*/ 9 h 19"/>
                <a:gd name="T8" fmla="*/ 1 w 10"/>
                <a:gd name="T9" fmla="*/ 4 h 19"/>
                <a:gd name="T10" fmla="*/ 8 w 10"/>
                <a:gd name="T11" fmla="*/ 5 h 19"/>
              </a:gdLst>
              <a:ahLst/>
              <a:cxnLst>
                <a:cxn ang="0">
                  <a:pos x="T0" y="T1"/>
                </a:cxn>
                <a:cxn ang="0">
                  <a:pos x="T2" y="T3"/>
                </a:cxn>
                <a:cxn ang="0">
                  <a:pos x="T4" y="T5"/>
                </a:cxn>
                <a:cxn ang="0">
                  <a:pos x="T6" y="T7"/>
                </a:cxn>
                <a:cxn ang="0">
                  <a:pos x="T8" y="T9"/>
                </a:cxn>
                <a:cxn ang="0">
                  <a:pos x="T10" y="T11"/>
                </a:cxn>
              </a:cxnLst>
              <a:rect l="0" t="0" r="r" b="b"/>
              <a:pathLst>
                <a:path w="10" h="19">
                  <a:moveTo>
                    <a:pt x="8" y="5"/>
                  </a:moveTo>
                  <a:cubicBezTo>
                    <a:pt x="8" y="8"/>
                    <a:pt x="8" y="11"/>
                    <a:pt x="10" y="13"/>
                  </a:cubicBezTo>
                  <a:cubicBezTo>
                    <a:pt x="9" y="16"/>
                    <a:pt x="9" y="18"/>
                    <a:pt x="7" y="19"/>
                  </a:cubicBezTo>
                  <a:cubicBezTo>
                    <a:pt x="1" y="19"/>
                    <a:pt x="4" y="12"/>
                    <a:pt x="1" y="9"/>
                  </a:cubicBezTo>
                  <a:cubicBezTo>
                    <a:pt x="0" y="7"/>
                    <a:pt x="2" y="5"/>
                    <a:pt x="1" y="4"/>
                  </a:cubicBezTo>
                  <a:cubicBezTo>
                    <a:pt x="3" y="0"/>
                    <a:pt x="6" y="4"/>
                    <a:pt x="8"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1" name="Freeform 45"/>
            <p:cNvSpPr/>
            <p:nvPr/>
          </p:nvSpPr>
          <p:spPr bwMode="auto">
            <a:xfrm>
              <a:off x="4667823" y="2741276"/>
              <a:ext cx="9200" cy="11829"/>
            </a:xfrm>
            <a:custGeom>
              <a:avLst/>
              <a:gdLst>
                <a:gd name="T0" fmla="*/ 3 w 3"/>
                <a:gd name="T1" fmla="*/ 1 h 4"/>
                <a:gd name="T2" fmla="*/ 1 w 3"/>
                <a:gd name="T3" fmla="*/ 4 h 4"/>
                <a:gd name="T4" fmla="*/ 0 w 3"/>
                <a:gd name="T5" fmla="*/ 2 h 4"/>
                <a:gd name="T6" fmla="*/ 3 w 3"/>
                <a:gd name="T7" fmla="*/ 1 h 4"/>
              </a:gdLst>
              <a:ahLst/>
              <a:cxnLst>
                <a:cxn ang="0">
                  <a:pos x="T0" y="T1"/>
                </a:cxn>
                <a:cxn ang="0">
                  <a:pos x="T2" y="T3"/>
                </a:cxn>
                <a:cxn ang="0">
                  <a:pos x="T4" y="T5"/>
                </a:cxn>
                <a:cxn ang="0">
                  <a:pos x="T6" y="T7"/>
                </a:cxn>
              </a:cxnLst>
              <a:rect l="0" t="0" r="r" b="b"/>
              <a:pathLst>
                <a:path w="3" h="4">
                  <a:moveTo>
                    <a:pt x="3" y="1"/>
                  </a:moveTo>
                  <a:cubicBezTo>
                    <a:pt x="3" y="2"/>
                    <a:pt x="3" y="4"/>
                    <a:pt x="1" y="4"/>
                  </a:cubicBezTo>
                  <a:cubicBezTo>
                    <a:pt x="0" y="4"/>
                    <a:pt x="0" y="3"/>
                    <a:pt x="0" y="2"/>
                  </a:cubicBezTo>
                  <a:cubicBezTo>
                    <a:pt x="0" y="1"/>
                    <a:pt x="3" y="0"/>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2" name="Freeform 46"/>
            <p:cNvSpPr/>
            <p:nvPr/>
          </p:nvSpPr>
          <p:spPr bwMode="auto">
            <a:xfrm>
              <a:off x="4724336" y="2747848"/>
              <a:ext cx="74913" cy="84121"/>
            </a:xfrm>
            <a:custGeom>
              <a:avLst/>
              <a:gdLst>
                <a:gd name="T0" fmla="*/ 9 w 24"/>
                <a:gd name="T1" fmla="*/ 12 h 27"/>
                <a:gd name="T2" fmla="*/ 12 w 24"/>
                <a:gd name="T3" fmla="*/ 17 h 27"/>
                <a:gd name="T4" fmla="*/ 24 w 24"/>
                <a:gd name="T5" fmla="*/ 24 h 27"/>
                <a:gd name="T6" fmla="*/ 14 w 24"/>
                <a:gd name="T7" fmla="*/ 23 h 27"/>
                <a:gd name="T8" fmla="*/ 7 w 24"/>
                <a:gd name="T9" fmla="*/ 17 h 27"/>
                <a:gd name="T10" fmla="*/ 2 w 24"/>
                <a:gd name="T11" fmla="*/ 6 h 27"/>
                <a:gd name="T12" fmla="*/ 1 w 24"/>
                <a:gd name="T13" fmla="*/ 3 h 27"/>
                <a:gd name="T14" fmla="*/ 3 w 24"/>
                <a:gd name="T15" fmla="*/ 0 h 27"/>
                <a:gd name="T16" fmla="*/ 9 w 24"/>
                <a:gd name="T17"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7">
                  <a:moveTo>
                    <a:pt x="9" y="12"/>
                  </a:moveTo>
                  <a:cubicBezTo>
                    <a:pt x="9" y="14"/>
                    <a:pt x="9" y="17"/>
                    <a:pt x="12" y="17"/>
                  </a:cubicBezTo>
                  <a:cubicBezTo>
                    <a:pt x="15" y="22"/>
                    <a:pt x="21" y="20"/>
                    <a:pt x="24" y="24"/>
                  </a:cubicBezTo>
                  <a:cubicBezTo>
                    <a:pt x="22" y="27"/>
                    <a:pt x="18" y="24"/>
                    <a:pt x="14" y="23"/>
                  </a:cubicBezTo>
                  <a:cubicBezTo>
                    <a:pt x="11" y="21"/>
                    <a:pt x="10" y="18"/>
                    <a:pt x="7" y="17"/>
                  </a:cubicBezTo>
                  <a:cubicBezTo>
                    <a:pt x="3" y="14"/>
                    <a:pt x="1" y="11"/>
                    <a:pt x="2" y="6"/>
                  </a:cubicBezTo>
                  <a:cubicBezTo>
                    <a:pt x="1" y="5"/>
                    <a:pt x="0" y="4"/>
                    <a:pt x="1" y="3"/>
                  </a:cubicBezTo>
                  <a:cubicBezTo>
                    <a:pt x="2" y="3"/>
                    <a:pt x="2" y="1"/>
                    <a:pt x="3" y="0"/>
                  </a:cubicBezTo>
                  <a:cubicBezTo>
                    <a:pt x="5" y="4"/>
                    <a:pt x="6" y="9"/>
                    <a:pt x="9" y="1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3" name="Freeform 47"/>
            <p:cNvSpPr/>
            <p:nvPr/>
          </p:nvSpPr>
          <p:spPr bwMode="auto">
            <a:xfrm>
              <a:off x="5339418" y="2775450"/>
              <a:ext cx="13142" cy="11829"/>
            </a:xfrm>
            <a:custGeom>
              <a:avLst/>
              <a:gdLst>
                <a:gd name="T0" fmla="*/ 3 w 4"/>
                <a:gd name="T1" fmla="*/ 3 h 4"/>
                <a:gd name="T2" fmla="*/ 4 w 4"/>
                <a:gd name="T3" fmla="*/ 3 h 4"/>
                <a:gd name="T4" fmla="*/ 2 w 4"/>
                <a:gd name="T5" fmla="*/ 3 h 4"/>
                <a:gd name="T6" fmla="*/ 3 w 4"/>
                <a:gd name="T7" fmla="*/ 2 h 4"/>
                <a:gd name="T8" fmla="*/ 0 w 4"/>
                <a:gd name="T9" fmla="*/ 1 h 4"/>
                <a:gd name="T10" fmla="*/ 3 w 4"/>
                <a:gd name="T11" fmla="*/ 3 h 4"/>
              </a:gdLst>
              <a:ahLst/>
              <a:cxnLst>
                <a:cxn ang="0">
                  <a:pos x="T0" y="T1"/>
                </a:cxn>
                <a:cxn ang="0">
                  <a:pos x="T2" y="T3"/>
                </a:cxn>
                <a:cxn ang="0">
                  <a:pos x="T4" y="T5"/>
                </a:cxn>
                <a:cxn ang="0">
                  <a:pos x="T6" y="T7"/>
                </a:cxn>
                <a:cxn ang="0">
                  <a:pos x="T8" y="T9"/>
                </a:cxn>
                <a:cxn ang="0">
                  <a:pos x="T10" y="T11"/>
                </a:cxn>
              </a:cxnLst>
              <a:rect l="0" t="0" r="r" b="b"/>
              <a:pathLst>
                <a:path w="4" h="4">
                  <a:moveTo>
                    <a:pt x="3" y="3"/>
                  </a:moveTo>
                  <a:cubicBezTo>
                    <a:pt x="3" y="3"/>
                    <a:pt x="4" y="2"/>
                    <a:pt x="4" y="3"/>
                  </a:cubicBezTo>
                  <a:cubicBezTo>
                    <a:pt x="3" y="3"/>
                    <a:pt x="3" y="4"/>
                    <a:pt x="2" y="3"/>
                  </a:cubicBezTo>
                  <a:cubicBezTo>
                    <a:pt x="2" y="3"/>
                    <a:pt x="3" y="2"/>
                    <a:pt x="3" y="2"/>
                  </a:cubicBezTo>
                  <a:cubicBezTo>
                    <a:pt x="0" y="1"/>
                    <a:pt x="0" y="1"/>
                    <a:pt x="0" y="1"/>
                  </a:cubicBezTo>
                  <a:cubicBezTo>
                    <a:pt x="2" y="0"/>
                    <a:pt x="3" y="1"/>
                    <a:pt x="3"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4" name="Freeform 48"/>
            <p:cNvSpPr/>
            <p:nvPr/>
          </p:nvSpPr>
          <p:spPr bwMode="auto">
            <a:xfrm>
              <a:off x="5352561" y="2787280"/>
              <a:ext cx="9200" cy="10515"/>
            </a:xfrm>
            <a:custGeom>
              <a:avLst/>
              <a:gdLst>
                <a:gd name="T0" fmla="*/ 3 w 3"/>
                <a:gd name="T1" fmla="*/ 2 h 3"/>
                <a:gd name="T2" fmla="*/ 1 w 3"/>
                <a:gd name="T3" fmla="*/ 2 h 3"/>
                <a:gd name="T4" fmla="*/ 0 w 3"/>
                <a:gd name="T5" fmla="*/ 0 h 3"/>
                <a:gd name="T6" fmla="*/ 3 w 3"/>
                <a:gd name="T7" fmla="*/ 2 h 3"/>
              </a:gdLst>
              <a:ahLst/>
              <a:cxnLst>
                <a:cxn ang="0">
                  <a:pos x="T0" y="T1"/>
                </a:cxn>
                <a:cxn ang="0">
                  <a:pos x="T2" y="T3"/>
                </a:cxn>
                <a:cxn ang="0">
                  <a:pos x="T4" y="T5"/>
                </a:cxn>
                <a:cxn ang="0">
                  <a:pos x="T6" y="T7"/>
                </a:cxn>
              </a:cxnLst>
              <a:rect l="0" t="0" r="r" b="b"/>
              <a:pathLst>
                <a:path w="3" h="3">
                  <a:moveTo>
                    <a:pt x="3" y="2"/>
                  </a:moveTo>
                  <a:cubicBezTo>
                    <a:pt x="2" y="3"/>
                    <a:pt x="1" y="2"/>
                    <a:pt x="1" y="2"/>
                  </a:cubicBezTo>
                  <a:cubicBezTo>
                    <a:pt x="0" y="1"/>
                    <a:pt x="0" y="0"/>
                    <a:pt x="0" y="0"/>
                  </a:cubicBezTo>
                  <a:cubicBezTo>
                    <a:pt x="1" y="0"/>
                    <a:pt x="2" y="1"/>
                    <a:pt x="3"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5" name="Freeform 49"/>
            <p:cNvSpPr/>
            <p:nvPr/>
          </p:nvSpPr>
          <p:spPr bwMode="auto">
            <a:xfrm>
              <a:off x="4653365" y="2791223"/>
              <a:ext cx="77542" cy="61776"/>
            </a:xfrm>
            <a:custGeom>
              <a:avLst/>
              <a:gdLst>
                <a:gd name="T0" fmla="*/ 14 w 25"/>
                <a:gd name="T1" fmla="*/ 10 h 20"/>
                <a:gd name="T2" fmla="*/ 23 w 25"/>
                <a:gd name="T3" fmla="*/ 16 h 20"/>
                <a:gd name="T4" fmla="*/ 25 w 25"/>
                <a:gd name="T5" fmla="*/ 20 h 20"/>
                <a:gd name="T6" fmla="*/ 3 w 25"/>
                <a:gd name="T7" fmla="*/ 7 h 20"/>
                <a:gd name="T8" fmla="*/ 2 w 25"/>
                <a:gd name="T9" fmla="*/ 2 h 20"/>
                <a:gd name="T10" fmla="*/ 12 w 25"/>
                <a:gd name="T11" fmla="*/ 9 h 20"/>
                <a:gd name="T12" fmla="*/ 14 w 25"/>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25" h="20">
                  <a:moveTo>
                    <a:pt x="14" y="10"/>
                  </a:moveTo>
                  <a:cubicBezTo>
                    <a:pt x="16" y="13"/>
                    <a:pt x="19" y="15"/>
                    <a:pt x="23" y="16"/>
                  </a:cubicBezTo>
                  <a:cubicBezTo>
                    <a:pt x="24" y="17"/>
                    <a:pt x="25" y="18"/>
                    <a:pt x="25" y="20"/>
                  </a:cubicBezTo>
                  <a:cubicBezTo>
                    <a:pt x="15" y="18"/>
                    <a:pt x="11" y="10"/>
                    <a:pt x="3" y="7"/>
                  </a:cubicBezTo>
                  <a:cubicBezTo>
                    <a:pt x="4" y="4"/>
                    <a:pt x="0" y="4"/>
                    <a:pt x="2" y="2"/>
                  </a:cubicBezTo>
                  <a:cubicBezTo>
                    <a:pt x="7" y="0"/>
                    <a:pt x="9" y="6"/>
                    <a:pt x="12" y="9"/>
                  </a:cubicBezTo>
                  <a:lnTo>
                    <a:pt x="14" y="1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6" name="Freeform 50"/>
            <p:cNvSpPr/>
            <p:nvPr/>
          </p:nvSpPr>
          <p:spPr bwMode="auto">
            <a:xfrm>
              <a:off x="5330218" y="2797795"/>
              <a:ext cx="77542" cy="36803"/>
            </a:xfrm>
            <a:custGeom>
              <a:avLst/>
              <a:gdLst>
                <a:gd name="T0" fmla="*/ 22 w 25"/>
                <a:gd name="T1" fmla="*/ 5 h 12"/>
                <a:gd name="T2" fmla="*/ 24 w 25"/>
                <a:gd name="T3" fmla="*/ 9 h 12"/>
                <a:gd name="T4" fmla="*/ 10 w 25"/>
                <a:gd name="T5" fmla="*/ 10 h 12"/>
                <a:gd name="T6" fmla="*/ 3 w 25"/>
                <a:gd name="T7" fmla="*/ 9 h 12"/>
                <a:gd name="T8" fmla="*/ 2 w 25"/>
                <a:gd name="T9" fmla="*/ 7 h 12"/>
                <a:gd name="T10" fmla="*/ 0 w 25"/>
                <a:gd name="T11" fmla="*/ 6 h 12"/>
                <a:gd name="T12" fmla="*/ 8 w 25"/>
                <a:gd name="T13" fmla="*/ 5 h 12"/>
                <a:gd name="T14" fmla="*/ 22 w 25"/>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2">
                  <a:moveTo>
                    <a:pt x="22" y="5"/>
                  </a:moveTo>
                  <a:cubicBezTo>
                    <a:pt x="23" y="6"/>
                    <a:pt x="25" y="7"/>
                    <a:pt x="24" y="9"/>
                  </a:cubicBezTo>
                  <a:cubicBezTo>
                    <a:pt x="20" y="12"/>
                    <a:pt x="15" y="11"/>
                    <a:pt x="10" y="10"/>
                  </a:cubicBezTo>
                  <a:cubicBezTo>
                    <a:pt x="8" y="10"/>
                    <a:pt x="5" y="9"/>
                    <a:pt x="3" y="9"/>
                  </a:cubicBezTo>
                  <a:cubicBezTo>
                    <a:pt x="3" y="8"/>
                    <a:pt x="2" y="7"/>
                    <a:pt x="2" y="7"/>
                  </a:cubicBezTo>
                  <a:cubicBezTo>
                    <a:pt x="1" y="7"/>
                    <a:pt x="0" y="7"/>
                    <a:pt x="0" y="6"/>
                  </a:cubicBezTo>
                  <a:cubicBezTo>
                    <a:pt x="2" y="5"/>
                    <a:pt x="5" y="5"/>
                    <a:pt x="8" y="5"/>
                  </a:cubicBezTo>
                  <a:cubicBezTo>
                    <a:pt x="13" y="6"/>
                    <a:pt x="18" y="0"/>
                    <a:pt x="22"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7" name="Freeform 51"/>
            <p:cNvSpPr/>
            <p:nvPr/>
          </p:nvSpPr>
          <p:spPr bwMode="auto">
            <a:xfrm>
              <a:off x="4646793" y="2806996"/>
              <a:ext cx="43371" cy="43375"/>
            </a:xfrm>
            <a:custGeom>
              <a:avLst/>
              <a:gdLst>
                <a:gd name="T0" fmla="*/ 3 w 14"/>
                <a:gd name="T1" fmla="*/ 5 h 14"/>
                <a:gd name="T2" fmla="*/ 8 w 14"/>
                <a:gd name="T3" fmla="*/ 9 h 14"/>
                <a:gd name="T4" fmla="*/ 14 w 14"/>
                <a:gd name="T5" fmla="*/ 14 h 14"/>
                <a:gd name="T6" fmla="*/ 10 w 14"/>
                <a:gd name="T7" fmla="*/ 13 h 14"/>
                <a:gd name="T8" fmla="*/ 4 w 14"/>
                <a:gd name="T9" fmla="*/ 11 h 14"/>
                <a:gd name="T10" fmla="*/ 0 w 14"/>
                <a:gd name="T11" fmla="*/ 3 h 14"/>
                <a:gd name="T12" fmla="*/ 3 w 14"/>
                <a:gd name="T13" fmla="*/ 5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3" y="5"/>
                  </a:moveTo>
                  <a:cubicBezTo>
                    <a:pt x="5" y="8"/>
                    <a:pt x="6" y="8"/>
                    <a:pt x="8" y="9"/>
                  </a:cubicBezTo>
                  <a:cubicBezTo>
                    <a:pt x="10" y="12"/>
                    <a:pt x="14" y="10"/>
                    <a:pt x="14" y="14"/>
                  </a:cubicBezTo>
                  <a:cubicBezTo>
                    <a:pt x="14" y="14"/>
                    <a:pt x="11" y="14"/>
                    <a:pt x="10" y="13"/>
                  </a:cubicBezTo>
                  <a:cubicBezTo>
                    <a:pt x="8" y="12"/>
                    <a:pt x="6" y="11"/>
                    <a:pt x="4" y="11"/>
                  </a:cubicBezTo>
                  <a:cubicBezTo>
                    <a:pt x="1" y="9"/>
                    <a:pt x="1" y="5"/>
                    <a:pt x="0" y="3"/>
                  </a:cubicBezTo>
                  <a:cubicBezTo>
                    <a:pt x="2" y="0"/>
                    <a:pt x="2" y="4"/>
                    <a:pt x="3"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8" name="Freeform 52"/>
            <p:cNvSpPr/>
            <p:nvPr/>
          </p:nvSpPr>
          <p:spPr bwMode="auto">
            <a:xfrm>
              <a:off x="5230333" y="2818825"/>
              <a:ext cx="38114" cy="72291"/>
            </a:xfrm>
            <a:custGeom>
              <a:avLst/>
              <a:gdLst>
                <a:gd name="T0" fmla="*/ 11 w 12"/>
                <a:gd name="T1" fmla="*/ 9 h 23"/>
                <a:gd name="T2" fmla="*/ 10 w 12"/>
                <a:gd name="T3" fmla="*/ 12 h 23"/>
                <a:gd name="T4" fmla="*/ 7 w 12"/>
                <a:gd name="T5" fmla="*/ 17 h 23"/>
                <a:gd name="T6" fmla="*/ 6 w 12"/>
                <a:gd name="T7" fmla="*/ 21 h 23"/>
                <a:gd name="T8" fmla="*/ 0 w 12"/>
                <a:gd name="T9" fmla="*/ 22 h 23"/>
                <a:gd name="T10" fmla="*/ 4 w 12"/>
                <a:gd name="T11" fmla="*/ 10 h 23"/>
                <a:gd name="T12" fmla="*/ 0 w 12"/>
                <a:gd name="T13" fmla="*/ 0 h 23"/>
                <a:gd name="T14" fmla="*/ 0 w 12"/>
                <a:gd name="T15" fmla="*/ 0 h 23"/>
                <a:gd name="T16" fmla="*/ 11 w 12"/>
                <a:gd name="T17"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3">
                  <a:moveTo>
                    <a:pt x="11" y="9"/>
                  </a:moveTo>
                  <a:cubicBezTo>
                    <a:pt x="12" y="10"/>
                    <a:pt x="9" y="10"/>
                    <a:pt x="10" y="12"/>
                  </a:cubicBezTo>
                  <a:cubicBezTo>
                    <a:pt x="9" y="14"/>
                    <a:pt x="7" y="15"/>
                    <a:pt x="7" y="17"/>
                  </a:cubicBezTo>
                  <a:cubicBezTo>
                    <a:pt x="8" y="18"/>
                    <a:pt x="6" y="19"/>
                    <a:pt x="6" y="21"/>
                  </a:cubicBezTo>
                  <a:cubicBezTo>
                    <a:pt x="4" y="21"/>
                    <a:pt x="2" y="23"/>
                    <a:pt x="0" y="22"/>
                  </a:cubicBezTo>
                  <a:cubicBezTo>
                    <a:pt x="1" y="18"/>
                    <a:pt x="1" y="13"/>
                    <a:pt x="4" y="10"/>
                  </a:cubicBezTo>
                  <a:cubicBezTo>
                    <a:pt x="6" y="6"/>
                    <a:pt x="2" y="3"/>
                    <a:pt x="0" y="0"/>
                  </a:cubicBezTo>
                  <a:cubicBezTo>
                    <a:pt x="0" y="0"/>
                    <a:pt x="0" y="0"/>
                    <a:pt x="0" y="0"/>
                  </a:cubicBezTo>
                  <a:cubicBezTo>
                    <a:pt x="5" y="0"/>
                    <a:pt x="8" y="5"/>
                    <a:pt x="11" y="9"/>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9" name="Freeform 53"/>
            <p:cNvSpPr/>
            <p:nvPr/>
          </p:nvSpPr>
          <p:spPr bwMode="auto">
            <a:xfrm>
              <a:off x="5186962" y="2831969"/>
              <a:ext cx="40743" cy="59147"/>
            </a:xfrm>
            <a:custGeom>
              <a:avLst/>
              <a:gdLst>
                <a:gd name="T0" fmla="*/ 13 w 13"/>
                <a:gd name="T1" fmla="*/ 3 h 19"/>
                <a:gd name="T2" fmla="*/ 10 w 13"/>
                <a:gd name="T3" fmla="*/ 10 h 19"/>
                <a:gd name="T4" fmla="*/ 9 w 13"/>
                <a:gd name="T5" fmla="*/ 16 h 19"/>
                <a:gd name="T6" fmla="*/ 2 w 13"/>
                <a:gd name="T7" fmla="*/ 17 h 19"/>
                <a:gd name="T8" fmla="*/ 0 w 13"/>
                <a:gd name="T9" fmla="*/ 15 h 19"/>
                <a:gd name="T10" fmla="*/ 6 w 13"/>
                <a:gd name="T11" fmla="*/ 5 h 19"/>
                <a:gd name="T12" fmla="*/ 13 w 13"/>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13" y="3"/>
                  </a:moveTo>
                  <a:cubicBezTo>
                    <a:pt x="13" y="5"/>
                    <a:pt x="8" y="7"/>
                    <a:pt x="10" y="10"/>
                  </a:cubicBezTo>
                  <a:cubicBezTo>
                    <a:pt x="11" y="12"/>
                    <a:pt x="10" y="14"/>
                    <a:pt x="9" y="16"/>
                  </a:cubicBezTo>
                  <a:cubicBezTo>
                    <a:pt x="7" y="19"/>
                    <a:pt x="4" y="16"/>
                    <a:pt x="2" y="17"/>
                  </a:cubicBezTo>
                  <a:cubicBezTo>
                    <a:pt x="1" y="17"/>
                    <a:pt x="0" y="16"/>
                    <a:pt x="0" y="15"/>
                  </a:cubicBezTo>
                  <a:cubicBezTo>
                    <a:pt x="0" y="10"/>
                    <a:pt x="10" y="11"/>
                    <a:pt x="6" y="5"/>
                  </a:cubicBezTo>
                  <a:cubicBezTo>
                    <a:pt x="8" y="4"/>
                    <a:pt x="11" y="0"/>
                    <a:pt x="13"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0" name="Freeform 54"/>
            <p:cNvSpPr/>
            <p:nvPr/>
          </p:nvSpPr>
          <p:spPr bwMode="auto">
            <a:xfrm>
              <a:off x="4594223" y="2843799"/>
              <a:ext cx="0" cy="394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1" name="Freeform 55"/>
            <p:cNvSpPr/>
            <p:nvPr/>
          </p:nvSpPr>
          <p:spPr bwMode="auto">
            <a:xfrm>
              <a:off x="4696736" y="2850371"/>
              <a:ext cx="11828" cy="9201"/>
            </a:xfrm>
            <a:custGeom>
              <a:avLst/>
              <a:gdLst>
                <a:gd name="T0" fmla="*/ 4 w 4"/>
                <a:gd name="T1" fmla="*/ 2 h 3"/>
                <a:gd name="T2" fmla="*/ 3 w 4"/>
                <a:gd name="T3" fmla="*/ 3 h 3"/>
                <a:gd name="T4" fmla="*/ 0 w 4"/>
                <a:gd name="T5" fmla="*/ 1 h 3"/>
                <a:gd name="T6" fmla="*/ 1 w 4"/>
                <a:gd name="T7" fmla="*/ 0 h 3"/>
                <a:gd name="T8" fmla="*/ 4 w 4"/>
                <a:gd name="T9" fmla="*/ 2 h 3"/>
              </a:gdLst>
              <a:ahLst/>
              <a:cxnLst>
                <a:cxn ang="0">
                  <a:pos x="T0" y="T1"/>
                </a:cxn>
                <a:cxn ang="0">
                  <a:pos x="T2" y="T3"/>
                </a:cxn>
                <a:cxn ang="0">
                  <a:pos x="T4" y="T5"/>
                </a:cxn>
                <a:cxn ang="0">
                  <a:pos x="T6" y="T7"/>
                </a:cxn>
                <a:cxn ang="0">
                  <a:pos x="T8" y="T9"/>
                </a:cxn>
              </a:cxnLst>
              <a:rect l="0" t="0" r="r" b="b"/>
              <a:pathLst>
                <a:path w="4" h="3">
                  <a:moveTo>
                    <a:pt x="4" y="2"/>
                  </a:moveTo>
                  <a:cubicBezTo>
                    <a:pt x="4" y="2"/>
                    <a:pt x="3" y="3"/>
                    <a:pt x="3" y="3"/>
                  </a:cubicBezTo>
                  <a:cubicBezTo>
                    <a:pt x="2" y="2"/>
                    <a:pt x="0" y="2"/>
                    <a:pt x="0" y="1"/>
                  </a:cubicBezTo>
                  <a:cubicBezTo>
                    <a:pt x="1" y="0"/>
                    <a:pt x="1" y="0"/>
                    <a:pt x="1" y="0"/>
                  </a:cubicBezTo>
                  <a:cubicBezTo>
                    <a:pt x="1" y="1"/>
                    <a:pt x="3" y="2"/>
                    <a:pt x="4"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2" name="Freeform 56"/>
            <p:cNvSpPr/>
            <p:nvPr/>
          </p:nvSpPr>
          <p:spPr bwMode="auto">
            <a:xfrm>
              <a:off x="4910963" y="2884545"/>
              <a:ext cx="223427" cy="124867"/>
            </a:xfrm>
            <a:custGeom>
              <a:avLst/>
              <a:gdLst>
                <a:gd name="T0" fmla="*/ 60 w 72"/>
                <a:gd name="T1" fmla="*/ 2 h 40"/>
                <a:gd name="T2" fmla="*/ 59 w 72"/>
                <a:gd name="T3" fmla="*/ 6 h 40"/>
                <a:gd name="T4" fmla="*/ 68 w 72"/>
                <a:gd name="T5" fmla="*/ 8 h 40"/>
                <a:gd name="T6" fmla="*/ 70 w 72"/>
                <a:gd name="T7" fmla="*/ 8 h 40"/>
                <a:gd name="T8" fmla="*/ 72 w 72"/>
                <a:gd name="T9" fmla="*/ 10 h 40"/>
                <a:gd name="T10" fmla="*/ 66 w 72"/>
                <a:gd name="T11" fmla="*/ 16 h 40"/>
                <a:gd name="T12" fmla="*/ 63 w 72"/>
                <a:gd name="T13" fmla="*/ 15 h 40"/>
                <a:gd name="T14" fmla="*/ 62 w 72"/>
                <a:gd name="T15" fmla="*/ 17 h 40"/>
                <a:gd name="T16" fmla="*/ 66 w 72"/>
                <a:gd name="T17" fmla="*/ 21 h 40"/>
                <a:gd name="T18" fmla="*/ 64 w 72"/>
                <a:gd name="T19" fmla="*/ 25 h 40"/>
                <a:gd name="T20" fmla="*/ 49 w 72"/>
                <a:gd name="T21" fmla="*/ 26 h 40"/>
                <a:gd name="T22" fmla="*/ 41 w 72"/>
                <a:gd name="T23" fmla="*/ 24 h 40"/>
                <a:gd name="T24" fmla="*/ 36 w 72"/>
                <a:gd name="T25" fmla="*/ 27 h 40"/>
                <a:gd name="T26" fmla="*/ 27 w 72"/>
                <a:gd name="T27" fmla="*/ 26 h 40"/>
                <a:gd name="T28" fmla="*/ 29 w 72"/>
                <a:gd name="T29" fmla="*/ 37 h 40"/>
                <a:gd name="T30" fmla="*/ 25 w 72"/>
                <a:gd name="T31" fmla="*/ 39 h 40"/>
                <a:gd name="T32" fmla="*/ 23 w 72"/>
                <a:gd name="T33" fmla="*/ 37 h 40"/>
                <a:gd name="T34" fmla="*/ 18 w 72"/>
                <a:gd name="T35" fmla="*/ 35 h 40"/>
                <a:gd name="T36" fmla="*/ 10 w 72"/>
                <a:gd name="T37" fmla="*/ 36 h 40"/>
                <a:gd name="T38" fmla="*/ 1 w 72"/>
                <a:gd name="T39" fmla="*/ 33 h 40"/>
                <a:gd name="T40" fmla="*/ 6 w 72"/>
                <a:gd name="T41" fmla="*/ 29 h 40"/>
                <a:gd name="T42" fmla="*/ 18 w 72"/>
                <a:gd name="T43" fmla="*/ 30 h 40"/>
                <a:gd name="T44" fmla="*/ 17 w 72"/>
                <a:gd name="T45" fmla="*/ 26 h 40"/>
                <a:gd name="T46" fmla="*/ 25 w 72"/>
                <a:gd name="T47" fmla="*/ 25 h 40"/>
                <a:gd name="T48" fmla="*/ 29 w 72"/>
                <a:gd name="T49" fmla="*/ 18 h 40"/>
                <a:gd name="T50" fmla="*/ 27 w 72"/>
                <a:gd name="T51" fmla="*/ 15 h 40"/>
                <a:gd name="T52" fmla="*/ 17 w 72"/>
                <a:gd name="T53" fmla="*/ 20 h 40"/>
                <a:gd name="T54" fmla="*/ 7 w 72"/>
                <a:gd name="T55" fmla="*/ 22 h 40"/>
                <a:gd name="T56" fmla="*/ 4 w 72"/>
                <a:gd name="T57" fmla="*/ 18 h 40"/>
                <a:gd name="T58" fmla="*/ 12 w 72"/>
                <a:gd name="T59" fmla="*/ 12 h 40"/>
                <a:gd name="T60" fmla="*/ 21 w 72"/>
                <a:gd name="T61" fmla="*/ 14 h 40"/>
                <a:gd name="T62" fmla="*/ 25 w 72"/>
                <a:gd name="T63" fmla="*/ 9 h 40"/>
                <a:gd name="T64" fmla="*/ 33 w 72"/>
                <a:gd name="T65" fmla="*/ 9 h 40"/>
                <a:gd name="T66" fmla="*/ 36 w 72"/>
                <a:gd name="T67" fmla="*/ 12 h 40"/>
                <a:gd name="T68" fmla="*/ 39 w 72"/>
                <a:gd name="T69" fmla="*/ 15 h 40"/>
                <a:gd name="T70" fmla="*/ 41 w 72"/>
                <a:gd name="T71" fmla="*/ 12 h 40"/>
                <a:gd name="T72" fmla="*/ 43 w 72"/>
                <a:gd name="T73" fmla="*/ 8 h 40"/>
                <a:gd name="T74" fmla="*/ 47 w 72"/>
                <a:gd name="T75" fmla="*/ 10 h 40"/>
                <a:gd name="T76" fmla="*/ 51 w 72"/>
                <a:gd name="T77" fmla="*/ 16 h 40"/>
                <a:gd name="T78" fmla="*/ 58 w 72"/>
                <a:gd name="T79" fmla="*/ 7 h 40"/>
                <a:gd name="T80" fmla="*/ 56 w 72"/>
                <a:gd name="T81" fmla="*/ 0 h 40"/>
                <a:gd name="T82" fmla="*/ 60 w 72"/>
                <a:gd name="T8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40">
                  <a:moveTo>
                    <a:pt x="60" y="2"/>
                  </a:moveTo>
                  <a:cubicBezTo>
                    <a:pt x="60" y="3"/>
                    <a:pt x="61" y="5"/>
                    <a:pt x="59" y="6"/>
                  </a:cubicBezTo>
                  <a:cubicBezTo>
                    <a:pt x="62" y="7"/>
                    <a:pt x="65" y="7"/>
                    <a:pt x="68" y="8"/>
                  </a:cubicBezTo>
                  <a:cubicBezTo>
                    <a:pt x="68" y="8"/>
                    <a:pt x="69" y="8"/>
                    <a:pt x="70" y="8"/>
                  </a:cubicBezTo>
                  <a:cubicBezTo>
                    <a:pt x="69" y="10"/>
                    <a:pt x="71" y="9"/>
                    <a:pt x="72" y="10"/>
                  </a:cubicBezTo>
                  <a:cubicBezTo>
                    <a:pt x="69" y="11"/>
                    <a:pt x="68" y="14"/>
                    <a:pt x="66" y="16"/>
                  </a:cubicBezTo>
                  <a:cubicBezTo>
                    <a:pt x="64" y="16"/>
                    <a:pt x="64" y="14"/>
                    <a:pt x="63" y="15"/>
                  </a:cubicBezTo>
                  <a:cubicBezTo>
                    <a:pt x="62" y="15"/>
                    <a:pt x="63" y="16"/>
                    <a:pt x="62" y="17"/>
                  </a:cubicBezTo>
                  <a:cubicBezTo>
                    <a:pt x="64" y="17"/>
                    <a:pt x="64" y="20"/>
                    <a:pt x="66" y="21"/>
                  </a:cubicBezTo>
                  <a:cubicBezTo>
                    <a:pt x="65" y="22"/>
                    <a:pt x="66" y="24"/>
                    <a:pt x="64" y="25"/>
                  </a:cubicBezTo>
                  <a:cubicBezTo>
                    <a:pt x="59" y="30"/>
                    <a:pt x="54" y="25"/>
                    <a:pt x="49" y="26"/>
                  </a:cubicBezTo>
                  <a:cubicBezTo>
                    <a:pt x="44" y="29"/>
                    <a:pt x="45" y="20"/>
                    <a:pt x="41" y="24"/>
                  </a:cubicBezTo>
                  <a:cubicBezTo>
                    <a:pt x="41" y="26"/>
                    <a:pt x="38" y="26"/>
                    <a:pt x="36" y="27"/>
                  </a:cubicBezTo>
                  <a:cubicBezTo>
                    <a:pt x="32" y="29"/>
                    <a:pt x="31" y="23"/>
                    <a:pt x="27" y="26"/>
                  </a:cubicBezTo>
                  <a:cubicBezTo>
                    <a:pt x="30" y="29"/>
                    <a:pt x="27" y="34"/>
                    <a:pt x="29" y="37"/>
                  </a:cubicBezTo>
                  <a:cubicBezTo>
                    <a:pt x="27" y="38"/>
                    <a:pt x="26" y="40"/>
                    <a:pt x="25" y="39"/>
                  </a:cubicBezTo>
                  <a:cubicBezTo>
                    <a:pt x="25" y="38"/>
                    <a:pt x="24" y="37"/>
                    <a:pt x="23" y="37"/>
                  </a:cubicBezTo>
                  <a:cubicBezTo>
                    <a:pt x="21" y="40"/>
                    <a:pt x="19" y="36"/>
                    <a:pt x="18" y="35"/>
                  </a:cubicBezTo>
                  <a:cubicBezTo>
                    <a:pt x="16" y="35"/>
                    <a:pt x="12" y="35"/>
                    <a:pt x="10" y="36"/>
                  </a:cubicBezTo>
                  <a:cubicBezTo>
                    <a:pt x="7" y="34"/>
                    <a:pt x="2" y="36"/>
                    <a:pt x="1" y="33"/>
                  </a:cubicBezTo>
                  <a:cubicBezTo>
                    <a:pt x="0" y="29"/>
                    <a:pt x="4" y="28"/>
                    <a:pt x="6" y="29"/>
                  </a:cubicBezTo>
                  <a:cubicBezTo>
                    <a:pt x="10" y="29"/>
                    <a:pt x="14" y="29"/>
                    <a:pt x="18" y="30"/>
                  </a:cubicBezTo>
                  <a:cubicBezTo>
                    <a:pt x="19" y="29"/>
                    <a:pt x="18" y="28"/>
                    <a:pt x="17" y="26"/>
                  </a:cubicBezTo>
                  <a:cubicBezTo>
                    <a:pt x="20" y="25"/>
                    <a:pt x="22" y="24"/>
                    <a:pt x="25" y="25"/>
                  </a:cubicBezTo>
                  <a:cubicBezTo>
                    <a:pt x="26" y="22"/>
                    <a:pt x="28" y="20"/>
                    <a:pt x="29" y="18"/>
                  </a:cubicBezTo>
                  <a:cubicBezTo>
                    <a:pt x="30" y="16"/>
                    <a:pt x="29" y="15"/>
                    <a:pt x="27" y="15"/>
                  </a:cubicBezTo>
                  <a:cubicBezTo>
                    <a:pt x="22" y="13"/>
                    <a:pt x="22" y="20"/>
                    <a:pt x="17" y="20"/>
                  </a:cubicBezTo>
                  <a:cubicBezTo>
                    <a:pt x="15" y="22"/>
                    <a:pt x="11" y="25"/>
                    <a:pt x="7" y="22"/>
                  </a:cubicBezTo>
                  <a:cubicBezTo>
                    <a:pt x="6" y="21"/>
                    <a:pt x="4" y="20"/>
                    <a:pt x="4" y="18"/>
                  </a:cubicBezTo>
                  <a:cubicBezTo>
                    <a:pt x="6" y="15"/>
                    <a:pt x="10" y="15"/>
                    <a:pt x="12" y="12"/>
                  </a:cubicBezTo>
                  <a:cubicBezTo>
                    <a:pt x="15" y="13"/>
                    <a:pt x="17" y="15"/>
                    <a:pt x="21" y="14"/>
                  </a:cubicBezTo>
                  <a:cubicBezTo>
                    <a:pt x="22" y="12"/>
                    <a:pt x="22" y="8"/>
                    <a:pt x="25" y="9"/>
                  </a:cubicBezTo>
                  <a:cubicBezTo>
                    <a:pt x="28" y="11"/>
                    <a:pt x="31" y="5"/>
                    <a:pt x="33" y="9"/>
                  </a:cubicBezTo>
                  <a:cubicBezTo>
                    <a:pt x="36" y="7"/>
                    <a:pt x="35" y="11"/>
                    <a:pt x="36" y="12"/>
                  </a:cubicBezTo>
                  <a:cubicBezTo>
                    <a:pt x="36" y="14"/>
                    <a:pt x="37" y="15"/>
                    <a:pt x="39" y="15"/>
                  </a:cubicBezTo>
                  <a:cubicBezTo>
                    <a:pt x="40" y="14"/>
                    <a:pt x="41" y="13"/>
                    <a:pt x="41" y="12"/>
                  </a:cubicBezTo>
                  <a:cubicBezTo>
                    <a:pt x="40" y="11"/>
                    <a:pt x="41" y="9"/>
                    <a:pt x="43" y="8"/>
                  </a:cubicBezTo>
                  <a:cubicBezTo>
                    <a:pt x="44" y="10"/>
                    <a:pt x="47" y="8"/>
                    <a:pt x="47" y="10"/>
                  </a:cubicBezTo>
                  <a:cubicBezTo>
                    <a:pt x="49" y="11"/>
                    <a:pt x="50" y="14"/>
                    <a:pt x="51" y="16"/>
                  </a:cubicBezTo>
                  <a:cubicBezTo>
                    <a:pt x="55" y="14"/>
                    <a:pt x="54" y="8"/>
                    <a:pt x="58" y="7"/>
                  </a:cubicBezTo>
                  <a:cubicBezTo>
                    <a:pt x="61" y="4"/>
                    <a:pt x="52" y="4"/>
                    <a:pt x="56" y="0"/>
                  </a:cubicBezTo>
                  <a:cubicBezTo>
                    <a:pt x="58" y="0"/>
                    <a:pt x="59" y="2"/>
                    <a:pt x="60"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3" name="Freeform 57"/>
            <p:cNvSpPr/>
            <p:nvPr/>
          </p:nvSpPr>
          <p:spPr bwMode="auto">
            <a:xfrm>
              <a:off x="4941192" y="2897688"/>
              <a:ext cx="31543" cy="21030"/>
            </a:xfrm>
            <a:custGeom>
              <a:avLst/>
              <a:gdLst>
                <a:gd name="T0" fmla="*/ 10 w 10"/>
                <a:gd name="T1" fmla="*/ 2 h 7"/>
                <a:gd name="T2" fmla="*/ 4 w 10"/>
                <a:gd name="T3" fmla="*/ 7 h 7"/>
                <a:gd name="T4" fmla="*/ 0 w 10"/>
                <a:gd name="T5" fmla="*/ 5 h 7"/>
                <a:gd name="T6" fmla="*/ 4 w 10"/>
                <a:gd name="T7" fmla="*/ 3 h 7"/>
                <a:gd name="T8" fmla="*/ 10 w 10"/>
                <a:gd name="T9" fmla="*/ 2 h 7"/>
              </a:gdLst>
              <a:ahLst/>
              <a:cxnLst>
                <a:cxn ang="0">
                  <a:pos x="T0" y="T1"/>
                </a:cxn>
                <a:cxn ang="0">
                  <a:pos x="T2" y="T3"/>
                </a:cxn>
                <a:cxn ang="0">
                  <a:pos x="T4" y="T5"/>
                </a:cxn>
                <a:cxn ang="0">
                  <a:pos x="T6" y="T7"/>
                </a:cxn>
                <a:cxn ang="0">
                  <a:pos x="T8" y="T9"/>
                </a:cxn>
              </a:cxnLst>
              <a:rect l="0" t="0" r="r" b="b"/>
              <a:pathLst>
                <a:path w="10" h="7">
                  <a:moveTo>
                    <a:pt x="10" y="2"/>
                  </a:moveTo>
                  <a:cubicBezTo>
                    <a:pt x="8" y="4"/>
                    <a:pt x="7" y="7"/>
                    <a:pt x="4" y="7"/>
                  </a:cubicBezTo>
                  <a:cubicBezTo>
                    <a:pt x="2" y="7"/>
                    <a:pt x="1" y="6"/>
                    <a:pt x="0" y="5"/>
                  </a:cubicBezTo>
                  <a:cubicBezTo>
                    <a:pt x="0" y="3"/>
                    <a:pt x="3" y="3"/>
                    <a:pt x="4" y="3"/>
                  </a:cubicBezTo>
                  <a:cubicBezTo>
                    <a:pt x="6" y="3"/>
                    <a:pt x="8" y="0"/>
                    <a:pt x="10"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4" name="Freeform 58"/>
            <p:cNvSpPr/>
            <p:nvPr/>
          </p:nvSpPr>
          <p:spPr bwMode="auto">
            <a:xfrm>
              <a:off x="4833421" y="2916090"/>
              <a:ext cx="86742" cy="99893"/>
            </a:xfrm>
            <a:custGeom>
              <a:avLst/>
              <a:gdLst>
                <a:gd name="T0" fmla="*/ 19 w 28"/>
                <a:gd name="T1" fmla="*/ 0 h 32"/>
                <a:gd name="T2" fmla="*/ 21 w 28"/>
                <a:gd name="T3" fmla="*/ 4 h 32"/>
                <a:gd name="T4" fmla="*/ 21 w 28"/>
                <a:gd name="T5" fmla="*/ 4 h 32"/>
                <a:gd name="T6" fmla="*/ 26 w 28"/>
                <a:gd name="T7" fmla="*/ 10 h 32"/>
                <a:gd name="T8" fmla="*/ 28 w 28"/>
                <a:gd name="T9" fmla="*/ 12 h 32"/>
                <a:gd name="T10" fmla="*/ 22 w 28"/>
                <a:gd name="T11" fmla="*/ 16 h 32"/>
                <a:gd name="T12" fmla="*/ 19 w 28"/>
                <a:gd name="T13" fmla="*/ 16 h 32"/>
                <a:gd name="T14" fmla="*/ 20 w 28"/>
                <a:gd name="T15" fmla="*/ 17 h 32"/>
                <a:gd name="T16" fmla="*/ 18 w 28"/>
                <a:gd name="T17" fmla="*/ 19 h 32"/>
                <a:gd name="T18" fmla="*/ 22 w 28"/>
                <a:gd name="T19" fmla="*/ 26 h 32"/>
                <a:gd name="T20" fmla="*/ 17 w 28"/>
                <a:gd name="T21" fmla="*/ 29 h 32"/>
                <a:gd name="T22" fmla="*/ 15 w 28"/>
                <a:gd name="T23" fmla="*/ 29 h 32"/>
                <a:gd name="T24" fmla="*/ 6 w 28"/>
                <a:gd name="T25" fmla="*/ 30 h 32"/>
                <a:gd name="T26" fmla="*/ 1 w 28"/>
                <a:gd name="T27" fmla="*/ 27 h 32"/>
                <a:gd name="T28" fmla="*/ 10 w 28"/>
                <a:gd name="T29" fmla="*/ 20 h 32"/>
                <a:gd name="T30" fmla="*/ 12 w 28"/>
                <a:gd name="T31" fmla="*/ 17 h 32"/>
                <a:gd name="T32" fmla="*/ 9 w 28"/>
                <a:gd name="T33" fmla="*/ 12 h 32"/>
                <a:gd name="T34" fmla="*/ 14 w 28"/>
                <a:gd name="T35" fmla="*/ 6 h 32"/>
                <a:gd name="T36" fmla="*/ 13 w 28"/>
                <a:gd name="T37" fmla="*/ 0 h 32"/>
                <a:gd name="T38" fmla="*/ 19 w 28"/>
                <a:gd name="T3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2">
                  <a:moveTo>
                    <a:pt x="19" y="0"/>
                  </a:moveTo>
                  <a:cubicBezTo>
                    <a:pt x="20" y="1"/>
                    <a:pt x="20" y="3"/>
                    <a:pt x="21" y="4"/>
                  </a:cubicBezTo>
                  <a:cubicBezTo>
                    <a:pt x="21" y="4"/>
                    <a:pt x="21" y="4"/>
                    <a:pt x="21" y="4"/>
                  </a:cubicBezTo>
                  <a:cubicBezTo>
                    <a:pt x="21" y="6"/>
                    <a:pt x="24" y="9"/>
                    <a:pt x="26" y="10"/>
                  </a:cubicBezTo>
                  <a:cubicBezTo>
                    <a:pt x="27" y="10"/>
                    <a:pt x="28" y="11"/>
                    <a:pt x="28" y="12"/>
                  </a:cubicBezTo>
                  <a:cubicBezTo>
                    <a:pt x="28" y="15"/>
                    <a:pt x="24" y="14"/>
                    <a:pt x="22" y="16"/>
                  </a:cubicBezTo>
                  <a:cubicBezTo>
                    <a:pt x="21" y="16"/>
                    <a:pt x="20" y="15"/>
                    <a:pt x="19" y="16"/>
                  </a:cubicBezTo>
                  <a:cubicBezTo>
                    <a:pt x="19" y="17"/>
                    <a:pt x="20" y="17"/>
                    <a:pt x="20" y="17"/>
                  </a:cubicBezTo>
                  <a:cubicBezTo>
                    <a:pt x="20" y="18"/>
                    <a:pt x="19" y="17"/>
                    <a:pt x="18" y="19"/>
                  </a:cubicBezTo>
                  <a:cubicBezTo>
                    <a:pt x="20" y="20"/>
                    <a:pt x="21" y="23"/>
                    <a:pt x="22" y="26"/>
                  </a:cubicBezTo>
                  <a:cubicBezTo>
                    <a:pt x="21" y="28"/>
                    <a:pt x="18" y="28"/>
                    <a:pt x="17" y="29"/>
                  </a:cubicBezTo>
                  <a:cubicBezTo>
                    <a:pt x="15" y="29"/>
                    <a:pt x="15" y="29"/>
                    <a:pt x="15" y="29"/>
                  </a:cubicBezTo>
                  <a:cubicBezTo>
                    <a:pt x="12" y="29"/>
                    <a:pt x="9" y="32"/>
                    <a:pt x="6" y="30"/>
                  </a:cubicBezTo>
                  <a:cubicBezTo>
                    <a:pt x="4" y="29"/>
                    <a:pt x="0" y="30"/>
                    <a:pt x="1" y="27"/>
                  </a:cubicBezTo>
                  <a:cubicBezTo>
                    <a:pt x="3" y="24"/>
                    <a:pt x="8" y="22"/>
                    <a:pt x="10" y="20"/>
                  </a:cubicBezTo>
                  <a:cubicBezTo>
                    <a:pt x="12" y="20"/>
                    <a:pt x="11" y="18"/>
                    <a:pt x="12" y="17"/>
                  </a:cubicBezTo>
                  <a:cubicBezTo>
                    <a:pt x="10" y="16"/>
                    <a:pt x="8" y="15"/>
                    <a:pt x="9" y="12"/>
                  </a:cubicBezTo>
                  <a:cubicBezTo>
                    <a:pt x="11" y="10"/>
                    <a:pt x="14" y="10"/>
                    <a:pt x="14" y="6"/>
                  </a:cubicBezTo>
                  <a:cubicBezTo>
                    <a:pt x="13" y="4"/>
                    <a:pt x="10" y="1"/>
                    <a:pt x="13" y="0"/>
                  </a:cubicBezTo>
                  <a:cubicBezTo>
                    <a:pt x="15" y="0"/>
                    <a:pt x="18" y="0"/>
                    <a:pt x="19"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5" name="Freeform 59"/>
            <p:cNvSpPr/>
            <p:nvPr/>
          </p:nvSpPr>
          <p:spPr bwMode="auto">
            <a:xfrm>
              <a:off x="4776908" y="2918719"/>
              <a:ext cx="61771" cy="65719"/>
            </a:xfrm>
            <a:custGeom>
              <a:avLst/>
              <a:gdLst>
                <a:gd name="T0" fmla="*/ 12 w 20"/>
                <a:gd name="T1" fmla="*/ 1 h 21"/>
                <a:gd name="T2" fmla="*/ 19 w 20"/>
                <a:gd name="T3" fmla="*/ 4 h 21"/>
                <a:gd name="T4" fmla="*/ 12 w 20"/>
                <a:gd name="T5" fmla="*/ 6 h 21"/>
                <a:gd name="T6" fmla="*/ 9 w 20"/>
                <a:gd name="T7" fmla="*/ 10 h 21"/>
                <a:gd name="T8" fmla="*/ 9 w 20"/>
                <a:gd name="T9" fmla="*/ 12 h 21"/>
                <a:gd name="T10" fmla="*/ 10 w 20"/>
                <a:gd name="T11" fmla="*/ 12 h 21"/>
                <a:gd name="T12" fmla="*/ 20 w 20"/>
                <a:gd name="T13" fmla="*/ 15 h 21"/>
                <a:gd name="T14" fmla="*/ 10 w 20"/>
                <a:gd name="T15" fmla="*/ 19 h 21"/>
                <a:gd name="T16" fmla="*/ 2 w 20"/>
                <a:gd name="T17" fmla="*/ 19 h 21"/>
                <a:gd name="T18" fmla="*/ 0 w 20"/>
                <a:gd name="T19" fmla="*/ 15 h 21"/>
                <a:gd name="T20" fmla="*/ 7 w 20"/>
                <a:gd name="T21" fmla="*/ 9 h 21"/>
                <a:gd name="T22" fmla="*/ 7 w 20"/>
                <a:gd name="T23" fmla="*/ 2 h 21"/>
                <a:gd name="T24" fmla="*/ 9 w 20"/>
                <a:gd name="T25" fmla="*/ 0 h 21"/>
                <a:gd name="T26" fmla="*/ 12 w 20"/>
                <a:gd name="T2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1">
                  <a:moveTo>
                    <a:pt x="12" y="1"/>
                  </a:moveTo>
                  <a:cubicBezTo>
                    <a:pt x="15" y="2"/>
                    <a:pt x="17" y="2"/>
                    <a:pt x="19" y="4"/>
                  </a:cubicBezTo>
                  <a:cubicBezTo>
                    <a:pt x="18" y="6"/>
                    <a:pt x="14" y="6"/>
                    <a:pt x="12" y="6"/>
                  </a:cubicBezTo>
                  <a:cubicBezTo>
                    <a:pt x="11" y="8"/>
                    <a:pt x="6" y="8"/>
                    <a:pt x="9" y="10"/>
                  </a:cubicBezTo>
                  <a:cubicBezTo>
                    <a:pt x="8" y="11"/>
                    <a:pt x="8" y="11"/>
                    <a:pt x="9" y="12"/>
                  </a:cubicBezTo>
                  <a:cubicBezTo>
                    <a:pt x="9" y="12"/>
                    <a:pt x="10" y="12"/>
                    <a:pt x="10" y="12"/>
                  </a:cubicBezTo>
                  <a:cubicBezTo>
                    <a:pt x="13" y="15"/>
                    <a:pt x="18" y="11"/>
                    <a:pt x="20" y="15"/>
                  </a:cubicBezTo>
                  <a:cubicBezTo>
                    <a:pt x="20" y="21"/>
                    <a:pt x="13" y="16"/>
                    <a:pt x="10" y="19"/>
                  </a:cubicBezTo>
                  <a:cubicBezTo>
                    <a:pt x="8" y="20"/>
                    <a:pt x="4" y="19"/>
                    <a:pt x="2" y="19"/>
                  </a:cubicBezTo>
                  <a:cubicBezTo>
                    <a:pt x="1" y="18"/>
                    <a:pt x="0" y="17"/>
                    <a:pt x="0" y="15"/>
                  </a:cubicBezTo>
                  <a:cubicBezTo>
                    <a:pt x="0" y="11"/>
                    <a:pt x="5" y="13"/>
                    <a:pt x="7" y="9"/>
                  </a:cubicBezTo>
                  <a:cubicBezTo>
                    <a:pt x="6" y="7"/>
                    <a:pt x="7" y="5"/>
                    <a:pt x="7" y="2"/>
                  </a:cubicBezTo>
                  <a:cubicBezTo>
                    <a:pt x="8" y="2"/>
                    <a:pt x="9" y="1"/>
                    <a:pt x="9" y="0"/>
                  </a:cubicBezTo>
                  <a:cubicBezTo>
                    <a:pt x="10" y="0"/>
                    <a:pt x="11" y="1"/>
                    <a:pt x="1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6" name="Freeform 60"/>
            <p:cNvSpPr/>
            <p:nvPr/>
          </p:nvSpPr>
          <p:spPr bwMode="auto">
            <a:xfrm>
              <a:off x="4270911" y="2916090"/>
              <a:ext cx="27600" cy="36803"/>
            </a:xfrm>
            <a:custGeom>
              <a:avLst/>
              <a:gdLst>
                <a:gd name="T0" fmla="*/ 9 w 9"/>
                <a:gd name="T1" fmla="*/ 3 h 12"/>
                <a:gd name="T2" fmla="*/ 5 w 9"/>
                <a:gd name="T3" fmla="*/ 8 h 12"/>
                <a:gd name="T4" fmla="*/ 4 w 9"/>
                <a:gd name="T5" fmla="*/ 12 h 12"/>
                <a:gd name="T6" fmla="*/ 5 w 9"/>
                <a:gd name="T7" fmla="*/ 3 h 12"/>
                <a:gd name="T8" fmla="*/ 9 w 9"/>
                <a:gd name="T9" fmla="*/ 3 h 12"/>
              </a:gdLst>
              <a:ahLst/>
              <a:cxnLst>
                <a:cxn ang="0">
                  <a:pos x="T0" y="T1"/>
                </a:cxn>
                <a:cxn ang="0">
                  <a:pos x="T2" y="T3"/>
                </a:cxn>
                <a:cxn ang="0">
                  <a:pos x="T4" y="T5"/>
                </a:cxn>
                <a:cxn ang="0">
                  <a:pos x="T6" y="T7"/>
                </a:cxn>
                <a:cxn ang="0">
                  <a:pos x="T8" y="T9"/>
                </a:cxn>
              </a:cxnLst>
              <a:rect l="0" t="0" r="r" b="b"/>
              <a:pathLst>
                <a:path w="9" h="12">
                  <a:moveTo>
                    <a:pt x="9" y="3"/>
                  </a:moveTo>
                  <a:cubicBezTo>
                    <a:pt x="8" y="4"/>
                    <a:pt x="6" y="6"/>
                    <a:pt x="5" y="8"/>
                  </a:cubicBezTo>
                  <a:cubicBezTo>
                    <a:pt x="5" y="10"/>
                    <a:pt x="7" y="12"/>
                    <a:pt x="4" y="12"/>
                  </a:cubicBezTo>
                  <a:cubicBezTo>
                    <a:pt x="0" y="10"/>
                    <a:pt x="5" y="6"/>
                    <a:pt x="5" y="3"/>
                  </a:cubicBezTo>
                  <a:cubicBezTo>
                    <a:pt x="6" y="1"/>
                    <a:pt x="9" y="0"/>
                    <a:pt x="9"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7" name="Freeform 61"/>
            <p:cNvSpPr/>
            <p:nvPr/>
          </p:nvSpPr>
          <p:spPr bwMode="auto">
            <a:xfrm>
              <a:off x="4740107" y="2912147"/>
              <a:ext cx="36800" cy="35489"/>
            </a:xfrm>
            <a:custGeom>
              <a:avLst/>
              <a:gdLst>
                <a:gd name="T0" fmla="*/ 12 w 12"/>
                <a:gd name="T1" fmla="*/ 5 h 11"/>
                <a:gd name="T2" fmla="*/ 7 w 12"/>
                <a:gd name="T3" fmla="*/ 10 h 11"/>
                <a:gd name="T4" fmla="*/ 2 w 12"/>
                <a:gd name="T5" fmla="*/ 11 h 11"/>
                <a:gd name="T6" fmla="*/ 1 w 12"/>
                <a:gd name="T7" fmla="*/ 7 h 11"/>
                <a:gd name="T8" fmla="*/ 12 w 12"/>
                <a:gd name="T9" fmla="*/ 5 h 11"/>
              </a:gdLst>
              <a:ahLst/>
              <a:cxnLst>
                <a:cxn ang="0">
                  <a:pos x="T0" y="T1"/>
                </a:cxn>
                <a:cxn ang="0">
                  <a:pos x="T2" y="T3"/>
                </a:cxn>
                <a:cxn ang="0">
                  <a:pos x="T4" y="T5"/>
                </a:cxn>
                <a:cxn ang="0">
                  <a:pos x="T6" y="T7"/>
                </a:cxn>
                <a:cxn ang="0">
                  <a:pos x="T8" y="T9"/>
                </a:cxn>
              </a:cxnLst>
              <a:rect l="0" t="0" r="r" b="b"/>
              <a:pathLst>
                <a:path w="12" h="11">
                  <a:moveTo>
                    <a:pt x="12" y="5"/>
                  </a:moveTo>
                  <a:cubicBezTo>
                    <a:pt x="11" y="7"/>
                    <a:pt x="8" y="8"/>
                    <a:pt x="7" y="10"/>
                  </a:cubicBezTo>
                  <a:cubicBezTo>
                    <a:pt x="5" y="10"/>
                    <a:pt x="3" y="11"/>
                    <a:pt x="2" y="11"/>
                  </a:cubicBezTo>
                  <a:cubicBezTo>
                    <a:pt x="0" y="10"/>
                    <a:pt x="1" y="8"/>
                    <a:pt x="1" y="7"/>
                  </a:cubicBezTo>
                  <a:cubicBezTo>
                    <a:pt x="5" y="7"/>
                    <a:pt x="8" y="0"/>
                    <a:pt x="12"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8" name="Freeform 62"/>
            <p:cNvSpPr/>
            <p:nvPr/>
          </p:nvSpPr>
          <p:spPr bwMode="auto">
            <a:xfrm>
              <a:off x="4726965" y="2962093"/>
              <a:ext cx="34172" cy="24973"/>
            </a:xfrm>
            <a:custGeom>
              <a:avLst/>
              <a:gdLst>
                <a:gd name="T0" fmla="*/ 10 w 11"/>
                <a:gd name="T1" fmla="*/ 2 h 8"/>
                <a:gd name="T2" fmla="*/ 9 w 11"/>
                <a:gd name="T3" fmla="*/ 7 h 8"/>
                <a:gd name="T4" fmla="*/ 1 w 11"/>
                <a:gd name="T5" fmla="*/ 4 h 8"/>
                <a:gd name="T6" fmla="*/ 1 w 11"/>
                <a:gd name="T7" fmla="*/ 1 h 8"/>
                <a:gd name="T8" fmla="*/ 10 w 11"/>
                <a:gd name="T9" fmla="*/ 2 h 8"/>
              </a:gdLst>
              <a:ahLst/>
              <a:cxnLst>
                <a:cxn ang="0">
                  <a:pos x="T0" y="T1"/>
                </a:cxn>
                <a:cxn ang="0">
                  <a:pos x="T2" y="T3"/>
                </a:cxn>
                <a:cxn ang="0">
                  <a:pos x="T4" y="T5"/>
                </a:cxn>
                <a:cxn ang="0">
                  <a:pos x="T6" y="T7"/>
                </a:cxn>
                <a:cxn ang="0">
                  <a:pos x="T8" y="T9"/>
                </a:cxn>
              </a:cxnLst>
              <a:rect l="0" t="0" r="r" b="b"/>
              <a:pathLst>
                <a:path w="11" h="8">
                  <a:moveTo>
                    <a:pt x="10" y="2"/>
                  </a:moveTo>
                  <a:cubicBezTo>
                    <a:pt x="11" y="4"/>
                    <a:pt x="10" y="6"/>
                    <a:pt x="9" y="7"/>
                  </a:cubicBezTo>
                  <a:cubicBezTo>
                    <a:pt x="6" y="8"/>
                    <a:pt x="3" y="5"/>
                    <a:pt x="1" y="4"/>
                  </a:cubicBezTo>
                  <a:cubicBezTo>
                    <a:pt x="0" y="4"/>
                    <a:pt x="0" y="2"/>
                    <a:pt x="1" y="1"/>
                  </a:cubicBezTo>
                  <a:cubicBezTo>
                    <a:pt x="3" y="0"/>
                    <a:pt x="8" y="0"/>
                    <a:pt x="10"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9" name="Freeform 63"/>
            <p:cNvSpPr/>
            <p:nvPr/>
          </p:nvSpPr>
          <p:spPr bwMode="auto">
            <a:xfrm>
              <a:off x="4901764" y="2968665"/>
              <a:ext cx="2629" cy="3943"/>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1"/>
                    <a:pt x="0" y="1"/>
                  </a:cubicBezTo>
                  <a:cubicBezTo>
                    <a:pt x="0" y="1"/>
                    <a:pt x="0" y="1"/>
                    <a:pt x="0" y="1"/>
                  </a:cubicBezTo>
                  <a:cubicBezTo>
                    <a:pt x="0" y="0"/>
                    <a:pt x="0" y="0"/>
                    <a:pt x="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0" name="Freeform 64"/>
            <p:cNvSpPr/>
            <p:nvPr/>
          </p:nvSpPr>
          <p:spPr bwMode="auto">
            <a:xfrm>
              <a:off x="5669302" y="2968665"/>
              <a:ext cx="30228" cy="59147"/>
            </a:xfrm>
            <a:custGeom>
              <a:avLst/>
              <a:gdLst>
                <a:gd name="T0" fmla="*/ 10 w 10"/>
                <a:gd name="T1" fmla="*/ 6 h 19"/>
                <a:gd name="T2" fmla="*/ 6 w 10"/>
                <a:gd name="T3" fmla="*/ 19 h 19"/>
                <a:gd name="T4" fmla="*/ 3 w 10"/>
                <a:gd name="T5" fmla="*/ 11 h 19"/>
                <a:gd name="T6" fmla="*/ 8 w 10"/>
                <a:gd name="T7" fmla="*/ 0 h 19"/>
                <a:gd name="T8" fmla="*/ 10 w 10"/>
                <a:gd name="T9" fmla="*/ 6 h 19"/>
              </a:gdLst>
              <a:ahLst/>
              <a:cxnLst>
                <a:cxn ang="0">
                  <a:pos x="T0" y="T1"/>
                </a:cxn>
                <a:cxn ang="0">
                  <a:pos x="T2" y="T3"/>
                </a:cxn>
                <a:cxn ang="0">
                  <a:pos x="T4" y="T5"/>
                </a:cxn>
                <a:cxn ang="0">
                  <a:pos x="T6" y="T7"/>
                </a:cxn>
                <a:cxn ang="0">
                  <a:pos x="T8" y="T9"/>
                </a:cxn>
              </a:cxnLst>
              <a:rect l="0" t="0" r="r" b="b"/>
              <a:pathLst>
                <a:path w="10" h="19">
                  <a:moveTo>
                    <a:pt x="10" y="6"/>
                  </a:moveTo>
                  <a:cubicBezTo>
                    <a:pt x="10" y="11"/>
                    <a:pt x="10" y="15"/>
                    <a:pt x="6" y="19"/>
                  </a:cubicBezTo>
                  <a:cubicBezTo>
                    <a:pt x="6" y="16"/>
                    <a:pt x="0" y="14"/>
                    <a:pt x="3" y="11"/>
                  </a:cubicBezTo>
                  <a:cubicBezTo>
                    <a:pt x="6" y="8"/>
                    <a:pt x="7" y="4"/>
                    <a:pt x="8" y="0"/>
                  </a:cubicBezTo>
                  <a:cubicBezTo>
                    <a:pt x="10" y="1"/>
                    <a:pt x="10" y="4"/>
                    <a:pt x="10"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1" name="Freeform 65"/>
            <p:cNvSpPr/>
            <p:nvPr/>
          </p:nvSpPr>
          <p:spPr bwMode="auto">
            <a:xfrm>
              <a:off x="4677022" y="2972608"/>
              <a:ext cx="19714" cy="39431"/>
            </a:xfrm>
            <a:custGeom>
              <a:avLst/>
              <a:gdLst>
                <a:gd name="T0" fmla="*/ 6 w 6"/>
                <a:gd name="T1" fmla="*/ 5 h 13"/>
                <a:gd name="T2" fmla="*/ 3 w 6"/>
                <a:gd name="T3" fmla="*/ 12 h 13"/>
                <a:gd name="T4" fmla="*/ 2 w 6"/>
                <a:gd name="T5" fmla="*/ 12 h 13"/>
                <a:gd name="T6" fmla="*/ 3 w 6"/>
                <a:gd name="T7" fmla="*/ 2 h 13"/>
                <a:gd name="T8" fmla="*/ 6 w 6"/>
                <a:gd name="T9" fmla="*/ 5 h 13"/>
              </a:gdLst>
              <a:ahLst/>
              <a:cxnLst>
                <a:cxn ang="0">
                  <a:pos x="T0" y="T1"/>
                </a:cxn>
                <a:cxn ang="0">
                  <a:pos x="T2" y="T3"/>
                </a:cxn>
                <a:cxn ang="0">
                  <a:pos x="T4" y="T5"/>
                </a:cxn>
                <a:cxn ang="0">
                  <a:pos x="T6" y="T7"/>
                </a:cxn>
                <a:cxn ang="0">
                  <a:pos x="T8" y="T9"/>
                </a:cxn>
              </a:cxnLst>
              <a:rect l="0" t="0" r="r" b="b"/>
              <a:pathLst>
                <a:path w="6" h="13">
                  <a:moveTo>
                    <a:pt x="6" y="5"/>
                  </a:moveTo>
                  <a:cubicBezTo>
                    <a:pt x="6" y="8"/>
                    <a:pt x="2" y="10"/>
                    <a:pt x="3" y="12"/>
                  </a:cubicBezTo>
                  <a:cubicBezTo>
                    <a:pt x="3" y="13"/>
                    <a:pt x="2" y="13"/>
                    <a:pt x="2" y="12"/>
                  </a:cubicBezTo>
                  <a:cubicBezTo>
                    <a:pt x="1" y="10"/>
                    <a:pt x="0" y="5"/>
                    <a:pt x="3" y="2"/>
                  </a:cubicBezTo>
                  <a:cubicBezTo>
                    <a:pt x="6" y="0"/>
                    <a:pt x="6" y="4"/>
                    <a:pt x="6"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2" name="Freeform 66"/>
            <p:cNvSpPr/>
            <p:nvPr/>
          </p:nvSpPr>
          <p:spPr bwMode="auto">
            <a:xfrm>
              <a:off x="5056849" y="2984438"/>
              <a:ext cx="0" cy="2629"/>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3" name="Freeform 67"/>
            <p:cNvSpPr/>
            <p:nvPr/>
          </p:nvSpPr>
          <p:spPr bwMode="auto">
            <a:xfrm>
              <a:off x="4767708" y="2991009"/>
              <a:ext cx="47314" cy="31545"/>
            </a:xfrm>
            <a:custGeom>
              <a:avLst/>
              <a:gdLst>
                <a:gd name="T0" fmla="*/ 12 w 15"/>
                <a:gd name="T1" fmla="*/ 0 h 10"/>
                <a:gd name="T2" fmla="*/ 15 w 15"/>
                <a:gd name="T3" fmla="*/ 4 h 10"/>
                <a:gd name="T4" fmla="*/ 11 w 15"/>
                <a:gd name="T5" fmla="*/ 6 h 10"/>
                <a:gd name="T6" fmla="*/ 12 w 15"/>
                <a:gd name="T7" fmla="*/ 7 h 10"/>
                <a:gd name="T8" fmla="*/ 9 w 15"/>
                <a:gd name="T9" fmla="*/ 8 h 10"/>
                <a:gd name="T10" fmla="*/ 2 w 15"/>
                <a:gd name="T11" fmla="*/ 7 h 10"/>
                <a:gd name="T12" fmla="*/ 6 w 15"/>
                <a:gd name="T13" fmla="*/ 0 h 10"/>
                <a:gd name="T14" fmla="*/ 12 w 15"/>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2" y="0"/>
                  </a:moveTo>
                  <a:cubicBezTo>
                    <a:pt x="13" y="1"/>
                    <a:pt x="15" y="2"/>
                    <a:pt x="15" y="4"/>
                  </a:cubicBezTo>
                  <a:cubicBezTo>
                    <a:pt x="11" y="6"/>
                    <a:pt x="11" y="6"/>
                    <a:pt x="11" y="6"/>
                  </a:cubicBezTo>
                  <a:cubicBezTo>
                    <a:pt x="12" y="7"/>
                    <a:pt x="12" y="7"/>
                    <a:pt x="12" y="7"/>
                  </a:cubicBezTo>
                  <a:cubicBezTo>
                    <a:pt x="11" y="6"/>
                    <a:pt x="11" y="8"/>
                    <a:pt x="9" y="8"/>
                  </a:cubicBezTo>
                  <a:cubicBezTo>
                    <a:pt x="7" y="7"/>
                    <a:pt x="3" y="10"/>
                    <a:pt x="2" y="7"/>
                  </a:cubicBezTo>
                  <a:cubicBezTo>
                    <a:pt x="0" y="3"/>
                    <a:pt x="4" y="2"/>
                    <a:pt x="6" y="0"/>
                  </a:cubicBezTo>
                  <a:cubicBezTo>
                    <a:pt x="8" y="0"/>
                    <a:pt x="10" y="1"/>
                    <a:pt x="12"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4" name="Freeform 68"/>
            <p:cNvSpPr/>
            <p:nvPr/>
          </p:nvSpPr>
          <p:spPr bwMode="auto">
            <a:xfrm>
              <a:off x="5050277" y="2991009"/>
              <a:ext cx="6571" cy="2629"/>
            </a:xfrm>
            <a:custGeom>
              <a:avLst/>
              <a:gdLst>
                <a:gd name="T0" fmla="*/ 2 w 2"/>
                <a:gd name="T1" fmla="*/ 1 h 1"/>
                <a:gd name="T2" fmla="*/ 1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1" y="1"/>
                  </a:cubicBezTo>
                  <a:cubicBezTo>
                    <a:pt x="0" y="1"/>
                    <a:pt x="1" y="0"/>
                    <a:pt x="1" y="0"/>
                  </a:cubicBezTo>
                  <a:cubicBezTo>
                    <a:pt x="2" y="0"/>
                    <a:pt x="2" y="0"/>
                    <a:pt x="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5" name="Freeform 69"/>
            <p:cNvSpPr/>
            <p:nvPr/>
          </p:nvSpPr>
          <p:spPr bwMode="auto">
            <a:xfrm>
              <a:off x="4726965" y="2993639"/>
              <a:ext cx="34172" cy="38117"/>
            </a:xfrm>
            <a:custGeom>
              <a:avLst/>
              <a:gdLst>
                <a:gd name="T0" fmla="*/ 8 w 11"/>
                <a:gd name="T1" fmla="*/ 4 h 12"/>
                <a:gd name="T2" fmla="*/ 7 w 11"/>
                <a:gd name="T3" fmla="*/ 9 h 12"/>
                <a:gd name="T4" fmla="*/ 1 w 11"/>
                <a:gd name="T5" fmla="*/ 9 h 12"/>
                <a:gd name="T6" fmla="*/ 2 w 11"/>
                <a:gd name="T7" fmla="*/ 0 h 12"/>
                <a:gd name="T8" fmla="*/ 8 w 11"/>
                <a:gd name="T9" fmla="*/ 4 h 12"/>
              </a:gdLst>
              <a:ahLst/>
              <a:cxnLst>
                <a:cxn ang="0">
                  <a:pos x="T0" y="T1"/>
                </a:cxn>
                <a:cxn ang="0">
                  <a:pos x="T2" y="T3"/>
                </a:cxn>
                <a:cxn ang="0">
                  <a:pos x="T4" y="T5"/>
                </a:cxn>
                <a:cxn ang="0">
                  <a:pos x="T6" y="T7"/>
                </a:cxn>
                <a:cxn ang="0">
                  <a:pos x="T8" y="T9"/>
                </a:cxn>
              </a:cxnLst>
              <a:rect l="0" t="0" r="r" b="b"/>
              <a:pathLst>
                <a:path w="11" h="12">
                  <a:moveTo>
                    <a:pt x="8" y="4"/>
                  </a:moveTo>
                  <a:cubicBezTo>
                    <a:pt x="11" y="6"/>
                    <a:pt x="7" y="7"/>
                    <a:pt x="7" y="9"/>
                  </a:cubicBezTo>
                  <a:cubicBezTo>
                    <a:pt x="5" y="9"/>
                    <a:pt x="3" y="12"/>
                    <a:pt x="1" y="9"/>
                  </a:cubicBezTo>
                  <a:cubicBezTo>
                    <a:pt x="1" y="6"/>
                    <a:pt x="0" y="3"/>
                    <a:pt x="2" y="0"/>
                  </a:cubicBezTo>
                  <a:cubicBezTo>
                    <a:pt x="4" y="1"/>
                    <a:pt x="6" y="2"/>
                    <a:pt x="8"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6" name="Freeform 70"/>
            <p:cNvSpPr/>
            <p:nvPr/>
          </p:nvSpPr>
          <p:spPr bwMode="auto">
            <a:xfrm>
              <a:off x="4954335" y="3002839"/>
              <a:ext cx="462625" cy="340426"/>
            </a:xfrm>
            <a:custGeom>
              <a:avLst/>
              <a:gdLst>
                <a:gd name="T0" fmla="*/ 147 w 149"/>
                <a:gd name="T1" fmla="*/ 14 h 109"/>
                <a:gd name="T2" fmla="*/ 144 w 149"/>
                <a:gd name="T3" fmla="*/ 19 h 109"/>
                <a:gd name="T4" fmla="*/ 137 w 149"/>
                <a:gd name="T5" fmla="*/ 30 h 109"/>
                <a:gd name="T6" fmla="*/ 128 w 149"/>
                <a:gd name="T7" fmla="*/ 40 h 109"/>
                <a:gd name="T8" fmla="*/ 117 w 149"/>
                <a:gd name="T9" fmla="*/ 45 h 109"/>
                <a:gd name="T10" fmla="*/ 112 w 149"/>
                <a:gd name="T11" fmla="*/ 48 h 109"/>
                <a:gd name="T12" fmla="*/ 109 w 149"/>
                <a:gd name="T13" fmla="*/ 49 h 109"/>
                <a:gd name="T14" fmla="*/ 80 w 149"/>
                <a:gd name="T15" fmla="*/ 55 h 109"/>
                <a:gd name="T16" fmla="*/ 60 w 149"/>
                <a:gd name="T17" fmla="*/ 68 h 109"/>
                <a:gd name="T18" fmla="*/ 62 w 149"/>
                <a:gd name="T19" fmla="*/ 72 h 109"/>
                <a:gd name="T20" fmla="*/ 55 w 149"/>
                <a:gd name="T21" fmla="*/ 85 h 109"/>
                <a:gd name="T22" fmla="*/ 49 w 149"/>
                <a:gd name="T23" fmla="*/ 92 h 109"/>
                <a:gd name="T24" fmla="*/ 31 w 149"/>
                <a:gd name="T25" fmla="*/ 101 h 109"/>
                <a:gd name="T26" fmla="*/ 25 w 149"/>
                <a:gd name="T27" fmla="*/ 108 h 109"/>
                <a:gd name="T28" fmla="*/ 14 w 149"/>
                <a:gd name="T29" fmla="*/ 105 h 109"/>
                <a:gd name="T30" fmla="*/ 15 w 149"/>
                <a:gd name="T31" fmla="*/ 101 h 109"/>
                <a:gd name="T32" fmla="*/ 6 w 149"/>
                <a:gd name="T33" fmla="*/ 98 h 109"/>
                <a:gd name="T34" fmla="*/ 2 w 149"/>
                <a:gd name="T35" fmla="*/ 92 h 109"/>
                <a:gd name="T36" fmla="*/ 4 w 149"/>
                <a:gd name="T37" fmla="*/ 85 h 109"/>
                <a:gd name="T38" fmla="*/ 5 w 149"/>
                <a:gd name="T39" fmla="*/ 76 h 109"/>
                <a:gd name="T40" fmla="*/ 5 w 149"/>
                <a:gd name="T41" fmla="*/ 83 h 109"/>
                <a:gd name="T42" fmla="*/ 11 w 149"/>
                <a:gd name="T43" fmla="*/ 86 h 109"/>
                <a:gd name="T44" fmla="*/ 14 w 149"/>
                <a:gd name="T45" fmla="*/ 91 h 109"/>
                <a:gd name="T46" fmla="*/ 14 w 149"/>
                <a:gd name="T47" fmla="*/ 92 h 109"/>
                <a:gd name="T48" fmla="*/ 18 w 149"/>
                <a:gd name="T49" fmla="*/ 95 h 109"/>
                <a:gd name="T50" fmla="*/ 27 w 149"/>
                <a:gd name="T51" fmla="*/ 97 h 109"/>
                <a:gd name="T52" fmla="*/ 42 w 149"/>
                <a:gd name="T53" fmla="*/ 87 h 109"/>
                <a:gd name="T54" fmla="*/ 29 w 149"/>
                <a:gd name="T55" fmla="*/ 92 h 109"/>
                <a:gd name="T56" fmla="*/ 44 w 149"/>
                <a:gd name="T57" fmla="*/ 80 h 109"/>
                <a:gd name="T58" fmla="*/ 37 w 149"/>
                <a:gd name="T59" fmla="*/ 47 h 109"/>
                <a:gd name="T60" fmla="*/ 22 w 149"/>
                <a:gd name="T61" fmla="*/ 44 h 109"/>
                <a:gd name="T62" fmla="*/ 9 w 149"/>
                <a:gd name="T63" fmla="*/ 37 h 109"/>
                <a:gd name="T64" fmla="*/ 17 w 149"/>
                <a:gd name="T65" fmla="*/ 30 h 109"/>
                <a:gd name="T66" fmla="*/ 28 w 149"/>
                <a:gd name="T67" fmla="*/ 31 h 109"/>
                <a:gd name="T68" fmla="*/ 24 w 149"/>
                <a:gd name="T69" fmla="*/ 39 h 109"/>
                <a:gd name="T70" fmla="*/ 32 w 149"/>
                <a:gd name="T71" fmla="*/ 31 h 109"/>
                <a:gd name="T72" fmla="*/ 40 w 149"/>
                <a:gd name="T73" fmla="*/ 28 h 109"/>
                <a:gd name="T74" fmla="*/ 66 w 149"/>
                <a:gd name="T75" fmla="*/ 9 h 109"/>
                <a:gd name="T76" fmla="*/ 67 w 149"/>
                <a:gd name="T77" fmla="*/ 15 h 109"/>
                <a:gd name="T78" fmla="*/ 41 w 149"/>
                <a:gd name="T79" fmla="*/ 30 h 109"/>
                <a:gd name="T80" fmla="*/ 33 w 149"/>
                <a:gd name="T81" fmla="*/ 41 h 109"/>
                <a:gd name="T82" fmla="*/ 48 w 149"/>
                <a:gd name="T83" fmla="*/ 45 h 109"/>
                <a:gd name="T84" fmla="*/ 64 w 149"/>
                <a:gd name="T85" fmla="*/ 32 h 109"/>
                <a:gd name="T86" fmla="*/ 63 w 149"/>
                <a:gd name="T87" fmla="*/ 38 h 109"/>
                <a:gd name="T88" fmla="*/ 67 w 149"/>
                <a:gd name="T89" fmla="*/ 40 h 109"/>
                <a:gd name="T90" fmla="*/ 70 w 149"/>
                <a:gd name="T91" fmla="*/ 45 h 109"/>
                <a:gd name="T92" fmla="*/ 81 w 149"/>
                <a:gd name="T93" fmla="*/ 42 h 109"/>
                <a:gd name="T94" fmla="*/ 87 w 149"/>
                <a:gd name="T95" fmla="*/ 39 h 109"/>
                <a:gd name="T96" fmla="*/ 117 w 149"/>
                <a:gd name="T97" fmla="*/ 33 h 109"/>
                <a:gd name="T98" fmla="*/ 136 w 149"/>
                <a:gd name="T99" fmla="*/ 24 h 109"/>
                <a:gd name="T100" fmla="*/ 135 w 149"/>
                <a:gd name="T101" fmla="*/ 6 h 109"/>
                <a:gd name="T102" fmla="*/ 148 w 149"/>
                <a:gd name="T103" fmla="*/ 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09">
                  <a:moveTo>
                    <a:pt x="148" y="6"/>
                  </a:moveTo>
                  <a:cubicBezTo>
                    <a:pt x="148" y="9"/>
                    <a:pt x="149" y="12"/>
                    <a:pt x="147" y="14"/>
                  </a:cubicBezTo>
                  <a:cubicBezTo>
                    <a:pt x="147" y="14"/>
                    <a:pt x="146" y="15"/>
                    <a:pt x="145" y="15"/>
                  </a:cubicBezTo>
                  <a:cubicBezTo>
                    <a:pt x="143" y="15"/>
                    <a:pt x="145" y="17"/>
                    <a:pt x="144" y="19"/>
                  </a:cubicBezTo>
                  <a:cubicBezTo>
                    <a:pt x="144" y="22"/>
                    <a:pt x="141" y="24"/>
                    <a:pt x="140" y="27"/>
                  </a:cubicBezTo>
                  <a:cubicBezTo>
                    <a:pt x="139" y="28"/>
                    <a:pt x="136" y="28"/>
                    <a:pt x="137" y="30"/>
                  </a:cubicBezTo>
                  <a:cubicBezTo>
                    <a:pt x="135" y="30"/>
                    <a:pt x="135" y="32"/>
                    <a:pt x="135" y="33"/>
                  </a:cubicBezTo>
                  <a:cubicBezTo>
                    <a:pt x="134" y="37"/>
                    <a:pt x="128" y="36"/>
                    <a:pt x="128" y="40"/>
                  </a:cubicBezTo>
                  <a:cubicBezTo>
                    <a:pt x="125" y="40"/>
                    <a:pt x="122" y="43"/>
                    <a:pt x="119" y="43"/>
                  </a:cubicBezTo>
                  <a:cubicBezTo>
                    <a:pt x="118" y="44"/>
                    <a:pt x="118" y="45"/>
                    <a:pt x="117" y="45"/>
                  </a:cubicBezTo>
                  <a:cubicBezTo>
                    <a:pt x="117" y="45"/>
                    <a:pt x="117" y="45"/>
                    <a:pt x="117" y="45"/>
                  </a:cubicBezTo>
                  <a:cubicBezTo>
                    <a:pt x="117" y="47"/>
                    <a:pt x="113" y="46"/>
                    <a:pt x="112" y="48"/>
                  </a:cubicBezTo>
                  <a:cubicBezTo>
                    <a:pt x="111" y="47"/>
                    <a:pt x="111" y="47"/>
                    <a:pt x="110" y="48"/>
                  </a:cubicBezTo>
                  <a:cubicBezTo>
                    <a:pt x="109" y="48"/>
                    <a:pt x="110" y="49"/>
                    <a:pt x="109" y="49"/>
                  </a:cubicBezTo>
                  <a:cubicBezTo>
                    <a:pt x="103" y="51"/>
                    <a:pt x="96" y="48"/>
                    <a:pt x="90" y="52"/>
                  </a:cubicBezTo>
                  <a:cubicBezTo>
                    <a:pt x="87" y="53"/>
                    <a:pt x="84" y="55"/>
                    <a:pt x="80" y="55"/>
                  </a:cubicBezTo>
                  <a:cubicBezTo>
                    <a:pt x="79" y="59"/>
                    <a:pt x="73" y="57"/>
                    <a:pt x="75" y="59"/>
                  </a:cubicBezTo>
                  <a:cubicBezTo>
                    <a:pt x="72" y="64"/>
                    <a:pt x="66" y="67"/>
                    <a:pt x="60" y="68"/>
                  </a:cubicBezTo>
                  <a:cubicBezTo>
                    <a:pt x="58" y="69"/>
                    <a:pt x="60" y="71"/>
                    <a:pt x="60" y="72"/>
                  </a:cubicBezTo>
                  <a:cubicBezTo>
                    <a:pt x="61" y="73"/>
                    <a:pt x="62" y="71"/>
                    <a:pt x="62" y="72"/>
                  </a:cubicBezTo>
                  <a:cubicBezTo>
                    <a:pt x="60" y="75"/>
                    <a:pt x="59" y="80"/>
                    <a:pt x="56" y="83"/>
                  </a:cubicBezTo>
                  <a:cubicBezTo>
                    <a:pt x="55" y="83"/>
                    <a:pt x="56" y="84"/>
                    <a:pt x="55" y="85"/>
                  </a:cubicBezTo>
                  <a:cubicBezTo>
                    <a:pt x="53" y="88"/>
                    <a:pt x="50" y="87"/>
                    <a:pt x="49" y="90"/>
                  </a:cubicBezTo>
                  <a:cubicBezTo>
                    <a:pt x="49" y="90"/>
                    <a:pt x="49" y="91"/>
                    <a:pt x="49" y="92"/>
                  </a:cubicBezTo>
                  <a:cubicBezTo>
                    <a:pt x="45" y="95"/>
                    <a:pt x="41" y="97"/>
                    <a:pt x="35" y="98"/>
                  </a:cubicBezTo>
                  <a:cubicBezTo>
                    <a:pt x="34" y="99"/>
                    <a:pt x="32" y="100"/>
                    <a:pt x="31" y="101"/>
                  </a:cubicBezTo>
                  <a:cubicBezTo>
                    <a:pt x="32" y="101"/>
                    <a:pt x="34" y="102"/>
                    <a:pt x="34" y="104"/>
                  </a:cubicBezTo>
                  <a:cubicBezTo>
                    <a:pt x="32" y="107"/>
                    <a:pt x="29" y="108"/>
                    <a:pt x="25" y="108"/>
                  </a:cubicBezTo>
                  <a:cubicBezTo>
                    <a:pt x="21" y="107"/>
                    <a:pt x="16" y="109"/>
                    <a:pt x="12" y="108"/>
                  </a:cubicBezTo>
                  <a:cubicBezTo>
                    <a:pt x="11" y="106"/>
                    <a:pt x="12" y="105"/>
                    <a:pt x="14" y="105"/>
                  </a:cubicBezTo>
                  <a:cubicBezTo>
                    <a:pt x="16" y="105"/>
                    <a:pt x="17" y="104"/>
                    <a:pt x="18" y="102"/>
                  </a:cubicBezTo>
                  <a:cubicBezTo>
                    <a:pt x="17" y="101"/>
                    <a:pt x="16" y="101"/>
                    <a:pt x="15" y="101"/>
                  </a:cubicBezTo>
                  <a:cubicBezTo>
                    <a:pt x="12" y="99"/>
                    <a:pt x="9" y="98"/>
                    <a:pt x="6" y="99"/>
                  </a:cubicBezTo>
                  <a:cubicBezTo>
                    <a:pt x="6" y="98"/>
                    <a:pt x="6" y="98"/>
                    <a:pt x="6" y="98"/>
                  </a:cubicBezTo>
                  <a:cubicBezTo>
                    <a:pt x="6" y="95"/>
                    <a:pt x="14" y="94"/>
                    <a:pt x="9" y="91"/>
                  </a:cubicBezTo>
                  <a:cubicBezTo>
                    <a:pt x="7" y="93"/>
                    <a:pt x="4" y="91"/>
                    <a:pt x="2" y="92"/>
                  </a:cubicBezTo>
                  <a:cubicBezTo>
                    <a:pt x="0" y="90"/>
                    <a:pt x="1" y="88"/>
                    <a:pt x="1" y="87"/>
                  </a:cubicBezTo>
                  <a:cubicBezTo>
                    <a:pt x="2" y="86"/>
                    <a:pt x="3" y="87"/>
                    <a:pt x="4" y="85"/>
                  </a:cubicBezTo>
                  <a:cubicBezTo>
                    <a:pt x="1" y="83"/>
                    <a:pt x="3" y="81"/>
                    <a:pt x="2" y="79"/>
                  </a:cubicBezTo>
                  <a:cubicBezTo>
                    <a:pt x="3" y="78"/>
                    <a:pt x="3" y="76"/>
                    <a:pt x="5" y="76"/>
                  </a:cubicBezTo>
                  <a:cubicBezTo>
                    <a:pt x="6" y="76"/>
                    <a:pt x="8" y="76"/>
                    <a:pt x="8" y="77"/>
                  </a:cubicBezTo>
                  <a:cubicBezTo>
                    <a:pt x="7" y="79"/>
                    <a:pt x="7" y="81"/>
                    <a:pt x="5" y="83"/>
                  </a:cubicBezTo>
                  <a:cubicBezTo>
                    <a:pt x="5" y="84"/>
                    <a:pt x="5" y="84"/>
                    <a:pt x="5" y="84"/>
                  </a:cubicBezTo>
                  <a:cubicBezTo>
                    <a:pt x="11" y="86"/>
                    <a:pt x="11" y="86"/>
                    <a:pt x="11" y="86"/>
                  </a:cubicBezTo>
                  <a:cubicBezTo>
                    <a:pt x="12" y="87"/>
                    <a:pt x="13" y="89"/>
                    <a:pt x="13" y="91"/>
                  </a:cubicBezTo>
                  <a:cubicBezTo>
                    <a:pt x="14" y="91"/>
                    <a:pt x="14" y="91"/>
                    <a:pt x="14" y="91"/>
                  </a:cubicBezTo>
                  <a:cubicBezTo>
                    <a:pt x="15" y="92"/>
                    <a:pt x="14" y="91"/>
                    <a:pt x="14" y="92"/>
                  </a:cubicBezTo>
                  <a:cubicBezTo>
                    <a:pt x="14" y="92"/>
                    <a:pt x="14" y="92"/>
                    <a:pt x="14" y="92"/>
                  </a:cubicBezTo>
                  <a:cubicBezTo>
                    <a:pt x="13" y="92"/>
                    <a:pt x="12" y="93"/>
                    <a:pt x="12" y="93"/>
                  </a:cubicBezTo>
                  <a:cubicBezTo>
                    <a:pt x="14" y="95"/>
                    <a:pt x="16" y="92"/>
                    <a:pt x="18" y="95"/>
                  </a:cubicBezTo>
                  <a:cubicBezTo>
                    <a:pt x="21" y="95"/>
                    <a:pt x="24" y="90"/>
                    <a:pt x="25" y="95"/>
                  </a:cubicBezTo>
                  <a:cubicBezTo>
                    <a:pt x="26" y="96"/>
                    <a:pt x="26" y="97"/>
                    <a:pt x="27" y="97"/>
                  </a:cubicBezTo>
                  <a:cubicBezTo>
                    <a:pt x="32" y="96"/>
                    <a:pt x="35" y="91"/>
                    <a:pt x="40" y="91"/>
                  </a:cubicBezTo>
                  <a:cubicBezTo>
                    <a:pt x="40" y="89"/>
                    <a:pt x="45" y="89"/>
                    <a:pt x="42" y="87"/>
                  </a:cubicBezTo>
                  <a:cubicBezTo>
                    <a:pt x="37" y="87"/>
                    <a:pt x="34" y="92"/>
                    <a:pt x="29" y="92"/>
                  </a:cubicBezTo>
                  <a:cubicBezTo>
                    <a:pt x="29" y="92"/>
                    <a:pt x="29" y="92"/>
                    <a:pt x="29" y="92"/>
                  </a:cubicBezTo>
                  <a:cubicBezTo>
                    <a:pt x="33" y="89"/>
                    <a:pt x="37" y="83"/>
                    <a:pt x="42" y="82"/>
                  </a:cubicBezTo>
                  <a:cubicBezTo>
                    <a:pt x="44" y="80"/>
                    <a:pt x="44" y="80"/>
                    <a:pt x="44" y="80"/>
                  </a:cubicBezTo>
                  <a:cubicBezTo>
                    <a:pt x="45" y="74"/>
                    <a:pt x="45" y="66"/>
                    <a:pt x="45" y="60"/>
                  </a:cubicBezTo>
                  <a:cubicBezTo>
                    <a:pt x="41" y="56"/>
                    <a:pt x="44" y="50"/>
                    <a:pt x="37" y="47"/>
                  </a:cubicBezTo>
                  <a:cubicBezTo>
                    <a:pt x="33" y="47"/>
                    <a:pt x="30" y="42"/>
                    <a:pt x="26" y="43"/>
                  </a:cubicBezTo>
                  <a:cubicBezTo>
                    <a:pt x="24" y="42"/>
                    <a:pt x="23" y="44"/>
                    <a:pt x="22" y="44"/>
                  </a:cubicBezTo>
                  <a:cubicBezTo>
                    <a:pt x="18" y="45"/>
                    <a:pt x="15" y="44"/>
                    <a:pt x="12" y="42"/>
                  </a:cubicBezTo>
                  <a:cubicBezTo>
                    <a:pt x="12" y="40"/>
                    <a:pt x="7" y="39"/>
                    <a:pt x="9" y="37"/>
                  </a:cubicBezTo>
                  <a:cubicBezTo>
                    <a:pt x="11" y="37"/>
                    <a:pt x="11" y="36"/>
                    <a:pt x="12" y="35"/>
                  </a:cubicBezTo>
                  <a:cubicBezTo>
                    <a:pt x="14" y="33"/>
                    <a:pt x="17" y="33"/>
                    <a:pt x="17" y="30"/>
                  </a:cubicBezTo>
                  <a:cubicBezTo>
                    <a:pt x="20" y="30"/>
                    <a:pt x="24" y="30"/>
                    <a:pt x="27" y="30"/>
                  </a:cubicBezTo>
                  <a:cubicBezTo>
                    <a:pt x="28" y="31"/>
                    <a:pt x="28" y="31"/>
                    <a:pt x="28" y="31"/>
                  </a:cubicBezTo>
                  <a:cubicBezTo>
                    <a:pt x="27" y="33"/>
                    <a:pt x="23" y="33"/>
                    <a:pt x="25" y="36"/>
                  </a:cubicBezTo>
                  <a:cubicBezTo>
                    <a:pt x="24" y="37"/>
                    <a:pt x="23" y="38"/>
                    <a:pt x="24" y="39"/>
                  </a:cubicBezTo>
                  <a:cubicBezTo>
                    <a:pt x="25" y="40"/>
                    <a:pt x="25" y="40"/>
                    <a:pt x="25" y="40"/>
                  </a:cubicBezTo>
                  <a:cubicBezTo>
                    <a:pt x="28" y="38"/>
                    <a:pt x="28" y="33"/>
                    <a:pt x="32" y="31"/>
                  </a:cubicBezTo>
                  <a:cubicBezTo>
                    <a:pt x="32" y="29"/>
                    <a:pt x="33" y="28"/>
                    <a:pt x="34" y="28"/>
                  </a:cubicBezTo>
                  <a:cubicBezTo>
                    <a:pt x="36" y="28"/>
                    <a:pt x="38" y="30"/>
                    <a:pt x="40" y="28"/>
                  </a:cubicBezTo>
                  <a:cubicBezTo>
                    <a:pt x="41" y="22"/>
                    <a:pt x="49" y="22"/>
                    <a:pt x="54" y="18"/>
                  </a:cubicBezTo>
                  <a:cubicBezTo>
                    <a:pt x="58" y="16"/>
                    <a:pt x="60" y="9"/>
                    <a:pt x="66" y="9"/>
                  </a:cubicBezTo>
                  <a:cubicBezTo>
                    <a:pt x="68" y="9"/>
                    <a:pt x="72" y="7"/>
                    <a:pt x="73" y="10"/>
                  </a:cubicBezTo>
                  <a:cubicBezTo>
                    <a:pt x="72" y="13"/>
                    <a:pt x="69" y="13"/>
                    <a:pt x="67" y="15"/>
                  </a:cubicBezTo>
                  <a:cubicBezTo>
                    <a:pt x="63" y="15"/>
                    <a:pt x="64" y="21"/>
                    <a:pt x="59" y="22"/>
                  </a:cubicBezTo>
                  <a:cubicBezTo>
                    <a:pt x="55" y="26"/>
                    <a:pt x="47" y="27"/>
                    <a:pt x="41" y="30"/>
                  </a:cubicBezTo>
                  <a:cubicBezTo>
                    <a:pt x="41" y="33"/>
                    <a:pt x="37" y="32"/>
                    <a:pt x="38" y="36"/>
                  </a:cubicBezTo>
                  <a:cubicBezTo>
                    <a:pt x="35" y="37"/>
                    <a:pt x="34" y="38"/>
                    <a:pt x="33" y="41"/>
                  </a:cubicBezTo>
                  <a:cubicBezTo>
                    <a:pt x="32" y="42"/>
                    <a:pt x="32" y="42"/>
                    <a:pt x="32" y="42"/>
                  </a:cubicBezTo>
                  <a:cubicBezTo>
                    <a:pt x="38" y="40"/>
                    <a:pt x="42" y="46"/>
                    <a:pt x="48" y="45"/>
                  </a:cubicBezTo>
                  <a:cubicBezTo>
                    <a:pt x="51" y="40"/>
                    <a:pt x="54" y="33"/>
                    <a:pt x="62" y="33"/>
                  </a:cubicBezTo>
                  <a:cubicBezTo>
                    <a:pt x="62" y="32"/>
                    <a:pt x="63" y="31"/>
                    <a:pt x="64" y="32"/>
                  </a:cubicBezTo>
                  <a:cubicBezTo>
                    <a:pt x="65" y="33"/>
                    <a:pt x="64" y="34"/>
                    <a:pt x="63" y="36"/>
                  </a:cubicBezTo>
                  <a:cubicBezTo>
                    <a:pt x="61" y="36"/>
                    <a:pt x="62" y="38"/>
                    <a:pt x="63" y="38"/>
                  </a:cubicBezTo>
                  <a:cubicBezTo>
                    <a:pt x="64" y="39"/>
                    <a:pt x="66" y="37"/>
                    <a:pt x="67" y="39"/>
                  </a:cubicBezTo>
                  <a:cubicBezTo>
                    <a:pt x="67" y="39"/>
                    <a:pt x="67" y="40"/>
                    <a:pt x="67" y="40"/>
                  </a:cubicBezTo>
                  <a:cubicBezTo>
                    <a:pt x="70" y="41"/>
                    <a:pt x="73" y="39"/>
                    <a:pt x="74" y="42"/>
                  </a:cubicBezTo>
                  <a:cubicBezTo>
                    <a:pt x="72" y="43"/>
                    <a:pt x="70" y="43"/>
                    <a:pt x="70" y="45"/>
                  </a:cubicBezTo>
                  <a:cubicBezTo>
                    <a:pt x="72" y="48"/>
                    <a:pt x="74" y="45"/>
                    <a:pt x="76" y="46"/>
                  </a:cubicBezTo>
                  <a:cubicBezTo>
                    <a:pt x="77" y="43"/>
                    <a:pt x="80" y="44"/>
                    <a:pt x="81" y="42"/>
                  </a:cubicBezTo>
                  <a:cubicBezTo>
                    <a:pt x="78" y="41"/>
                    <a:pt x="77" y="42"/>
                    <a:pt x="74" y="42"/>
                  </a:cubicBezTo>
                  <a:cubicBezTo>
                    <a:pt x="78" y="40"/>
                    <a:pt x="83" y="41"/>
                    <a:pt x="87" y="39"/>
                  </a:cubicBezTo>
                  <a:cubicBezTo>
                    <a:pt x="93" y="36"/>
                    <a:pt x="100" y="37"/>
                    <a:pt x="105" y="34"/>
                  </a:cubicBezTo>
                  <a:cubicBezTo>
                    <a:pt x="109" y="34"/>
                    <a:pt x="113" y="33"/>
                    <a:pt x="117" y="33"/>
                  </a:cubicBezTo>
                  <a:cubicBezTo>
                    <a:pt x="121" y="31"/>
                    <a:pt x="125" y="30"/>
                    <a:pt x="129" y="28"/>
                  </a:cubicBezTo>
                  <a:cubicBezTo>
                    <a:pt x="131" y="25"/>
                    <a:pt x="134" y="26"/>
                    <a:pt x="136" y="24"/>
                  </a:cubicBezTo>
                  <a:cubicBezTo>
                    <a:pt x="138" y="21"/>
                    <a:pt x="144" y="18"/>
                    <a:pt x="142" y="14"/>
                  </a:cubicBezTo>
                  <a:cubicBezTo>
                    <a:pt x="140" y="11"/>
                    <a:pt x="138" y="9"/>
                    <a:pt x="135" y="6"/>
                  </a:cubicBezTo>
                  <a:cubicBezTo>
                    <a:pt x="137" y="5"/>
                    <a:pt x="136" y="2"/>
                    <a:pt x="137" y="0"/>
                  </a:cubicBezTo>
                  <a:cubicBezTo>
                    <a:pt x="141" y="2"/>
                    <a:pt x="145" y="2"/>
                    <a:pt x="148"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7" name="Freeform 71"/>
            <p:cNvSpPr/>
            <p:nvPr/>
          </p:nvSpPr>
          <p:spPr bwMode="auto">
            <a:xfrm>
              <a:off x="5740273" y="3006782"/>
              <a:ext cx="9200" cy="9201"/>
            </a:xfrm>
            <a:custGeom>
              <a:avLst/>
              <a:gdLst>
                <a:gd name="T0" fmla="*/ 2 w 3"/>
                <a:gd name="T1" fmla="*/ 3 h 3"/>
                <a:gd name="T2" fmla="*/ 2 w 3"/>
                <a:gd name="T3" fmla="*/ 0 h 3"/>
                <a:gd name="T4" fmla="*/ 2 w 3"/>
                <a:gd name="T5" fmla="*/ 3 h 3"/>
              </a:gdLst>
              <a:ahLst/>
              <a:cxnLst>
                <a:cxn ang="0">
                  <a:pos x="T0" y="T1"/>
                </a:cxn>
                <a:cxn ang="0">
                  <a:pos x="T2" y="T3"/>
                </a:cxn>
                <a:cxn ang="0">
                  <a:pos x="T4" y="T5"/>
                </a:cxn>
              </a:cxnLst>
              <a:rect l="0" t="0" r="r" b="b"/>
              <a:pathLst>
                <a:path w="3" h="3">
                  <a:moveTo>
                    <a:pt x="2" y="3"/>
                  </a:moveTo>
                  <a:cubicBezTo>
                    <a:pt x="0" y="3"/>
                    <a:pt x="2" y="1"/>
                    <a:pt x="2" y="0"/>
                  </a:cubicBezTo>
                  <a:cubicBezTo>
                    <a:pt x="3" y="1"/>
                    <a:pt x="2" y="3"/>
                    <a:pt x="2"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8" name="Freeform 72"/>
            <p:cNvSpPr/>
            <p:nvPr/>
          </p:nvSpPr>
          <p:spPr bwMode="auto">
            <a:xfrm>
              <a:off x="4717765" y="3025183"/>
              <a:ext cx="34172" cy="40746"/>
            </a:xfrm>
            <a:custGeom>
              <a:avLst/>
              <a:gdLst>
                <a:gd name="T0" fmla="*/ 9 w 11"/>
                <a:gd name="T1" fmla="*/ 8 h 13"/>
                <a:gd name="T2" fmla="*/ 6 w 11"/>
                <a:gd name="T3" fmla="*/ 13 h 13"/>
                <a:gd name="T4" fmla="*/ 2 w 11"/>
                <a:gd name="T5" fmla="*/ 13 h 13"/>
                <a:gd name="T6" fmla="*/ 0 w 11"/>
                <a:gd name="T7" fmla="*/ 7 h 13"/>
                <a:gd name="T8" fmla="*/ 9 w 11"/>
                <a:gd name="T9" fmla="*/ 8 h 13"/>
              </a:gdLst>
              <a:ahLst/>
              <a:cxnLst>
                <a:cxn ang="0">
                  <a:pos x="T0" y="T1"/>
                </a:cxn>
                <a:cxn ang="0">
                  <a:pos x="T2" y="T3"/>
                </a:cxn>
                <a:cxn ang="0">
                  <a:pos x="T4" y="T5"/>
                </a:cxn>
                <a:cxn ang="0">
                  <a:pos x="T6" y="T7"/>
                </a:cxn>
                <a:cxn ang="0">
                  <a:pos x="T8" y="T9"/>
                </a:cxn>
              </a:cxnLst>
              <a:rect l="0" t="0" r="r" b="b"/>
              <a:pathLst>
                <a:path w="11" h="13">
                  <a:moveTo>
                    <a:pt x="9" y="8"/>
                  </a:moveTo>
                  <a:cubicBezTo>
                    <a:pt x="11" y="11"/>
                    <a:pt x="7" y="11"/>
                    <a:pt x="6" y="13"/>
                  </a:cubicBezTo>
                  <a:cubicBezTo>
                    <a:pt x="5" y="13"/>
                    <a:pt x="4" y="13"/>
                    <a:pt x="2" y="13"/>
                  </a:cubicBezTo>
                  <a:cubicBezTo>
                    <a:pt x="1" y="11"/>
                    <a:pt x="0" y="9"/>
                    <a:pt x="0" y="7"/>
                  </a:cubicBezTo>
                  <a:cubicBezTo>
                    <a:pt x="2" y="0"/>
                    <a:pt x="8" y="5"/>
                    <a:pt x="9"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9" name="Freeform 73"/>
            <p:cNvSpPr/>
            <p:nvPr/>
          </p:nvSpPr>
          <p:spPr bwMode="auto">
            <a:xfrm>
              <a:off x="4624451" y="3040956"/>
              <a:ext cx="18400" cy="61776"/>
            </a:xfrm>
            <a:custGeom>
              <a:avLst/>
              <a:gdLst>
                <a:gd name="T0" fmla="*/ 5 w 6"/>
                <a:gd name="T1" fmla="*/ 7 h 20"/>
                <a:gd name="T2" fmla="*/ 6 w 6"/>
                <a:gd name="T3" fmla="*/ 9 h 20"/>
                <a:gd name="T4" fmla="*/ 6 w 6"/>
                <a:gd name="T5" fmla="*/ 19 h 20"/>
                <a:gd name="T6" fmla="*/ 4 w 6"/>
                <a:gd name="T7" fmla="*/ 19 h 20"/>
                <a:gd name="T8" fmla="*/ 1 w 6"/>
                <a:gd name="T9" fmla="*/ 10 h 20"/>
                <a:gd name="T10" fmla="*/ 2 w 6"/>
                <a:gd name="T11" fmla="*/ 0 h 20"/>
                <a:gd name="T12" fmla="*/ 5 w 6"/>
                <a:gd name="T13" fmla="*/ 7 h 20"/>
              </a:gdLst>
              <a:ahLst/>
              <a:cxnLst>
                <a:cxn ang="0">
                  <a:pos x="T0" y="T1"/>
                </a:cxn>
                <a:cxn ang="0">
                  <a:pos x="T2" y="T3"/>
                </a:cxn>
                <a:cxn ang="0">
                  <a:pos x="T4" y="T5"/>
                </a:cxn>
                <a:cxn ang="0">
                  <a:pos x="T6" y="T7"/>
                </a:cxn>
                <a:cxn ang="0">
                  <a:pos x="T8" y="T9"/>
                </a:cxn>
                <a:cxn ang="0">
                  <a:pos x="T10" y="T11"/>
                </a:cxn>
                <a:cxn ang="0">
                  <a:pos x="T12" y="T13"/>
                </a:cxn>
              </a:cxnLst>
              <a:rect l="0" t="0" r="r" b="b"/>
              <a:pathLst>
                <a:path w="6" h="20">
                  <a:moveTo>
                    <a:pt x="5" y="7"/>
                  </a:moveTo>
                  <a:cubicBezTo>
                    <a:pt x="6" y="9"/>
                    <a:pt x="6" y="9"/>
                    <a:pt x="6" y="9"/>
                  </a:cubicBezTo>
                  <a:cubicBezTo>
                    <a:pt x="6" y="19"/>
                    <a:pt x="6" y="19"/>
                    <a:pt x="6" y="19"/>
                  </a:cubicBezTo>
                  <a:cubicBezTo>
                    <a:pt x="5" y="19"/>
                    <a:pt x="5" y="20"/>
                    <a:pt x="4" y="19"/>
                  </a:cubicBezTo>
                  <a:cubicBezTo>
                    <a:pt x="3" y="16"/>
                    <a:pt x="4" y="13"/>
                    <a:pt x="1" y="10"/>
                  </a:cubicBezTo>
                  <a:cubicBezTo>
                    <a:pt x="2" y="6"/>
                    <a:pt x="0" y="3"/>
                    <a:pt x="2" y="0"/>
                  </a:cubicBezTo>
                  <a:cubicBezTo>
                    <a:pt x="5" y="1"/>
                    <a:pt x="4" y="5"/>
                    <a:pt x="5"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0" name="Freeform 74"/>
            <p:cNvSpPr/>
            <p:nvPr/>
          </p:nvSpPr>
          <p:spPr bwMode="auto">
            <a:xfrm>
              <a:off x="4931992" y="3037013"/>
              <a:ext cx="15771" cy="24973"/>
            </a:xfrm>
            <a:custGeom>
              <a:avLst/>
              <a:gdLst>
                <a:gd name="T0" fmla="*/ 5 w 5"/>
                <a:gd name="T1" fmla="*/ 2 h 8"/>
                <a:gd name="T2" fmla="*/ 1 w 5"/>
                <a:gd name="T3" fmla="*/ 8 h 8"/>
                <a:gd name="T4" fmla="*/ 1 w 5"/>
                <a:gd name="T5" fmla="*/ 3 h 8"/>
                <a:gd name="T6" fmla="*/ 5 w 5"/>
                <a:gd name="T7" fmla="*/ 2 h 8"/>
              </a:gdLst>
              <a:ahLst/>
              <a:cxnLst>
                <a:cxn ang="0">
                  <a:pos x="T0" y="T1"/>
                </a:cxn>
                <a:cxn ang="0">
                  <a:pos x="T2" y="T3"/>
                </a:cxn>
                <a:cxn ang="0">
                  <a:pos x="T4" y="T5"/>
                </a:cxn>
                <a:cxn ang="0">
                  <a:pos x="T6" y="T7"/>
                </a:cxn>
              </a:cxnLst>
              <a:rect l="0" t="0" r="r" b="b"/>
              <a:pathLst>
                <a:path w="5" h="8">
                  <a:moveTo>
                    <a:pt x="5" y="2"/>
                  </a:moveTo>
                  <a:cubicBezTo>
                    <a:pt x="4" y="4"/>
                    <a:pt x="2" y="7"/>
                    <a:pt x="1" y="8"/>
                  </a:cubicBezTo>
                  <a:cubicBezTo>
                    <a:pt x="1" y="7"/>
                    <a:pt x="0" y="4"/>
                    <a:pt x="1" y="3"/>
                  </a:cubicBezTo>
                  <a:cubicBezTo>
                    <a:pt x="1" y="2"/>
                    <a:pt x="4" y="0"/>
                    <a:pt x="5"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1" name="Freeform 75"/>
            <p:cNvSpPr/>
            <p:nvPr/>
          </p:nvSpPr>
          <p:spPr bwMode="auto">
            <a:xfrm>
              <a:off x="4780850" y="3047528"/>
              <a:ext cx="18400" cy="24973"/>
            </a:xfrm>
            <a:custGeom>
              <a:avLst/>
              <a:gdLst>
                <a:gd name="T0" fmla="*/ 5 w 6"/>
                <a:gd name="T1" fmla="*/ 4 h 8"/>
                <a:gd name="T2" fmla="*/ 1 w 6"/>
                <a:gd name="T3" fmla="*/ 8 h 8"/>
                <a:gd name="T4" fmla="*/ 1 w 6"/>
                <a:gd name="T5" fmla="*/ 3 h 8"/>
                <a:gd name="T6" fmla="*/ 6 w 6"/>
                <a:gd name="T7" fmla="*/ 0 h 8"/>
                <a:gd name="T8" fmla="*/ 5 w 6"/>
                <a:gd name="T9" fmla="*/ 4 h 8"/>
              </a:gdLst>
              <a:ahLst/>
              <a:cxnLst>
                <a:cxn ang="0">
                  <a:pos x="T0" y="T1"/>
                </a:cxn>
                <a:cxn ang="0">
                  <a:pos x="T2" y="T3"/>
                </a:cxn>
                <a:cxn ang="0">
                  <a:pos x="T4" y="T5"/>
                </a:cxn>
                <a:cxn ang="0">
                  <a:pos x="T6" y="T7"/>
                </a:cxn>
                <a:cxn ang="0">
                  <a:pos x="T8" y="T9"/>
                </a:cxn>
              </a:cxnLst>
              <a:rect l="0" t="0" r="r" b="b"/>
              <a:pathLst>
                <a:path w="6" h="8">
                  <a:moveTo>
                    <a:pt x="5" y="4"/>
                  </a:moveTo>
                  <a:cubicBezTo>
                    <a:pt x="5" y="6"/>
                    <a:pt x="3" y="7"/>
                    <a:pt x="1" y="8"/>
                  </a:cubicBezTo>
                  <a:cubicBezTo>
                    <a:pt x="0" y="7"/>
                    <a:pt x="2" y="5"/>
                    <a:pt x="1" y="3"/>
                  </a:cubicBezTo>
                  <a:cubicBezTo>
                    <a:pt x="1" y="1"/>
                    <a:pt x="4" y="0"/>
                    <a:pt x="6" y="0"/>
                  </a:cubicBezTo>
                  <a:lnTo>
                    <a:pt x="5" y="4"/>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2" name="Freeform 76"/>
            <p:cNvSpPr/>
            <p:nvPr/>
          </p:nvSpPr>
          <p:spPr bwMode="auto">
            <a:xfrm>
              <a:off x="4824221" y="3047528"/>
              <a:ext cx="68342" cy="43375"/>
            </a:xfrm>
            <a:custGeom>
              <a:avLst/>
              <a:gdLst>
                <a:gd name="T0" fmla="*/ 20 w 22"/>
                <a:gd name="T1" fmla="*/ 4 h 14"/>
                <a:gd name="T2" fmla="*/ 21 w 22"/>
                <a:gd name="T3" fmla="*/ 10 h 14"/>
                <a:gd name="T4" fmla="*/ 17 w 22"/>
                <a:gd name="T5" fmla="*/ 13 h 14"/>
                <a:gd name="T6" fmla="*/ 10 w 22"/>
                <a:gd name="T7" fmla="*/ 14 h 14"/>
                <a:gd name="T8" fmla="*/ 0 w 22"/>
                <a:gd name="T9" fmla="*/ 12 h 14"/>
                <a:gd name="T10" fmla="*/ 0 w 22"/>
                <a:gd name="T11" fmla="*/ 9 h 14"/>
                <a:gd name="T12" fmla="*/ 7 w 22"/>
                <a:gd name="T13" fmla="*/ 2 h 14"/>
                <a:gd name="T14" fmla="*/ 15 w 22"/>
                <a:gd name="T15" fmla="*/ 1 h 14"/>
                <a:gd name="T16" fmla="*/ 20 w 22"/>
                <a:gd name="T1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4">
                  <a:moveTo>
                    <a:pt x="20" y="4"/>
                  </a:moveTo>
                  <a:cubicBezTo>
                    <a:pt x="21" y="6"/>
                    <a:pt x="22" y="8"/>
                    <a:pt x="21" y="10"/>
                  </a:cubicBezTo>
                  <a:cubicBezTo>
                    <a:pt x="20" y="11"/>
                    <a:pt x="19" y="14"/>
                    <a:pt x="17" y="13"/>
                  </a:cubicBezTo>
                  <a:cubicBezTo>
                    <a:pt x="15" y="11"/>
                    <a:pt x="13" y="14"/>
                    <a:pt x="10" y="14"/>
                  </a:cubicBezTo>
                  <a:cubicBezTo>
                    <a:pt x="7" y="14"/>
                    <a:pt x="3" y="14"/>
                    <a:pt x="0" y="12"/>
                  </a:cubicBezTo>
                  <a:cubicBezTo>
                    <a:pt x="0" y="11"/>
                    <a:pt x="0" y="9"/>
                    <a:pt x="0" y="9"/>
                  </a:cubicBezTo>
                  <a:cubicBezTo>
                    <a:pt x="5" y="8"/>
                    <a:pt x="3" y="2"/>
                    <a:pt x="7" y="2"/>
                  </a:cubicBezTo>
                  <a:cubicBezTo>
                    <a:pt x="10" y="0"/>
                    <a:pt x="15" y="7"/>
                    <a:pt x="15" y="1"/>
                  </a:cubicBezTo>
                  <a:cubicBezTo>
                    <a:pt x="17" y="0"/>
                    <a:pt x="20" y="1"/>
                    <a:pt x="20"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3" name="Freeform 77"/>
            <p:cNvSpPr/>
            <p:nvPr/>
          </p:nvSpPr>
          <p:spPr bwMode="auto">
            <a:xfrm>
              <a:off x="5280276" y="3122448"/>
              <a:ext cx="38114" cy="14458"/>
            </a:xfrm>
            <a:custGeom>
              <a:avLst/>
              <a:gdLst>
                <a:gd name="T0" fmla="*/ 12 w 12"/>
                <a:gd name="T1" fmla="*/ 2 h 5"/>
                <a:gd name="T2" fmla="*/ 3 w 12"/>
                <a:gd name="T3" fmla="*/ 4 h 5"/>
                <a:gd name="T4" fmla="*/ 0 w 12"/>
                <a:gd name="T5" fmla="*/ 3 h 5"/>
                <a:gd name="T6" fmla="*/ 12 w 12"/>
                <a:gd name="T7" fmla="*/ 2 h 5"/>
              </a:gdLst>
              <a:ahLst/>
              <a:cxnLst>
                <a:cxn ang="0">
                  <a:pos x="T0" y="T1"/>
                </a:cxn>
                <a:cxn ang="0">
                  <a:pos x="T2" y="T3"/>
                </a:cxn>
                <a:cxn ang="0">
                  <a:pos x="T4" y="T5"/>
                </a:cxn>
                <a:cxn ang="0">
                  <a:pos x="T6" y="T7"/>
                </a:cxn>
              </a:cxnLst>
              <a:rect l="0" t="0" r="r" b="b"/>
              <a:pathLst>
                <a:path w="12" h="5">
                  <a:moveTo>
                    <a:pt x="12" y="2"/>
                  </a:moveTo>
                  <a:cubicBezTo>
                    <a:pt x="9" y="5"/>
                    <a:pt x="6" y="1"/>
                    <a:pt x="3" y="4"/>
                  </a:cubicBezTo>
                  <a:cubicBezTo>
                    <a:pt x="3" y="2"/>
                    <a:pt x="1" y="4"/>
                    <a:pt x="0" y="3"/>
                  </a:cubicBezTo>
                  <a:cubicBezTo>
                    <a:pt x="3" y="0"/>
                    <a:pt x="8" y="1"/>
                    <a:pt x="12"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4" name="Freeform 78"/>
            <p:cNvSpPr/>
            <p:nvPr/>
          </p:nvSpPr>
          <p:spPr bwMode="auto">
            <a:xfrm>
              <a:off x="5118620" y="3125077"/>
              <a:ext cx="22343" cy="22345"/>
            </a:xfrm>
            <a:custGeom>
              <a:avLst/>
              <a:gdLst>
                <a:gd name="T0" fmla="*/ 7 w 7"/>
                <a:gd name="T1" fmla="*/ 1 h 7"/>
                <a:gd name="T2" fmla="*/ 0 w 7"/>
                <a:gd name="T3" fmla="*/ 6 h 7"/>
                <a:gd name="T4" fmla="*/ 5 w 7"/>
                <a:gd name="T5" fmla="*/ 0 h 7"/>
                <a:gd name="T6" fmla="*/ 7 w 7"/>
                <a:gd name="T7" fmla="*/ 1 h 7"/>
              </a:gdLst>
              <a:ahLst/>
              <a:cxnLst>
                <a:cxn ang="0">
                  <a:pos x="T0" y="T1"/>
                </a:cxn>
                <a:cxn ang="0">
                  <a:pos x="T2" y="T3"/>
                </a:cxn>
                <a:cxn ang="0">
                  <a:pos x="T4" y="T5"/>
                </a:cxn>
                <a:cxn ang="0">
                  <a:pos x="T6" y="T7"/>
                </a:cxn>
              </a:cxnLst>
              <a:rect l="0" t="0" r="r" b="b"/>
              <a:pathLst>
                <a:path w="7" h="7">
                  <a:moveTo>
                    <a:pt x="7" y="1"/>
                  </a:moveTo>
                  <a:cubicBezTo>
                    <a:pt x="5" y="3"/>
                    <a:pt x="3" y="7"/>
                    <a:pt x="0" y="6"/>
                  </a:cubicBezTo>
                  <a:cubicBezTo>
                    <a:pt x="0" y="3"/>
                    <a:pt x="4" y="2"/>
                    <a:pt x="5" y="0"/>
                  </a:cubicBezTo>
                  <a:cubicBezTo>
                    <a:pt x="6" y="0"/>
                    <a:pt x="7" y="0"/>
                    <a:pt x="7"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5" name="Freeform 79"/>
            <p:cNvSpPr/>
            <p:nvPr/>
          </p:nvSpPr>
          <p:spPr bwMode="auto">
            <a:xfrm>
              <a:off x="5152790" y="3125077"/>
              <a:ext cx="3943" cy="2629"/>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0" y="1"/>
                    <a:pt x="0" y="1"/>
                  </a:cubicBezTo>
                  <a:cubicBezTo>
                    <a:pt x="0" y="0"/>
                    <a:pt x="0" y="0"/>
                    <a:pt x="0" y="0"/>
                  </a:cubicBezTo>
                  <a:cubicBezTo>
                    <a:pt x="0" y="0"/>
                    <a:pt x="0" y="1"/>
                    <a:pt x="1"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6" name="Freeform 80"/>
            <p:cNvSpPr/>
            <p:nvPr/>
          </p:nvSpPr>
          <p:spPr bwMode="auto">
            <a:xfrm>
              <a:off x="5225076" y="3127705"/>
              <a:ext cx="24971" cy="13144"/>
            </a:xfrm>
            <a:custGeom>
              <a:avLst/>
              <a:gdLst>
                <a:gd name="T0" fmla="*/ 8 w 8"/>
                <a:gd name="T1" fmla="*/ 0 h 4"/>
                <a:gd name="T2" fmla="*/ 4 w 8"/>
                <a:gd name="T3" fmla="*/ 3 h 4"/>
                <a:gd name="T4" fmla="*/ 0 w 8"/>
                <a:gd name="T5" fmla="*/ 2 h 4"/>
                <a:gd name="T6" fmla="*/ 5 w 8"/>
                <a:gd name="T7" fmla="*/ 0 h 4"/>
                <a:gd name="T8" fmla="*/ 8 w 8"/>
                <a:gd name="T9" fmla="*/ 0 h 4"/>
              </a:gdLst>
              <a:ahLst/>
              <a:cxnLst>
                <a:cxn ang="0">
                  <a:pos x="T0" y="T1"/>
                </a:cxn>
                <a:cxn ang="0">
                  <a:pos x="T2" y="T3"/>
                </a:cxn>
                <a:cxn ang="0">
                  <a:pos x="T4" y="T5"/>
                </a:cxn>
                <a:cxn ang="0">
                  <a:pos x="T6" y="T7"/>
                </a:cxn>
                <a:cxn ang="0">
                  <a:pos x="T8" y="T9"/>
                </a:cxn>
              </a:cxnLst>
              <a:rect l="0" t="0" r="r" b="b"/>
              <a:pathLst>
                <a:path w="8" h="4">
                  <a:moveTo>
                    <a:pt x="8" y="0"/>
                  </a:moveTo>
                  <a:cubicBezTo>
                    <a:pt x="8" y="1"/>
                    <a:pt x="6" y="2"/>
                    <a:pt x="4" y="3"/>
                  </a:cubicBezTo>
                  <a:cubicBezTo>
                    <a:pt x="3" y="4"/>
                    <a:pt x="1" y="2"/>
                    <a:pt x="0" y="2"/>
                  </a:cubicBezTo>
                  <a:cubicBezTo>
                    <a:pt x="1" y="0"/>
                    <a:pt x="3" y="1"/>
                    <a:pt x="5" y="0"/>
                  </a:cubicBezTo>
                  <a:cubicBezTo>
                    <a:pt x="6" y="0"/>
                    <a:pt x="7" y="0"/>
                    <a:pt x="8"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7" name="Freeform 81"/>
            <p:cNvSpPr/>
            <p:nvPr/>
          </p:nvSpPr>
          <p:spPr bwMode="auto">
            <a:xfrm>
              <a:off x="4991134" y="3147421"/>
              <a:ext cx="63085" cy="18401"/>
            </a:xfrm>
            <a:custGeom>
              <a:avLst/>
              <a:gdLst>
                <a:gd name="T0" fmla="*/ 11 w 20"/>
                <a:gd name="T1" fmla="*/ 1 h 6"/>
                <a:gd name="T2" fmla="*/ 20 w 20"/>
                <a:gd name="T3" fmla="*/ 4 h 6"/>
                <a:gd name="T4" fmla="*/ 11 w 20"/>
                <a:gd name="T5" fmla="*/ 5 h 6"/>
                <a:gd name="T6" fmla="*/ 0 w 20"/>
                <a:gd name="T7" fmla="*/ 1 h 6"/>
                <a:gd name="T8" fmla="*/ 6 w 20"/>
                <a:gd name="T9" fmla="*/ 0 h 6"/>
                <a:gd name="T10" fmla="*/ 11 w 20"/>
                <a:gd name="T11" fmla="*/ 1 h 6"/>
              </a:gdLst>
              <a:ahLst/>
              <a:cxnLst>
                <a:cxn ang="0">
                  <a:pos x="T0" y="T1"/>
                </a:cxn>
                <a:cxn ang="0">
                  <a:pos x="T2" y="T3"/>
                </a:cxn>
                <a:cxn ang="0">
                  <a:pos x="T4" y="T5"/>
                </a:cxn>
                <a:cxn ang="0">
                  <a:pos x="T6" y="T7"/>
                </a:cxn>
                <a:cxn ang="0">
                  <a:pos x="T8" y="T9"/>
                </a:cxn>
                <a:cxn ang="0">
                  <a:pos x="T10" y="T11"/>
                </a:cxn>
              </a:cxnLst>
              <a:rect l="0" t="0" r="r" b="b"/>
              <a:pathLst>
                <a:path w="20" h="6">
                  <a:moveTo>
                    <a:pt x="11" y="1"/>
                  </a:moveTo>
                  <a:cubicBezTo>
                    <a:pt x="14" y="3"/>
                    <a:pt x="18" y="2"/>
                    <a:pt x="20" y="4"/>
                  </a:cubicBezTo>
                  <a:cubicBezTo>
                    <a:pt x="18" y="6"/>
                    <a:pt x="14" y="6"/>
                    <a:pt x="11" y="5"/>
                  </a:cubicBezTo>
                  <a:cubicBezTo>
                    <a:pt x="8" y="2"/>
                    <a:pt x="4" y="2"/>
                    <a:pt x="0" y="1"/>
                  </a:cubicBezTo>
                  <a:cubicBezTo>
                    <a:pt x="1" y="0"/>
                    <a:pt x="5" y="0"/>
                    <a:pt x="6" y="0"/>
                  </a:cubicBezTo>
                  <a:cubicBezTo>
                    <a:pt x="8" y="0"/>
                    <a:pt x="9" y="2"/>
                    <a:pt x="11"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8" name="Freeform 82"/>
            <p:cNvSpPr/>
            <p:nvPr/>
          </p:nvSpPr>
          <p:spPr bwMode="auto">
            <a:xfrm>
              <a:off x="5150162" y="3147421"/>
              <a:ext cx="74913" cy="52575"/>
            </a:xfrm>
            <a:custGeom>
              <a:avLst/>
              <a:gdLst>
                <a:gd name="T0" fmla="*/ 23 w 24"/>
                <a:gd name="T1" fmla="*/ 3 h 17"/>
                <a:gd name="T2" fmla="*/ 19 w 24"/>
                <a:gd name="T3" fmla="*/ 3 h 17"/>
                <a:gd name="T4" fmla="*/ 9 w 24"/>
                <a:gd name="T5" fmla="*/ 12 h 17"/>
                <a:gd name="T6" fmla="*/ 3 w 24"/>
                <a:gd name="T7" fmla="*/ 17 h 17"/>
                <a:gd name="T8" fmla="*/ 1 w 24"/>
                <a:gd name="T9" fmla="*/ 13 h 17"/>
                <a:gd name="T10" fmla="*/ 10 w 24"/>
                <a:gd name="T11" fmla="*/ 5 h 17"/>
                <a:gd name="T12" fmla="*/ 19 w 24"/>
                <a:gd name="T13" fmla="*/ 2 h 17"/>
                <a:gd name="T14" fmla="*/ 23 w 24"/>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3"/>
                  </a:moveTo>
                  <a:cubicBezTo>
                    <a:pt x="22" y="5"/>
                    <a:pt x="20" y="5"/>
                    <a:pt x="19" y="3"/>
                  </a:cubicBezTo>
                  <a:cubicBezTo>
                    <a:pt x="14" y="5"/>
                    <a:pt x="13" y="10"/>
                    <a:pt x="9" y="12"/>
                  </a:cubicBezTo>
                  <a:cubicBezTo>
                    <a:pt x="3" y="17"/>
                    <a:pt x="3" y="17"/>
                    <a:pt x="3" y="17"/>
                  </a:cubicBezTo>
                  <a:cubicBezTo>
                    <a:pt x="0" y="17"/>
                    <a:pt x="2" y="15"/>
                    <a:pt x="1" y="13"/>
                  </a:cubicBezTo>
                  <a:cubicBezTo>
                    <a:pt x="4" y="9"/>
                    <a:pt x="9" y="10"/>
                    <a:pt x="10" y="5"/>
                  </a:cubicBezTo>
                  <a:cubicBezTo>
                    <a:pt x="14" y="6"/>
                    <a:pt x="15" y="0"/>
                    <a:pt x="19" y="2"/>
                  </a:cubicBezTo>
                  <a:cubicBezTo>
                    <a:pt x="20" y="2"/>
                    <a:pt x="24" y="1"/>
                    <a:pt x="23"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9" name="Freeform 83"/>
            <p:cNvSpPr/>
            <p:nvPr/>
          </p:nvSpPr>
          <p:spPr bwMode="auto">
            <a:xfrm>
              <a:off x="5159362" y="3152679"/>
              <a:ext cx="15771" cy="15773"/>
            </a:xfrm>
            <a:custGeom>
              <a:avLst/>
              <a:gdLst>
                <a:gd name="T0" fmla="*/ 5 w 5"/>
                <a:gd name="T1" fmla="*/ 2 h 5"/>
                <a:gd name="T2" fmla="*/ 3 w 5"/>
                <a:gd name="T3" fmla="*/ 5 h 5"/>
                <a:gd name="T4" fmla="*/ 1 w 5"/>
                <a:gd name="T5" fmla="*/ 3 h 5"/>
                <a:gd name="T6" fmla="*/ 2 w 5"/>
                <a:gd name="T7" fmla="*/ 1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4"/>
                    <a:pt x="3" y="3"/>
                    <a:pt x="3" y="5"/>
                  </a:cubicBezTo>
                  <a:cubicBezTo>
                    <a:pt x="2" y="5"/>
                    <a:pt x="1" y="4"/>
                    <a:pt x="1" y="3"/>
                  </a:cubicBezTo>
                  <a:cubicBezTo>
                    <a:pt x="0" y="3"/>
                    <a:pt x="1" y="0"/>
                    <a:pt x="2" y="1"/>
                  </a:cubicBezTo>
                  <a:cubicBezTo>
                    <a:pt x="3" y="1"/>
                    <a:pt x="5" y="1"/>
                    <a:pt x="5"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0" name="Freeform 84"/>
            <p:cNvSpPr/>
            <p:nvPr/>
          </p:nvSpPr>
          <p:spPr bwMode="auto">
            <a:xfrm>
              <a:off x="4428623" y="3161880"/>
              <a:ext cx="24971" cy="28917"/>
            </a:xfrm>
            <a:custGeom>
              <a:avLst/>
              <a:gdLst>
                <a:gd name="T0" fmla="*/ 7 w 8"/>
                <a:gd name="T1" fmla="*/ 5 h 9"/>
                <a:gd name="T2" fmla="*/ 5 w 8"/>
                <a:gd name="T3" fmla="*/ 8 h 9"/>
                <a:gd name="T4" fmla="*/ 2 w 8"/>
                <a:gd name="T5" fmla="*/ 7 h 9"/>
                <a:gd name="T6" fmla="*/ 1 w 8"/>
                <a:gd name="T7" fmla="*/ 4 h 9"/>
                <a:gd name="T8" fmla="*/ 7 w 8"/>
                <a:gd name="T9" fmla="*/ 5 h 9"/>
              </a:gdLst>
              <a:ahLst/>
              <a:cxnLst>
                <a:cxn ang="0">
                  <a:pos x="T0" y="T1"/>
                </a:cxn>
                <a:cxn ang="0">
                  <a:pos x="T2" y="T3"/>
                </a:cxn>
                <a:cxn ang="0">
                  <a:pos x="T4" y="T5"/>
                </a:cxn>
                <a:cxn ang="0">
                  <a:pos x="T6" y="T7"/>
                </a:cxn>
                <a:cxn ang="0">
                  <a:pos x="T8" y="T9"/>
                </a:cxn>
              </a:cxnLst>
              <a:rect l="0" t="0" r="r" b="b"/>
              <a:pathLst>
                <a:path w="8" h="9">
                  <a:moveTo>
                    <a:pt x="7" y="5"/>
                  </a:moveTo>
                  <a:cubicBezTo>
                    <a:pt x="8" y="7"/>
                    <a:pt x="6" y="8"/>
                    <a:pt x="5" y="8"/>
                  </a:cubicBezTo>
                  <a:cubicBezTo>
                    <a:pt x="4" y="9"/>
                    <a:pt x="3" y="7"/>
                    <a:pt x="2" y="7"/>
                  </a:cubicBezTo>
                  <a:cubicBezTo>
                    <a:pt x="1" y="6"/>
                    <a:pt x="0" y="5"/>
                    <a:pt x="1" y="4"/>
                  </a:cubicBezTo>
                  <a:cubicBezTo>
                    <a:pt x="3" y="0"/>
                    <a:pt x="6" y="4"/>
                    <a:pt x="7"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1" name="Freeform 85"/>
            <p:cNvSpPr/>
            <p:nvPr/>
          </p:nvSpPr>
          <p:spPr bwMode="auto">
            <a:xfrm>
              <a:off x="4537708" y="3231542"/>
              <a:ext cx="2629" cy="2629"/>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1"/>
                    <a:pt x="0" y="1"/>
                  </a:cubicBezTo>
                  <a:cubicBezTo>
                    <a:pt x="0" y="0"/>
                    <a:pt x="0" y="0"/>
                    <a:pt x="0" y="0"/>
                  </a:cubicBezTo>
                  <a:cubicBezTo>
                    <a:pt x="0" y="0"/>
                    <a:pt x="1" y="0"/>
                    <a:pt x="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2" name="Freeform 86"/>
            <p:cNvSpPr/>
            <p:nvPr/>
          </p:nvSpPr>
          <p:spPr bwMode="auto">
            <a:xfrm>
              <a:off x="5505017" y="3240743"/>
              <a:ext cx="43371" cy="46003"/>
            </a:xfrm>
            <a:custGeom>
              <a:avLst/>
              <a:gdLst>
                <a:gd name="T0" fmla="*/ 13 w 14"/>
                <a:gd name="T1" fmla="*/ 1 h 15"/>
                <a:gd name="T2" fmla="*/ 9 w 14"/>
                <a:gd name="T3" fmla="*/ 7 h 15"/>
                <a:gd name="T4" fmla="*/ 0 w 14"/>
                <a:gd name="T5" fmla="*/ 15 h 15"/>
                <a:gd name="T6" fmla="*/ 3 w 14"/>
                <a:gd name="T7" fmla="*/ 12 h 15"/>
                <a:gd name="T8" fmla="*/ 12 w 14"/>
                <a:gd name="T9" fmla="*/ 0 h 15"/>
                <a:gd name="T10" fmla="*/ 13 w 14"/>
                <a:gd name="T11" fmla="*/ 1 h 15"/>
              </a:gdLst>
              <a:ahLst/>
              <a:cxnLst>
                <a:cxn ang="0">
                  <a:pos x="T0" y="T1"/>
                </a:cxn>
                <a:cxn ang="0">
                  <a:pos x="T2" y="T3"/>
                </a:cxn>
                <a:cxn ang="0">
                  <a:pos x="T4" y="T5"/>
                </a:cxn>
                <a:cxn ang="0">
                  <a:pos x="T6" y="T7"/>
                </a:cxn>
                <a:cxn ang="0">
                  <a:pos x="T8" y="T9"/>
                </a:cxn>
                <a:cxn ang="0">
                  <a:pos x="T10" y="T11"/>
                </a:cxn>
              </a:cxnLst>
              <a:rect l="0" t="0" r="r" b="b"/>
              <a:pathLst>
                <a:path w="14" h="15">
                  <a:moveTo>
                    <a:pt x="13" y="1"/>
                  </a:moveTo>
                  <a:cubicBezTo>
                    <a:pt x="14" y="4"/>
                    <a:pt x="9" y="4"/>
                    <a:pt x="9" y="7"/>
                  </a:cubicBezTo>
                  <a:cubicBezTo>
                    <a:pt x="7" y="11"/>
                    <a:pt x="3" y="13"/>
                    <a:pt x="0" y="15"/>
                  </a:cubicBezTo>
                  <a:cubicBezTo>
                    <a:pt x="0" y="14"/>
                    <a:pt x="2" y="13"/>
                    <a:pt x="3" y="12"/>
                  </a:cubicBezTo>
                  <a:cubicBezTo>
                    <a:pt x="5" y="7"/>
                    <a:pt x="8" y="3"/>
                    <a:pt x="12" y="0"/>
                  </a:cubicBezTo>
                  <a:lnTo>
                    <a:pt x="13" y="1"/>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3" name="Freeform 87"/>
            <p:cNvSpPr/>
            <p:nvPr/>
          </p:nvSpPr>
          <p:spPr bwMode="auto">
            <a:xfrm>
              <a:off x="4519309" y="3334064"/>
              <a:ext cx="18400" cy="13144"/>
            </a:xfrm>
            <a:custGeom>
              <a:avLst/>
              <a:gdLst>
                <a:gd name="T0" fmla="*/ 6 w 6"/>
                <a:gd name="T1" fmla="*/ 2 h 4"/>
                <a:gd name="T2" fmla="*/ 0 w 6"/>
                <a:gd name="T3" fmla="*/ 1 h 4"/>
                <a:gd name="T4" fmla="*/ 2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4" y="2"/>
                    <a:pt x="1" y="4"/>
                    <a:pt x="0" y="1"/>
                  </a:cubicBezTo>
                  <a:cubicBezTo>
                    <a:pt x="0" y="0"/>
                    <a:pt x="1" y="0"/>
                    <a:pt x="2" y="0"/>
                  </a:cubicBezTo>
                  <a:cubicBezTo>
                    <a:pt x="3" y="0"/>
                    <a:pt x="6" y="0"/>
                    <a:pt x="6"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4" name="Freeform 88"/>
            <p:cNvSpPr/>
            <p:nvPr/>
          </p:nvSpPr>
          <p:spPr bwMode="auto">
            <a:xfrm>
              <a:off x="5006906" y="3347208"/>
              <a:ext cx="43371" cy="18401"/>
            </a:xfrm>
            <a:custGeom>
              <a:avLst/>
              <a:gdLst>
                <a:gd name="T0" fmla="*/ 9 w 14"/>
                <a:gd name="T1" fmla="*/ 2 h 6"/>
                <a:gd name="T2" fmla="*/ 14 w 14"/>
                <a:gd name="T3" fmla="*/ 3 h 6"/>
                <a:gd name="T4" fmla="*/ 14 w 14"/>
                <a:gd name="T5" fmla="*/ 3 h 6"/>
                <a:gd name="T6" fmla="*/ 0 w 14"/>
                <a:gd name="T7" fmla="*/ 5 h 6"/>
                <a:gd name="T8" fmla="*/ 3 w 14"/>
                <a:gd name="T9" fmla="*/ 2 h 6"/>
                <a:gd name="T10" fmla="*/ 8 w 14"/>
                <a:gd name="T11" fmla="*/ 0 h 6"/>
                <a:gd name="T12" fmla="*/ 9 w 1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9" y="2"/>
                  </a:moveTo>
                  <a:cubicBezTo>
                    <a:pt x="14" y="3"/>
                    <a:pt x="14" y="3"/>
                    <a:pt x="14" y="3"/>
                  </a:cubicBezTo>
                  <a:cubicBezTo>
                    <a:pt x="14" y="3"/>
                    <a:pt x="14" y="3"/>
                    <a:pt x="14" y="3"/>
                  </a:cubicBezTo>
                  <a:cubicBezTo>
                    <a:pt x="9" y="5"/>
                    <a:pt x="5" y="6"/>
                    <a:pt x="0" y="5"/>
                  </a:cubicBezTo>
                  <a:cubicBezTo>
                    <a:pt x="0" y="4"/>
                    <a:pt x="2" y="3"/>
                    <a:pt x="3" y="2"/>
                  </a:cubicBezTo>
                  <a:cubicBezTo>
                    <a:pt x="5" y="1"/>
                    <a:pt x="7" y="1"/>
                    <a:pt x="8" y="0"/>
                  </a:cubicBezTo>
                  <a:cubicBezTo>
                    <a:pt x="9" y="0"/>
                    <a:pt x="10" y="1"/>
                    <a:pt x="9"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5" name="Freeform 89"/>
            <p:cNvSpPr/>
            <p:nvPr/>
          </p:nvSpPr>
          <p:spPr bwMode="auto">
            <a:xfrm>
              <a:off x="4653365" y="3349837"/>
              <a:ext cx="0" cy="6572"/>
            </a:xfrm>
            <a:custGeom>
              <a:avLst/>
              <a:gdLst>
                <a:gd name="T0" fmla="*/ 1 h 2"/>
                <a:gd name="T1" fmla="*/ 2 h 2"/>
                <a:gd name="T2" fmla="*/ 0 h 2"/>
                <a:gd name="T3" fmla="*/ 1 h 2"/>
              </a:gdLst>
              <a:ahLst/>
              <a:cxnLst>
                <a:cxn ang="0">
                  <a:pos x="0" y="T0"/>
                </a:cxn>
                <a:cxn ang="0">
                  <a:pos x="0" y="T1"/>
                </a:cxn>
                <a:cxn ang="0">
                  <a:pos x="0" y="T2"/>
                </a:cxn>
                <a:cxn ang="0">
                  <a:pos x="0" y="T3"/>
                </a:cxn>
              </a:cxnLst>
              <a:rect l="0" t="0" r="r" b="b"/>
              <a:pathLst>
                <a:path h="2">
                  <a:moveTo>
                    <a:pt x="0" y="1"/>
                  </a:moveTo>
                  <a:cubicBezTo>
                    <a:pt x="0" y="1"/>
                    <a:pt x="0" y="2"/>
                    <a:pt x="0" y="2"/>
                  </a:cubicBezTo>
                  <a:cubicBezTo>
                    <a:pt x="0" y="0"/>
                    <a:pt x="0" y="0"/>
                    <a:pt x="0" y="0"/>
                  </a:cubicBezTo>
                  <a:cubicBezTo>
                    <a:pt x="0" y="0"/>
                    <a:pt x="0" y="1"/>
                    <a:pt x="0"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6" name="Freeform 90"/>
            <p:cNvSpPr/>
            <p:nvPr/>
          </p:nvSpPr>
          <p:spPr bwMode="auto">
            <a:xfrm>
              <a:off x="4997706" y="3352466"/>
              <a:ext cx="6571" cy="6572"/>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2"/>
                    <a:pt x="1" y="2"/>
                  </a:cubicBezTo>
                  <a:cubicBezTo>
                    <a:pt x="1" y="2"/>
                    <a:pt x="0" y="1"/>
                    <a:pt x="1" y="0"/>
                  </a:cubicBezTo>
                  <a:cubicBezTo>
                    <a:pt x="1" y="0"/>
                    <a:pt x="2" y="0"/>
                    <a:pt x="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7" name="Freeform 91"/>
            <p:cNvSpPr/>
            <p:nvPr/>
          </p:nvSpPr>
          <p:spPr bwMode="auto">
            <a:xfrm>
              <a:off x="4590280" y="3381382"/>
              <a:ext cx="13142" cy="9201"/>
            </a:xfrm>
            <a:custGeom>
              <a:avLst/>
              <a:gdLst>
                <a:gd name="T0" fmla="*/ 4 w 4"/>
                <a:gd name="T1" fmla="*/ 2 h 3"/>
                <a:gd name="T2" fmla="*/ 3 w 4"/>
                <a:gd name="T3" fmla="*/ 3 h 3"/>
                <a:gd name="T4" fmla="*/ 0 w 4"/>
                <a:gd name="T5" fmla="*/ 0 h 3"/>
                <a:gd name="T6" fmla="*/ 4 w 4"/>
                <a:gd name="T7" fmla="*/ 2 h 3"/>
              </a:gdLst>
              <a:ahLst/>
              <a:cxnLst>
                <a:cxn ang="0">
                  <a:pos x="T0" y="T1"/>
                </a:cxn>
                <a:cxn ang="0">
                  <a:pos x="T2" y="T3"/>
                </a:cxn>
                <a:cxn ang="0">
                  <a:pos x="T4" y="T5"/>
                </a:cxn>
                <a:cxn ang="0">
                  <a:pos x="T6" y="T7"/>
                </a:cxn>
              </a:cxnLst>
              <a:rect l="0" t="0" r="r" b="b"/>
              <a:pathLst>
                <a:path w="4" h="3">
                  <a:moveTo>
                    <a:pt x="4" y="2"/>
                  </a:moveTo>
                  <a:cubicBezTo>
                    <a:pt x="4" y="3"/>
                    <a:pt x="4" y="3"/>
                    <a:pt x="3" y="3"/>
                  </a:cubicBezTo>
                  <a:cubicBezTo>
                    <a:pt x="1" y="3"/>
                    <a:pt x="0" y="2"/>
                    <a:pt x="0" y="0"/>
                  </a:cubicBezTo>
                  <a:cubicBezTo>
                    <a:pt x="1" y="0"/>
                    <a:pt x="4" y="0"/>
                    <a:pt x="4"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8" name="Freeform 92"/>
            <p:cNvSpPr/>
            <p:nvPr/>
          </p:nvSpPr>
          <p:spPr bwMode="auto">
            <a:xfrm>
              <a:off x="4674394" y="3386640"/>
              <a:ext cx="68342" cy="38117"/>
            </a:xfrm>
            <a:custGeom>
              <a:avLst/>
              <a:gdLst>
                <a:gd name="T0" fmla="*/ 21 w 22"/>
                <a:gd name="T1" fmla="*/ 4 h 12"/>
                <a:gd name="T2" fmla="*/ 19 w 22"/>
                <a:gd name="T3" fmla="*/ 6 h 12"/>
                <a:gd name="T4" fmla="*/ 16 w 22"/>
                <a:gd name="T5" fmla="*/ 6 h 12"/>
                <a:gd name="T6" fmla="*/ 14 w 22"/>
                <a:gd name="T7" fmla="*/ 12 h 12"/>
                <a:gd name="T8" fmla="*/ 3 w 22"/>
                <a:gd name="T9" fmla="*/ 11 h 12"/>
                <a:gd name="T10" fmla="*/ 3 w 22"/>
                <a:gd name="T11" fmla="*/ 9 h 12"/>
                <a:gd name="T12" fmla="*/ 0 w 22"/>
                <a:gd name="T13" fmla="*/ 8 h 12"/>
                <a:gd name="T14" fmla="*/ 12 w 22"/>
                <a:gd name="T15" fmla="*/ 4 h 12"/>
                <a:gd name="T16" fmla="*/ 21 w 22"/>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2">
                  <a:moveTo>
                    <a:pt x="21" y="4"/>
                  </a:moveTo>
                  <a:cubicBezTo>
                    <a:pt x="22" y="6"/>
                    <a:pt x="19" y="5"/>
                    <a:pt x="19" y="6"/>
                  </a:cubicBezTo>
                  <a:cubicBezTo>
                    <a:pt x="18" y="6"/>
                    <a:pt x="17" y="6"/>
                    <a:pt x="16" y="6"/>
                  </a:cubicBezTo>
                  <a:cubicBezTo>
                    <a:pt x="17" y="8"/>
                    <a:pt x="17" y="11"/>
                    <a:pt x="14" y="12"/>
                  </a:cubicBezTo>
                  <a:cubicBezTo>
                    <a:pt x="10" y="12"/>
                    <a:pt x="6" y="10"/>
                    <a:pt x="3" y="11"/>
                  </a:cubicBezTo>
                  <a:cubicBezTo>
                    <a:pt x="3" y="9"/>
                    <a:pt x="3" y="9"/>
                    <a:pt x="3" y="9"/>
                  </a:cubicBezTo>
                  <a:cubicBezTo>
                    <a:pt x="1" y="11"/>
                    <a:pt x="0" y="8"/>
                    <a:pt x="0" y="8"/>
                  </a:cubicBezTo>
                  <a:cubicBezTo>
                    <a:pt x="3" y="6"/>
                    <a:pt x="8" y="7"/>
                    <a:pt x="12" y="4"/>
                  </a:cubicBezTo>
                  <a:cubicBezTo>
                    <a:pt x="15" y="4"/>
                    <a:pt x="19" y="0"/>
                    <a:pt x="21"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9" name="Freeform 93"/>
            <p:cNvSpPr/>
            <p:nvPr/>
          </p:nvSpPr>
          <p:spPr bwMode="auto">
            <a:xfrm>
              <a:off x="4751936" y="3406356"/>
              <a:ext cx="24971" cy="21030"/>
            </a:xfrm>
            <a:custGeom>
              <a:avLst/>
              <a:gdLst>
                <a:gd name="T0" fmla="*/ 7 w 8"/>
                <a:gd name="T1" fmla="*/ 5 h 7"/>
                <a:gd name="T2" fmla="*/ 0 w 8"/>
                <a:gd name="T3" fmla="*/ 3 h 7"/>
                <a:gd name="T4" fmla="*/ 1 w 8"/>
                <a:gd name="T5" fmla="*/ 0 h 7"/>
                <a:gd name="T6" fmla="*/ 7 w 8"/>
                <a:gd name="T7" fmla="*/ 5 h 7"/>
              </a:gdLst>
              <a:ahLst/>
              <a:cxnLst>
                <a:cxn ang="0">
                  <a:pos x="T0" y="T1"/>
                </a:cxn>
                <a:cxn ang="0">
                  <a:pos x="T2" y="T3"/>
                </a:cxn>
                <a:cxn ang="0">
                  <a:pos x="T4" y="T5"/>
                </a:cxn>
                <a:cxn ang="0">
                  <a:pos x="T6" y="T7"/>
                </a:cxn>
              </a:cxnLst>
              <a:rect l="0" t="0" r="r" b="b"/>
              <a:pathLst>
                <a:path w="8" h="7">
                  <a:moveTo>
                    <a:pt x="7" y="5"/>
                  </a:moveTo>
                  <a:cubicBezTo>
                    <a:pt x="4" y="5"/>
                    <a:pt x="0" y="7"/>
                    <a:pt x="0" y="3"/>
                  </a:cubicBezTo>
                  <a:cubicBezTo>
                    <a:pt x="0" y="2"/>
                    <a:pt x="0" y="0"/>
                    <a:pt x="1" y="0"/>
                  </a:cubicBezTo>
                  <a:cubicBezTo>
                    <a:pt x="3" y="1"/>
                    <a:pt x="8" y="1"/>
                    <a:pt x="7"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70" name="Freeform 94"/>
            <p:cNvSpPr/>
            <p:nvPr/>
          </p:nvSpPr>
          <p:spPr bwMode="auto">
            <a:xfrm>
              <a:off x="4658622" y="3408984"/>
              <a:ext cx="9200" cy="9201"/>
            </a:xfrm>
            <a:custGeom>
              <a:avLst/>
              <a:gdLst>
                <a:gd name="T0" fmla="*/ 3 w 3"/>
                <a:gd name="T1" fmla="*/ 1 h 3"/>
                <a:gd name="T2" fmla="*/ 2 w 3"/>
                <a:gd name="T3" fmla="*/ 3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3" y="2"/>
                    <a:pt x="2" y="3"/>
                    <a:pt x="2" y="3"/>
                  </a:cubicBezTo>
                  <a:cubicBezTo>
                    <a:pt x="1" y="3"/>
                    <a:pt x="0" y="2"/>
                    <a:pt x="0" y="2"/>
                  </a:cubicBezTo>
                  <a:cubicBezTo>
                    <a:pt x="1" y="1"/>
                    <a:pt x="2" y="0"/>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71" name="Freeform 95"/>
            <p:cNvSpPr/>
            <p:nvPr/>
          </p:nvSpPr>
          <p:spPr bwMode="auto">
            <a:xfrm>
              <a:off x="5264504" y="3424757"/>
              <a:ext cx="15771" cy="22345"/>
            </a:xfrm>
            <a:custGeom>
              <a:avLst/>
              <a:gdLst>
                <a:gd name="T0" fmla="*/ 3 w 5"/>
                <a:gd name="T1" fmla="*/ 7 h 7"/>
                <a:gd name="T2" fmla="*/ 0 w 5"/>
                <a:gd name="T3" fmla="*/ 6 h 7"/>
                <a:gd name="T4" fmla="*/ 1 w 5"/>
                <a:gd name="T5" fmla="*/ 3 h 7"/>
                <a:gd name="T6" fmla="*/ 4 w 5"/>
                <a:gd name="T7" fmla="*/ 0 h 7"/>
                <a:gd name="T8" fmla="*/ 3 w 5"/>
                <a:gd name="T9" fmla="*/ 7 h 7"/>
              </a:gdLst>
              <a:ahLst/>
              <a:cxnLst>
                <a:cxn ang="0">
                  <a:pos x="T0" y="T1"/>
                </a:cxn>
                <a:cxn ang="0">
                  <a:pos x="T2" y="T3"/>
                </a:cxn>
                <a:cxn ang="0">
                  <a:pos x="T4" y="T5"/>
                </a:cxn>
                <a:cxn ang="0">
                  <a:pos x="T6" y="T7"/>
                </a:cxn>
                <a:cxn ang="0">
                  <a:pos x="T8" y="T9"/>
                </a:cxn>
              </a:cxnLst>
              <a:rect l="0" t="0" r="r" b="b"/>
              <a:pathLst>
                <a:path w="5" h="7">
                  <a:moveTo>
                    <a:pt x="3" y="7"/>
                  </a:moveTo>
                  <a:cubicBezTo>
                    <a:pt x="2" y="7"/>
                    <a:pt x="0" y="7"/>
                    <a:pt x="0" y="6"/>
                  </a:cubicBezTo>
                  <a:cubicBezTo>
                    <a:pt x="2" y="5"/>
                    <a:pt x="1" y="4"/>
                    <a:pt x="1" y="3"/>
                  </a:cubicBezTo>
                  <a:cubicBezTo>
                    <a:pt x="4" y="0"/>
                    <a:pt x="4" y="0"/>
                    <a:pt x="4" y="0"/>
                  </a:cubicBezTo>
                  <a:cubicBezTo>
                    <a:pt x="4" y="2"/>
                    <a:pt x="5" y="5"/>
                    <a:pt x="3"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72" name="Freeform 96"/>
            <p:cNvSpPr/>
            <p:nvPr/>
          </p:nvSpPr>
          <p:spPr bwMode="auto">
            <a:xfrm>
              <a:off x="4836050" y="3443158"/>
              <a:ext cx="40743" cy="15773"/>
            </a:xfrm>
            <a:custGeom>
              <a:avLst/>
              <a:gdLst>
                <a:gd name="T0" fmla="*/ 13 w 13"/>
                <a:gd name="T1" fmla="*/ 2 h 5"/>
                <a:gd name="T2" fmla="*/ 9 w 13"/>
                <a:gd name="T3" fmla="*/ 5 h 5"/>
                <a:gd name="T4" fmla="*/ 3 w 13"/>
                <a:gd name="T5" fmla="*/ 4 h 5"/>
                <a:gd name="T6" fmla="*/ 0 w 13"/>
                <a:gd name="T7" fmla="*/ 4 h 5"/>
                <a:gd name="T8" fmla="*/ 11 w 13"/>
                <a:gd name="T9" fmla="*/ 0 h 5"/>
                <a:gd name="T10" fmla="*/ 13 w 13"/>
                <a:gd name="T11" fmla="*/ 2 h 5"/>
              </a:gdLst>
              <a:ahLst/>
              <a:cxnLst>
                <a:cxn ang="0">
                  <a:pos x="T0" y="T1"/>
                </a:cxn>
                <a:cxn ang="0">
                  <a:pos x="T2" y="T3"/>
                </a:cxn>
                <a:cxn ang="0">
                  <a:pos x="T4" y="T5"/>
                </a:cxn>
                <a:cxn ang="0">
                  <a:pos x="T6" y="T7"/>
                </a:cxn>
                <a:cxn ang="0">
                  <a:pos x="T8" y="T9"/>
                </a:cxn>
                <a:cxn ang="0">
                  <a:pos x="T10" y="T11"/>
                </a:cxn>
              </a:cxnLst>
              <a:rect l="0" t="0" r="r" b="b"/>
              <a:pathLst>
                <a:path w="13" h="5">
                  <a:moveTo>
                    <a:pt x="13" y="2"/>
                  </a:moveTo>
                  <a:cubicBezTo>
                    <a:pt x="12" y="4"/>
                    <a:pt x="10" y="4"/>
                    <a:pt x="9" y="5"/>
                  </a:cubicBezTo>
                  <a:cubicBezTo>
                    <a:pt x="7" y="5"/>
                    <a:pt x="5" y="3"/>
                    <a:pt x="3" y="4"/>
                  </a:cubicBezTo>
                  <a:cubicBezTo>
                    <a:pt x="2" y="3"/>
                    <a:pt x="1" y="5"/>
                    <a:pt x="0" y="4"/>
                  </a:cubicBezTo>
                  <a:cubicBezTo>
                    <a:pt x="3" y="1"/>
                    <a:pt x="7" y="0"/>
                    <a:pt x="11" y="0"/>
                  </a:cubicBezTo>
                  <a:cubicBezTo>
                    <a:pt x="12" y="0"/>
                    <a:pt x="13" y="1"/>
                    <a:pt x="13"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grpSp>
      <p:sp>
        <p:nvSpPr>
          <p:cNvPr id="273" name="Freeform 97"/>
          <p:cNvSpPr/>
          <p:nvPr/>
        </p:nvSpPr>
        <p:spPr bwMode="auto">
          <a:xfrm>
            <a:off x="6301245" y="1738400"/>
            <a:ext cx="1862703" cy="1832544"/>
          </a:xfrm>
          <a:custGeom>
            <a:avLst/>
            <a:gdLst>
              <a:gd name="T0" fmla="*/ 306 w 572"/>
              <a:gd name="T1" fmla="*/ 5 h 560"/>
              <a:gd name="T2" fmla="*/ 352 w 572"/>
              <a:gd name="T3" fmla="*/ 12 h 560"/>
              <a:gd name="T4" fmla="*/ 401 w 572"/>
              <a:gd name="T5" fmla="*/ 27 h 560"/>
              <a:gd name="T6" fmla="*/ 413 w 572"/>
              <a:gd name="T7" fmla="*/ 37 h 560"/>
              <a:gd name="T8" fmla="*/ 423 w 572"/>
              <a:gd name="T9" fmla="*/ 41 h 560"/>
              <a:gd name="T10" fmla="*/ 439 w 572"/>
              <a:gd name="T11" fmla="*/ 48 h 560"/>
              <a:gd name="T12" fmla="*/ 454 w 572"/>
              <a:gd name="T13" fmla="*/ 61 h 560"/>
              <a:gd name="T14" fmla="*/ 471 w 572"/>
              <a:gd name="T15" fmla="*/ 77 h 560"/>
              <a:gd name="T16" fmla="*/ 489 w 572"/>
              <a:gd name="T17" fmla="*/ 89 h 560"/>
              <a:gd name="T18" fmla="*/ 499 w 572"/>
              <a:gd name="T19" fmla="*/ 112 h 560"/>
              <a:gd name="T20" fmla="*/ 508 w 572"/>
              <a:gd name="T21" fmla="*/ 119 h 560"/>
              <a:gd name="T22" fmla="*/ 519 w 572"/>
              <a:gd name="T23" fmla="*/ 133 h 560"/>
              <a:gd name="T24" fmla="*/ 523 w 572"/>
              <a:gd name="T25" fmla="*/ 142 h 560"/>
              <a:gd name="T26" fmla="*/ 537 w 572"/>
              <a:gd name="T27" fmla="*/ 161 h 560"/>
              <a:gd name="T28" fmla="*/ 539 w 572"/>
              <a:gd name="T29" fmla="*/ 170 h 560"/>
              <a:gd name="T30" fmla="*/ 548 w 572"/>
              <a:gd name="T31" fmla="*/ 180 h 560"/>
              <a:gd name="T32" fmla="*/ 553 w 572"/>
              <a:gd name="T33" fmla="*/ 199 h 560"/>
              <a:gd name="T34" fmla="*/ 560 w 572"/>
              <a:gd name="T35" fmla="*/ 223 h 560"/>
              <a:gd name="T36" fmla="*/ 566 w 572"/>
              <a:gd name="T37" fmla="*/ 248 h 560"/>
              <a:gd name="T38" fmla="*/ 569 w 572"/>
              <a:gd name="T39" fmla="*/ 258 h 560"/>
              <a:gd name="T40" fmla="*/ 566 w 572"/>
              <a:gd name="T41" fmla="*/ 281 h 560"/>
              <a:gd name="T42" fmla="*/ 566 w 572"/>
              <a:gd name="T43" fmla="*/ 290 h 560"/>
              <a:gd name="T44" fmla="*/ 566 w 572"/>
              <a:gd name="T45" fmla="*/ 315 h 560"/>
              <a:gd name="T46" fmla="*/ 568 w 572"/>
              <a:gd name="T47" fmla="*/ 329 h 560"/>
              <a:gd name="T48" fmla="*/ 562 w 572"/>
              <a:gd name="T49" fmla="*/ 342 h 560"/>
              <a:gd name="T50" fmla="*/ 556 w 572"/>
              <a:gd name="T51" fmla="*/ 365 h 560"/>
              <a:gd name="T52" fmla="*/ 543 w 572"/>
              <a:gd name="T53" fmla="*/ 384 h 560"/>
              <a:gd name="T54" fmla="*/ 542 w 572"/>
              <a:gd name="T55" fmla="*/ 402 h 560"/>
              <a:gd name="T56" fmla="*/ 527 w 572"/>
              <a:gd name="T57" fmla="*/ 435 h 560"/>
              <a:gd name="T58" fmla="*/ 492 w 572"/>
              <a:gd name="T59" fmla="*/ 480 h 560"/>
              <a:gd name="T60" fmla="*/ 475 w 572"/>
              <a:gd name="T61" fmla="*/ 495 h 560"/>
              <a:gd name="T62" fmla="*/ 453 w 572"/>
              <a:gd name="T63" fmla="*/ 506 h 560"/>
              <a:gd name="T64" fmla="*/ 432 w 572"/>
              <a:gd name="T65" fmla="*/ 519 h 560"/>
              <a:gd name="T66" fmla="*/ 417 w 572"/>
              <a:gd name="T67" fmla="*/ 528 h 560"/>
              <a:gd name="T68" fmla="*/ 356 w 572"/>
              <a:gd name="T69" fmla="*/ 548 h 560"/>
              <a:gd name="T70" fmla="*/ 315 w 572"/>
              <a:gd name="T71" fmla="*/ 554 h 560"/>
              <a:gd name="T72" fmla="*/ 289 w 572"/>
              <a:gd name="T73" fmla="*/ 541 h 560"/>
              <a:gd name="T74" fmla="*/ 278 w 572"/>
              <a:gd name="T75" fmla="*/ 554 h 560"/>
              <a:gd name="T76" fmla="*/ 226 w 572"/>
              <a:gd name="T77" fmla="*/ 546 h 560"/>
              <a:gd name="T78" fmla="*/ 165 w 572"/>
              <a:gd name="T79" fmla="*/ 528 h 560"/>
              <a:gd name="T80" fmla="*/ 95 w 572"/>
              <a:gd name="T81" fmla="*/ 479 h 560"/>
              <a:gd name="T82" fmla="*/ 95 w 572"/>
              <a:gd name="T83" fmla="*/ 473 h 560"/>
              <a:gd name="T84" fmla="*/ 64 w 572"/>
              <a:gd name="T85" fmla="*/ 440 h 560"/>
              <a:gd name="T86" fmla="*/ 62 w 572"/>
              <a:gd name="T87" fmla="*/ 424 h 560"/>
              <a:gd name="T88" fmla="*/ 35 w 572"/>
              <a:gd name="T89" fmla="*/ 406 h 560"/>
              <a:gd name="T90" fmla="*/ 11 w 572"/>
              <a:gd name="T91" fmla="*/ 351 h 560"/>
              <a:gd name="T92" fmla="*/ 7 w 572"/>
              <a:gd name="T93" fmla="*/ 306 h 560"/>
              <a:gd name="T94" fmla="*/ 14 w 572"/>
              <a:gd name="T95" fmla="*/ 246 h 560"/>
              <a:gd name="T96" fmla="*/ 3 w 572"/>
              <a:gd name="T97" fmla="*/ 242 h 560"/>
              <a:gd name="T98" fmla="*/ 6 w 572"/>
              <a:gd name="T99" fmla="*/ 207 h 560"/>
              <a:gd name="T100" fmla="*/ 20 w 572"/>
              <a:gd name="T101" fmla="*/ 182 h 560"/>
              <a:gd name="T102" fmla="*/ 21 w 572"/>
              <a:gd name="T103" fmla="*/ 154 h 560"/>
              <a:gd name="T104" fmla="*/ 59 w 572"/>
              <a:gd name="T105" fmla="*/ 110 h 560"/>
              <a:gd name="T106" fmla="*/ 65 w 572"/>
              <a:gd name="T107" fmla="*/ 124 h 560"/>
              <a:gd name="T108" fmla="*/ 93 w 572"/>
              <a:gd name="T109" fmla="*/ 112 h 560"/>
              <a:gd name="T110" fmla="*/ 108 w 572"/>
              <a:gd name="T111" fmla="*/ 78 h 560"/>
              <a:gd name="T112" fmla="*/ 109 w 572"/>
              <a:gd name="T113" fmla="*/ 53 h 560"/>
              <a:gd name="T114" fmla="*/ 138 w 572"/>
              <a:gd name="T115" fmla="*/ 33 h 560"/>
              <a:gd name="T116" fmla="*/ 149 w 572"/>
              <a:gd name="T117" fmla="*/ 18 h 560"/>
              <a:gd name="T118" fmla="*/ 166 w 572"/>
              <a:gd name="T119" fmla="*/ 20 h 560"/>
              <a:gd name="T120" fmla="*/ 194 w 572"/>
              <a:gd name="T121" fmla="*/ 9 h 560"/>
              <a:gd name="T122" fmla="*/ 208 w 572"/>
              <a:gd name="T123" fmla="*/ 31 h 560"/>
              <a:gd name="T124" fmla="*/ 243 w 572"/>
              <a:gd name="T125" fmla="*/ 8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560">
                <a:moveTo>
                  <a:pt x="288" y="1"/>
                </a:moveTo>
                <a:cubicBezTo>
                  <a:pt x="290" y="1"/>
                  <a:pt x="293" y="0"/>
                  <a:pt x="294" y="1"/>
                </a:cubicBezTo>
                <a:cubicBezTo>
                  <a:pt x="299" y="1"/>
                  <a:pt x="303" y="2"/>
                  <a:pt x="307" y="4"/>
                </a:cubicBezTo>
                <a:cubicBezTo>
                  <a:pt x="306" y="5"/>
                  <a:pt x="306" y="5"/>
                  <a:pt x="306" y="5"/>
                </a:cubicBezTo>
                <a:cubicBezTo>
                  <a:pt x="310" y="7"/>
                  <a:pt x="313" y="6"/>
                  <a:pt x="317" y="7"/>
                </a:cubicBezTo>
                <a:cubicBezTo>
                  <a:pt x="318" y="9"/>
                  <a:pt x="318" y="9"/>
                  <a:pt x="318" y="9"/>
                </a:cubicBezTo>
                <a:cubicBezTo>
                  <a:pt x="322" y="7"/>
                  <a:pt x="327" y="11"/>
                  <a:pt x="331" y="10"/>
                </a:cubicBezTo>
                <a:cubicBezTo>
                  <a:pt x="338" y="12"/>
                  <a:pt x="346" y="9"/>
                  <a:pt x="352" y="12"/>
                </a:cubicBezTo>
                <a:cubicBezTo>
                  <a:pt x="354" y="11"/>
                  <a:pt x="356" y="13"/>
                  <a:pt x="358" y="13"/>
                </a:cubicBezTo>
                <a:cubicBezTo>
                  <a:pt x="365" y="12"/>
                  <a:pt x="375" y="8"/>
                  <a:pt x="380" y="15"/>
                </a:cubicBezTo>
                <a:cubicBezTo>
                  <a:pt x="381" y="18"/>
                  <a:pt x="384" y="21"/>
                  <a:pt x="387" y="22"/>
                </a:cubicBezTo>
                <a:cubicBezTo>
                  <a:pt x="392" y="22"/>
                  <a:pt x="397" y="23"/>
                  <a:pt x="401" y="27"/>
                </a:cubicBezTo>
                <a:cubicBezTo>
                  <a:pt x="403" y="30"/>
                  <a:pt x="410" y="31"/>
                  <a:pt x="413" y="35"/>
                </a:cubicBezTo>
                <a:cubicBezTo>
                  <a:pt x="412" y="36"/>
                  <a:pt x="412" y="36"/>
                  <a:pt x="412" y="36"/>
                </a:cubicBezTo>
                <a:cubicBezTo>
                  <a:pt x="412" y="35"/>
                  <a:pt x="411" y="36"/>
                  <a:pt x="411" y="36"/>
                </a:cubicBezTo>
                <a:cubicBezTo>
                  <a:pt x="413" y="37"/>
                  <a:pt x="413" y="37"/>
                  <a:pt x="413" y="37"/>
                </a:cubicBezTo>
                <a:cubicBezTo>
                  <a:pt x="412" y="38"/>
                  <a:pt x="412" y="38"/>
                  <a:pt x="412" y="38"/>
                </a:cubicBezTo>
                <a:cubicBezTo>
                  <a:pt x="413" y="39"/>
                  <a:pt x="413" y="37"/>
                  <a:pt x="415" y="38"/>
                </a:cubicBezTo>
                <a:cubicBezTo>
                  <a:pt x="416" y="39"/>
                  <a:pt x="419" y="38"/>
                  <a:pt x="421" y="41"/>
                </a:cubicBezTo>
                <a:cubicBezTo>
                  <a:pt x="421" y="41"/>
                  <a:pt x="423" y="41"/>
                  <a:pt x="423" y="41"/>
                </a:cubicBezTo>
                <a:cubicBezTo>
                  <a:pt x="428" y="39"/>
                  <a:pt x="431" y="42"/>
                  <a:pt x="435" y="43"/>
                </a:cubicBezTo>
                <a:cubicBezTo>
                  <a:pt x="438" y="46"/>
                  <a:pt x="438" y="46"/>
                  <a:pt x="438" y="46"/>
                </a:cubicBezTo>
                <a:cubicBezTo>
                  <a:pt x="438" y="46"/>
                  <a:pt x="439" y="46"/>
                  <a:pt x="439" y="46"/>
                </a:cubicBezTo>
                <a:cubicBezTo>
                  <a:pt x="440" y="47"/>
                  <a:pt x="439" y="47"/>
                  <a:pt x="439" y="48"/>
                </a:cubicBezTo>
                <a:cubicBezTo>
                  <a:pt x="438" y="47"/>
                  <a:pt x="438" y="47"/>
                  <a:pt x="438" y="47"/>
                </a:cubicBezTo>
                <a:cubicBezTo>
                  <a:pt x="438" y="48"/>
                  <a:pt x="438" y="48"/>
                  <a:pt x="438" y="48"/>
                </a:cubicBezTo>
                <a:cubicBezTo>
                  <a:pt x="442" y="46"/>
                  <a:pt x="441" y="53"/>
                  <a:pt x="445" y="52"/>
                </a:cubicBezTo>
                <a:cubicBezTo>
                  <a:pt x="447" y="56"/>
                  <a:pt x="451" y="58"/>
                  <a:pt x="454" y="61"/>
                </a:cubicBezTo>
                <a:cubicBezTo>
                  <a:pt x="457" y="64"/>
                  <a:pt x="460" y="64"/>
                  <a:pt x="463" y="68"/>
                </a:cubicBezTo>
                <a:cubicBezTo>
                  <a:pt x="465" y="68"/>
                  <a:pt x="468" y="69"/>
                  <a:pt x="469" y="72"/>
                </a:cubicBezTo>
                <a:cubicBezTo>
                  <a:pt x="468" y="72"/>
                  <a:pt x="468" y="73"/>
                  <a:pt x="468" y="75"/>
                </a:cubicBezTo>
                <a:cubicBezTo>
                  <a:pt x="469" y="75"/>
                  <a:pt x="469" y="77"/>
                  <a:pt x="471" y="77"/>
                </a:cubicBezTo>
                <a:cubicBezTo>
                  <a:pt x="472" y="75"/>
                  <a:pt x="472" y="75"/>
                  <a:pt x="472" y="75"/>
                </a:cubicBezTo>
                <a:cubicBezTo>
                  <a:pt x="472" y="75"/>
                  <a:pt x="472" y="78"/>
                  <a:pt x="475" y="77"/>
                </a:cubicBezTo>
                <a:cubicBezTo>
                  <a:pt x="479" y="78"/>
                  <a:pt x="483" y="83"/>
                  <a:pt x="486" y="86"/>
                </a:cubicBezTo>
                <a:cubicBezTo>
                  <a:pt x="486" y="87"/>
                  <a:pt x="487" y="88"/>
                  <a:pt x="489" y="89"/>
                </a:cubicBezTo>
                <a:cubicBezTo>
                  <a:pt x="492" y="92"/>
                  <a:pt x="492" y="97"/>
                  <a:pt x="496" y="101"/>
                </a:cubicBezTo>
                <a:cubicBezTo>
                  <a:pt x="496" y="104"/>
                  <a:pt x="499" y="105"/>
                  <a:pt x="499" y="108"/>
                </a:cubicBezTo>
                <a:cubicBezTo>
                  <a:pt x="499" y="109"/>
                  <a:pt x="496" y="109"/>
                  <a:pt x="497" y="111"/>
                </a:cubicBezTo>
                <a:cubicBezTo>
                  <a:pt x="497" y="112"/>
                  <a:pt x="498" y="113"/>
                  <a:pt x="499" y="112"/>
                </a:cubicBezTo>
                <a:cubicBezTo>
                  <a:pt x="500" y="112"/>
                  <a:pt x="500" y="114"/>
                  <a:pt x="501" y="114"/>
                </a:cubicBezTo>
                <a:cubicBezTo>
                  <a:pt x="502" y="114"/>
                  <a:pt x="502" y="112"/>
                  <a:pt x="503" y="112"/>
                </a:cubicBezTo>
                <a:cubicBezTo>
                  <a:pt x="503" y="114"/>
                  <a:pt x="504" y="116"/>
                  <a:pt x="506" y="116"/>
                </a:cubicBezTo>
                <a:cubicBezTo>
                  <a:pt x="507" y="116"/>
                  <a:pt x="508" y="117"/>
                  <a:pt x="508" y="119"/>
                </a:cubicBezTo>
                <a:cubicBezTo>
                  <a:pt x="507" y="119"/>
                  <a:pt x="507" y="120"/>
                  <a:pt x="508" y="121"/>
                </a:cubicBezTo>
                <a:cubicBezTo>
                  <a:pt x="512" y="119"/>
                  <a:pt x="511" y="125"/>
                  <a:pt x="514" y="125"/>
                </a:cubicBezTo>
                <a:cubicBezTo>
                  <a:pt x="517" y="126"/>
                  <a:pt x="518" y="128"/>
                  <a:pt x="519" y="131"/>
                </a:cubicBezTo>
                <a:cubicBezTo>
                  <a:pt x="519" y="131"/>
                  <a:pt x="518" y="132"/>
                  <a:pt x="519" y="133"/>
                </a:cubicBezTo>
                <a:cubicBezTo>
                  <a:pt x="522" y="133"/>
                  <a:pt x="518" y="136"/>
                  <a:pt x="521" y="135"/>
                </a:cubicBezTo>
                <a:cubicBezTo>
                  <a:pt x="521" y="136"/>
                  <a:pt x="521" y="136"/>
                  <a:pt x="521" y="137"/>
                </a:cubicBezTo>
                <a:cubicBezTo>
                  <a:pt x="522" y="138"/>
                  <a:pt x="523" y="138"/>
                  <a:pt x="523" y="139"/>
                </a:cubicBezTo>
                <a:cubicBezTo>
                  <a:pt x="523" y="142"/>
                  <a:pt x="523" y="142"/>
                  <a:pt x="523" y="142"/>
                </a:cubicBezTo>
                <a:cubicBezTo>
                  <a:pt x="523" y="142"/>
                  <a:pt x="523" y="142"/>
                  <a:pt x="523" y="142"/>
                </a:cubicBezTo>
                <a:cubicBezTo>
                  <a:pt x="523" y="143"/>
                  <a:pt x="524" y="145"/>
                  <a:pt x="524" y="146"/>
                </a:cubicBezTo>
                <a:cubicBezTo>
                  <a:pt x="528" y="149"/>
                  <a:pt x="533" y="152"/>
                  <a:pt x="534" y="157"/>
                </a:cubicBezTo>
                <a:cubicBezTo>
                  <a:pt x="535" y="158"/>
                  <a:pt x="536" y="159"/>
                  <a:pt x="537" y="161"/>
                </a:cubicBezTo>
                <a:cubicBezTo>
                  <a:pt x="535" y="164"/>
                  <a:pt x="541" y="164"/>
                  <a:pt x="538" y="167"/>
                </a:cubicBezTo>
                <a:cubicBezTo>
                  <a:pt x="538" y="168"/>
                  <a:pt x="538" y="168"/>
                  <a:pt x="538" y="169"/>
                </a:cubicBezTo>
                <a:cubicBezTo>
                  <a:pt x="538" y="168"/>
                  <a:pt x="537" y="169"/>
                  <a:pt x="537" y="169"/>
                </a:cubicBezTo>
                <a:cubicBezTo>
                  <a:pt x="537" y="170"/>
                  <a:pt x="539" y="170"/>
                  <a:pt x="539" y="170"/>
                </a:cubicBezTo>
                <a:cubicBezTo>
                  <a:pt x="540" y="170"/>
                  <a:pt x="539" y="169"/>
                  <a:pt x="540" y="169"/>
                </a:cubicBezTo>
                <a:cubicBezTo>
                  <a:pt x="539" y="173"/>
                  <a:pt x="544" y="170"/>
                  <a:pt x="545" y="174"/>
                </a:cubicBezTo>
                <a:cubicBezTo>
                  <a:pt x="546" y="175"/>
                  <a:pt x="548" y="175"/>
                  <a:pt x="548" y="177"/>
                </a:cubicBezTo>
                <a:cubicBezTo>
                  <a:pt x="549" y="178"/>
                  <a:pt x="546" y="180"/>
                  <a:pt x="548" y="180"/>
                </a:cubicBezTo>
                <a:cubicBezTo>
                  <a:pt x="548" y="179"/>
                  <a:pt x="548" y="179"/>
                  <a:pt x="548" y="179"/>
                </a:cubicBezTo>
                <a:cubicBezTo>
                  <a:pt x="549" y="180"/>
                  <a:pt x="552" y="181"/>
                  <a:pt x="551" y="184"/>
                </a:cubicBezTo>
                <a:cubicBezTo>
                  <a:pt x="550" y="186"/>
                  <a:pt x="553" y="188"/>
                  <a:pt x="553" y="190"/>
                </a:cubicBezTo>
                <a:cubicBezTo>
                  <a:pt x="551" y="194"/>
                  <a:pt x="556" y="196"/>
                  <a:pt x="553" y="199"/>
                </a:cubicBezTo>
                <a:cubicBezTo>
                  <a:pt x="554" y="200"/>
                  <a:pt x="553" y="202"/>
                  <a:pt x="555" y="202"/>
                </a:cubicBezTo>
                <a:cubicBezTo>
                  <a:pt x="558" y="203"/>
                  <a:pt x="555" y="208"/>
                  <a:pt x="559" y="209"/>
                </a:cubicBezTo>
                <a:cubicBezTo>
                  <a:pt x="560" y="211"/>
                  <a:pt x="564" y="213"/>
                  <a:pt x="561" y="216"/>
                </a:cubicBezTo>
                <a:cubicBezTo>
                  <a:pt x="561" y="218"/>
                  <a:pt x="561" y="221"/>
                  <a:pt x="560" y="223"/>
                </a:cubicBezTo>
                <a:cubicBezTo>
                  <a:pt x="561" y="229"/>
                  <a:pt x="561" y="235"/>
                  <a:pt x="562" y="239"/>
                </a:cubicBezTo>
                <a:cubicBezTo>
                  <a:pt x="564" y="239"/>
                  <a:pt x="565" y="242"/>
                  <a:pt x="566" y="244"/>
                </a:cubicBezTo>
                <a:cubicBezTo>
                  <a:pt x="566" y="246"/>
                  <a:pt x="560" y="245"/>
                  <a:pt x="564" y="248"/>
                </a:cubicBezTo>
                <a:cubicBezTo>
                  <a:pt x="564" y="247"/>
                  <a:pt x="566" y="247"/>
                  <a:pt x="566" y="248"/>
                </a:cubicBezTo>
                <a:cubicBezTo>
                  <a:pt x="566" y="248"/>
                  <a:pt x="567" y="248"/>
                  <a:pt x="566" y="249"/>
                </a:cubicBezTo>
                <a:cubicBezTo>
                  <a:pt x="564" y="250"/>
                  <a:pt x="564" y="250"/>
                  <a:pt x="564" y="250"/>
                </a:cubicBezTo>
                <a:cubicBezTo>
                  <a:pt x="565" y="253"/>
                  <a:pt x="570" y="251"/>
                  <a:pt x="569" y="255"/>
                </a:cubicBezTo>
                <a:cubicBezTo>
                  <a:pt x="569" y="256"/>
                  <a:pt x="567" y="257"/>
                  <a:pt x="569" y="258"/>
                </a:cubicBezTo>
                <a:cubicBezTo>
                  <a:pt x="568" y="260"/>
                  <a:pt x="566" y="262"/>
                  <a:pt x="564" y="263"/>
                </a:cubicBezTo>
                <a:cubicBezTo>
                  <a:pt x="562" y="263"/>
                  <a:pt x="562" y="263"/>
                  <a:pt x="562" y="263"/>
                </a:cubicBezTo>
                <a:cubicBezTo>
                  <a:pt x="560" y="266"/>
                  <a:pt x="563" y="270"/>
                  <a:pt x="561" y="272"/>
                </a:cubicBezTo>
                <a:cubicBezTo>
                  <a:pt x="560" y="277"/>
                  <a:pt x="565" y="277"/>
                  <a:pt x="566" y="281"/>
                </a:cubicBezTo>
                <a:cubicBezTo>
                  <a:pt x="568" y="281"/>
                  <a:pt x="570" y="282"/>
                  <a:pt x="570" y="284"/>
                </a:cubicBezTo>
                <a:cubicBezTo>
                  <a:pt x="569" y="286"/>
                  <a:pt x="570" y="289"/>
                  <a:pt x="567" y="290"/>
                </a:cubicBezTo>
                <a:cubicBezTo>
                  <a:pt x="567" y="290"/>
                  <a:pt x="567" y="290"/>
                  <a:pt x="567" y="290"/>
                </a:cubicBezTo>
                <a:cubicBezTo>
                  <a:pt x="566" y="290"/>
                  <a:pt x="566" y="290"/>
                  <a:pt x="566" y="290"/>
                </a:cubicBezTo>
                <a:cubicBezTo>
                  <a:pt x="568" y="292"/>
                  <a:pt x="562" y="291"/>
                  <a:pt x="564" y="293"/>
                </a:cubicBezTo>
                <a:cubicBezTo>
                  <a:pt x="564" y="296"/>
                  <a:pt x="562" y="299"/>
                  <a:pt x="564" y="301"/>
                </a:cubicBezTo>
                <a:cubicBezTo>
                  <a:pt x="566" y="301"/>
                  <a:pt x="566" y="304"/>
                  <a:pt x="566" y="305"/>
                </a:cubicBezTo>
                <a:cubicBezTo>
                  <a:pt x="564" y="308"/>
                  <a:pt x="565" y="312"/>
                  <a:pt x="566" y="315"/>
                </a:cubicBezTo>
                <a:cubicBezTo>
                  <a:pt x="567" y="318"/>
                  <a:pt x="567" y="320"/>
                  <a:pt x="566" y="323"/>
                </a:cubicBezTo>
                <a:cubicBezTo>
                  <a:pt x="565" y="323"/>
                  <a:pt x="565" y="323"/>
                  <a:pt x="565" y="323"/>
                </a:cubicBezTo>
                <a:cubicBezTo>
                  <a:pt x="567" y="324"/>
                  <a:pt x="563" y="328"/>
                  <a:pt x="567" y="328"/>
                </a:cubicBezTo>
                <a:cubicBezTo>
                  <a:pt x="568" y="328"/>
                  <a:pt x="568" y="329"/>
                  <a:pt x="568" y="329"/>
                </a:cubicBezTo>
                <a:cubicBezTo>
                  <a:pt x="567" y="331"/>
                  <a:pt x="563" y="328"/>
                  <a:pt x="564" y="331"/>
                </a:cubicBezTo>
                <a:cubicBezTo>
                  <a:pt x="566" y="331"/>
                  <a:pt x="566" y="330"/>
                  <a:pt x="568" y="331"/>
                </a:cubicBezTo>
                <a:cubicBezTo>
                  <a:pt x="569" y="337"/>
                  <a:pt x="569" y="337"/>
                  <a:pt x="569" y="337"/>
                </a:cubicBezTo>
                <a:cubicBezTo>
                  <a:pt x="567" y="339"/>
                  <a:pt x="563" y="338"/>
                  <a:pt x="562" y="342"/>
                </a:cubicBezTo>
                <a:cubicBezTo>
                  <a:pt x="561" y="350"/>
                  <a:pt x="572" y="340"/>
                  <a:pt x="570" y="348"/>
                </a:cubicBezTo>
                <a:cubicBezTo>
                  <a:pt x="569" y="353"/>
                  <a:pt x="560" y="351"/>
                  <a:pt x="561" y="357"/>
                </a:cubicBezTo>
                <a:cubicBezTo>
                  <a:pt x="560" y="360"/>
                  <a:pt x="560" y="363"/>
                  <a:pt x="559" y="366"/>
                </a:cubicBezTo>
                <a:cubicBezTo>
                  <a:pt x="557" y="367"/>
                  <a:pt x="557" y="365"/>
                  <a:pt x="556" y="365"/>
                </a:cubicBezTo>
                <a:cubicBezTo>
                  <a:pt x="557" y="367"/>
                  <a:pt x="554" y="367"/>
                  <a:pt x="553" y="369"/>
                </a:cubicBezTo>
                <a:cubicBezTo>
                  <a:pt x="555" y="370"/>
                  <a:pt x="554" y="371"/>
                  <a:pt x="554" y="372"/>
                </a:cubicBezTo>
                <a:cubicBezTo>
                  <a:pt x="551" y="373"/>
                  <a:pt x="552" y="377"/>
                  <a:pt x="549" y="378"/>
                </a:cubicBezTo>
                <a:cubicBezTo>
                  <a:pt x="549" y="382"/>
                  <a:pt x="543" y="380"/>
                  <a:pt x="543" y="384"/>
                </a:cubicBezTo>
                <a:cubicBezTo>
                  <a:pt x="545" y="387"/>
                  <a:pt x="546" y="383"/>
                  <a:pt x="548" y="384"/>
                </a:cubicBezTo>
                <a:cubicBezTo>
                  <a:pt x="548" y="387"/>
                  <a:pt x="550" y="387"/>
                  <a:pt x="548" y="390"/>
                </a:cubicBezTo>
                <a:cubicBezTo>
                  <a:pt x="549" y="392"/>
                  <a:pt x="548" y="394"/>
                  <a:pt x="546" y="395"/>
                </a:cubicBezTo>
                <a:cubicBezTo>
                  <a:pt x="542" y="396"/>
                  <a:pt x="546" y="402"/>
                  <a:pt x="542" y="402"/>
                </a:cubicBezTo>
                <a:cubicBezTo>
                  <a:pt x="541" y="406"/>
                  <a:pt x="541" y="410"/>
                  <a:pt x="538" y="413"/>
                </a:cubicBezTo>
                <a:cubicBezTo>
                  <a:pt x="539" y="418"/>
                  <a:pt x="532" y="421"/>
                  <a:pt x="535" y="425"/>
                </a:cubicBezTo>
                <a:cubicBezTo>
                  <a:pt x="533" y="426"/>
                  <a:pt x="533" y="428"/>
                  <a:pt x="532" y="428"/>
                </a:cubicBezTo>
                <a:cubicBezTo>
                  <a:pt x="530" y="430"/>
                  <a:pt x="526" y="432"/>
                  <a:pt x="527" y="435"/>
                </a:cubicBezTo>
                <a:cubicBezTo>
                  <a:pt x="523" y="438"/>
                  <a:pt x="518" y="441"/>
                  <a:pt x="516" y="447"/>
                </a:cubicBezTo>
                <a:cubicBezTo>
                  <a:pt x="520" y="449"/>
                  <a:pt x="516" y="453"/>
                  <a:pt x="516" y="456"/>
                </a:cubicBezTo>
                <a:cubicBezTo>
                  <a:pt x="511" y="461"/>
                  <a:pt x="503" y="461"/>
                  <a:pt x="503" y="470"/>
                </a:cubicBezTo>
                <a:cubicBezTo>
                  <a:pt x="501" y="475"/>
                  <a:pt x="496" y="478"/>
                  <a:pt x="492" y="480"/>
                </a:cubicBezTo>
                <a:cubicBezTo>
                  <a:pt x="492" y="481"/>
                  <a:pt x="491" y="482"/>
                  <a:pt x="490" y="482"/>
                </a:cubicBezTo>
                <a:cubicBezTo>
                  <a:pt x="490" y="485"/>
                  <a:pt x="491" y="487"/>
                  <a:pt x="488" y="489"/>
                </a:cubicBezTo>
                <a:cubicBezTo>
                  <a:pt x="486" y="488"/>
                  <a:pt x="484" y="491"/>
                  <a:pt x="482" y="490"/>
                </a:cubicBezTo>
                <a:cubicBezTo>
                  <a:pt x="480" y="493"/>
                  <a:pt x="472" y="489"/>
                  <a:pt x="475" y="495"/>
                </a:cubicBezTo>
                <a:cubicBezTo>
                  <a:pt x="476" y="496"/>
                  <a:pt x="478" y="496"/>
                  <a:pt x="479" y="495"/>
                </a:cubicBezTo>
                <a:cubicBezTo>
                  <a:pt x="480" y="496"/>
                  <a:pt x="480" y="498"/>
                  <a:pt x="479" y="498"/>
                </a:cubicBezTo>
                <a:cubicBezTo>
                  <a:pt x="474" y="500"/>
                  <a:pt x="470" y="502"/>
                  <a:pt x="466" y="502"/>
                </a:cubicBezTo>
                <a:cubicBezTo>
                  <a:pt x="461" y="503"/>
                  <a:pt x="458" y="504"/>
                  <a:pt x="453" y="506"/>
                </a:cubicBezTo>
                <a:cubicBezTo>
                  <a:pt x="453" y="509"/>
                  <a:pt x="451" y="508"/>
                  <a:pt x="449" y="509"/>
                </a:cubicBezTo>
                <a:cubicBezTo>
                  <a:pt x="450" y="510"/>
                  <a:pt x="450" y="512"/>
                  <a:pt x="451" y="513"/>
                </a:cubicBezTo>
                <a:cubicBezTo>
                  <a:pt x="451" y="514"/>
                  <a:pt x="449" y="515"/>
                  <a:pt x="449" y="517"/>
                </a:cubicBezTo>
                <a:cubicBezTo>
                  <a:pt x="443" y="517"/>
                  <a:pt x="438" y="520"/>
                  <a:pt x="432" y="519"/>
                </a:cubicBezTo>
                <a:cubicBezTo>
                  <a:pt x="427" y="523"/>
                  <a:pt x="427" y="523"/>
                  <a:pt x="427" y="523"/>
                </a:cubicBezTo>
                <a:cubicBezTo>
                  <a:pt x="425" y="523"/>
                  <a:pt x="423" y="523"/>
                  <a:pt x="423" y="525"/>
                </a:cubicBezTo>
                <a:cubicBezTo>
                  <a:pt x="424" y="527"/>
                  <a:pt x="421" y="527"/>
                  <a:pt x="420" y="528"/>
                </a:cubicBezTo>
                <a:cubicBezTo>
                  <a:pt x="418" y="526"/>
                  <a:pt x="418" y="530"/>
                  <a:pt x="417" y="528"/>
                </a:cubicBezTo>
                <a:cubicBezTo>
                  <a:pt x="414" y="530"/>
                  <a:pt x="412" y="533"/>
                  <a:pt x="408" y="533"/>
                </a:cubicBezTo>
                <a:cubicBezTo>
                  <a:pt x="403" y="539"/>
                  <a:pt x="396" y="536"/>
                  <a:pt x="391" y="539"/>
                </a:cubicBezTo>
                <a:cubicBezTo>
                  <a:pt x="390" y="542"/>
                  <a:pt x="386" y="541"/>
                  <a:pt x="386" y="544"/>
                </a:cubicBezTo>
                <a:cubicBezTo>
                  <a:pt x="378" y="550"/>
                  <a:pt x="366" y="552"/>
                  <a:pt x="356" y="548"/>
                </a:cubicBezTo>
                <a:cubicBezTo>
                  <a:pt x="352" y="546"/>
                  <a:pt x="348" y="551"/>
                  <a:pt x="345" y="552"/>
                </a:cubicBezTo>
                <a:cubicBezTo>
                  <a:pt x="344" y="555"/>
                  <a:pt x="339" y="553"/>
                  <a:pt x="340" y="556"/>
                </a:cubicBezTo>
                <a:cubicBezTo>
                  <a:pt x="337" y="560"/>
                  <a:pt x="332" y="558"/>
                  <a:pt x="328" y="558"/>
                </a:cubicBezTo>
                <a:cubicBezTo>
                  <a:pt x="323" y="557"/>
                  <a:pt x="319" y="553"/>
                  <a:pt x="315" y="554"/>
                </a:cubicBezTo>
                <a:cubicBezTo>
                  <a:pt x="310" y="556"/>
                  <a:pt x="304" y="556"/>
                  <a:pt x="300" y="559"/>
                </a:cubicBezTo>
                <a:cubicBezTo>
                  <a:pt x="295" y="559"/>
                  <a:pt x="293" y="553"/>
                  <a:pt x="288" y="552"/>
                </a:cubicBezTo>
                <a:cubicBezTo>
                  <a:pt x="288" y="551"/>
                  <a:pt x="287" y="550"/>
                  <a:pt x="287" y="548"/>
                </a:cubicBezTo>
                <a:cubicBezTo>
                  <a:pt x="288" y="546"/>
                  <a:pt x="291" y="543"/>
                  <a:pt x="289" y="541"/>
                </a:cubicBezTo>
                <a:cubicBezTo>
                  <a:pt x="286" y="540"/>
                  <a:pt x="283" y="539"/>
                  <a:pt x="280" y="539"/>
                </a:cubicBezTo>
                <a:cubicBezTo>
                  <a:pt x="278" y="541"/>
                  <a:pt x="280" y="543"/>
                  <a:pt x="281" y="545"/>
                </a:cubicBezTo>
                <a:cubicBezTo>
                  <a:pt x="282" y="546"/>
                  <a:pt x="283" y="546"/>
                  <a:pt x="283" y="548"/>
                </a:cubicBezTo>
                <a:cubicBezTo>
                  <a:pt x="282" y="550"/>
                  <a:pt x="280" y="552"/>
                  <a:pt x="278" y="554"/>
                </a:cubicBezTo>
                <a:cubicBezTo>
                  <a:pt x="274" y="555"/>
                  <a:pt x="271" y="551"/>
                  <a:pt x="267" y="554"/>
                </a:cubicBezTo>
                <a:cubicBezTo>
                  <a:pt x="261" y="553"/>
                  <a:pt x="253" y="554"/>
                  <a:pt x="247" y="551"/>
                </a:cubicBezTo>
                <a:cubicBezTo>
                  <a:pt x="240" y="548"/>
                  <a:pt x="240" y="548"/>
                  <a:pt x="240" y="548"/>
                </a:cubicBezTo>
                <a:cubicBezTo>
                  <a:pt x="235" y="550"/>
                  <a:pt x="231" y="546"/>
                  <a:pt x="226" y="546"/>
                </a:cubicBezTo>
                <a:cubicBezTo>
                  <a:pt x="220" y="545"/>
                  <a:pt x="212" y="545"/>
                  <a:pt x="207" y="541"/>
                </a:cubicBezTo>
                <a:cubicBezTo>
                  <a:pt x="199" y="537"/>
                  <a:pt x="192" y="532"/>
                  <a:pt x="184" y="530"/>
                </a:cubicBezTo>
                <a:cubicBezTo>
                  <a:pt x="181" y="531"/>
                  <a:pt x="179" y="531"/>
                  <a:pt x="176" y="531"/>
                </a:cubicBezTo>
                <a:cubicBezTo>
                  <a:pt x="172" y="531"/>
                  <a:pt x="167" y="533"/>
                  <a:pt x="165" y="528"/>
                </a:cubicBezTo>
                <a:cubicBezTo>
                  <a:pt x="158" y="522"/>
                  <a:pt x="153" y="513"/>
                  <a:pt x="145" y="508"/>
                </a:cubicBezTo>
                <a:cubicBezTo>
                  <a:pt x="142" y="504"/>
                  <a:pt x="137" y="501"/>
                  <a:pt x="132" y="499"/>
                </a:cubicBezTo>
                <a:cubicBezTo>
                  <a:pt x="128" y="498"/>
                  <a:pt x="123" y="501"/>
                  <a:pt x="119" y="499"/>
                </a:cubicBezTo>
                <a:cubicBezTo>
                  <a:pt x="112" y="491"/>
                  <a:pt x="101" y="488"/>
                  <a:pt x="95" y="479"/>
                </a:cubicBezTo>
                <a:cubicBezTo>
                  <a:pt x="94" y="477"/>
                  <a:pt x="97" y="477"/>
                  <a:pt x="98" y="477"/>
                </a:cubicBezTo>
                <a:cubicBezTo>
                  <a:pt x="99" y="477"/>
                  <a:pt x="101" y="477"/>
                  <a:pt x="102" y="477"/>
                </a:cubicBezTo>
                <a:cubicBezTo>
                  <a:pt x="102" y="476"/>
                  <a:pt x="102" y="476"/>
                  <a:pt x="102" y="476"/>
                </a:cubicBezTo>
                <a:cubicBezTo>
                  <a:pt x="99" y="475"/>
                  <a:pt x="97" y="475"/>
                  <a:pt x="95" y="473"/>
                </a:cubicBezTo>
                <a:cubicBezTo>
                  <a:pt x="93" y="472"/>
                  <a:pt x="91" y="473"/>
                  <a:pt x="88" y="472"/>
                </a:cubicBezTo>
                <a:cubicBezTo>
                  <a:pt x="85" y="467"/>
                  <a:pt x="80" y="463"/>
                  <a:pt x="77" y="457"/>
                </a:cubicBezTo>
                <a:cubicBezTo>
                  <a:pt x="73" y="455"/>
                  <a:pt x="67" y="457"/>
                  <a:pt x="64" y="452"/>
                </a:cubicBezTo>
                <a:cubicBezTo>
                  <a:pt x="64" y="448"/>
                  <a:pt x="64" y="444"/>
                  <a:pt x="64" y="440"/>
                </a:cubicBezTo>
                <a:cubicBezTo>
                  <a:pt x="64" y="439"/>
                  <a:pt x="63" y="438"/>
                  <a:pt x="62" y="438"/>
                </a:cubicBezTo>
                <a:cubicBezTo>
                  <a:pt x="58" y="438"/>
                  <a:pt x="53" y="437"/>
                  <a:pt x="50" y="436"/>
                </a:cubicBezTo>
                <a:cubicBezTo>
                  <a:pt x="50" y="434"/>
                  <a:pt x="53" y="433"/>
                  <a:pt x="52" y="430"/>
                </a:cubicBezTo>
                <a:cubicBezTo>
                  <a:pt x="55" y="426"/>
                  <a:pt x="61" y="430"/>
                  <a:pt x="62" y="424"/>
                </a:cubicBezTo>
                <a:cubicBezTo>
                  <a:pt x="61" y="423"/>
                  <a:pt x="61" y="421"/>
                  <a:pt x="59" y="420"/>
                </a:cubicBezTo>
                <a:cubicBezTo>
                  <a:pt x="54" y="421"/>
                  <a:pt x="49" y="421"/>
                  <a:pt x="44" y="420"/>
                </a:cubicBezTo>
                <a:cubicBezTo>
                  <a:pt x="41" y="420"/>
                  <a:pt x="38" y="417"/>
                  <a:pt x="37" y="414"/>
                </a:cubicBezTo>
                <a:cubicBezTo>
                  <a:pt x="36" y="411"/>
                  <a:pt x="34" y="409"/>
                  <a:pt x="35" y="406"/>
                </a:cubicBezTo>
                <a:cubicBezTo>
                  <a:pt x="32" y="405"/>
                  <a:pt x="27" y="407"/>
                  <a:pt x="26" y="402"/>
                </a:cubicBezTo>
                <a:cubicBezTo>
                  <a:pt x="26" y="398"/>
                  <a:pt x="22" y="396"/>
                  <a:pt x="22" y="392"/>
                </a:cubicBezTo>
                <a:cubicBezTo>
                  <a:pt x="20" y="390"/>
                  <a:pt x="21" y="384"/>
                  <a:pt x="20" y="382"/>
                </a:cubicBezTo>
                <a:cubicBezTo>
                  <a:pt x="18" y="372"/>
                  <a:pt x="14" y="360"/>
                  <a:pt x="11" y="351"/>
                </a:cubicBezTo>
                <a:cubicBezTo>
                  <a:pt x="10" y="348"/>
                  <a:pt x="13" y="346"/>
                  <a:pt x="14" y="344"/>
                </a:cubicBezTo>
                <a:cubicBezTo>
                  <a:pt x="13" y="340"/>
                  <a:pt x="13" y="336"/>
                  <a:pt x="13" y="332"/>
                </a:cubicBezTo>
                <a:cubicBezTo>
                  <a:pt x="15" y="329"/>
                  <a:pt x="16" y="324"/>
                  <a:pt x="15" y="321"/>
                </a:cubicBezTo>
                <a:cubicBezTo>
                  <a:pt x="11" y="317"/>
                  <a:pt x="9" y="311"/>
                  <a:pt x="7" y="306"/>
                </a:cubicBezTo>
                <a:cubicBezTo>
                  <a:pt x="6" y="298"/>
                  <a:pt x="0" y="291"/>
                  <a:pt x="3" y="282"/>
                </a:cubicBezTo>
                <a:cubicBezTo>
                  <a:pt x="4" y="275"/>
                  <a:pt x="7" y="269"/>
                  <a:pt x="5" y="263"/>
                </a:cubicBezTo>
                <a:cubicBezTo>
                  <a:pt x="5" y="260"/>
                  <a:pt x="9" y="258"/>
                  <a:pt x="9" y="255"/>
                </a:cubicBezTo>
                <a:cubicBezTo>
                  <a:pt x="11" y="253"/>
                  <a:pt x="11" y="248"/>
                  <a:pt x="14" y="246"/>
                </a:cubicBezTo>
                <a:cubicBezTo>
                  <a:pt x="15" y="245"/>
                  <a:pt x="13" y="244"/>
                  <a:pt x="13" y="244"/>
                </a:cubicBezTo>
                <a:cubicBezTo>
                  <a:pt x="10" y="247"/>
                  <a:pt x="7" y="252"/>
                  <a:pt x="1" y="252"/>
                </a:cubicBezTo>
                <a:cubicBezTo>
                  <a:pt x="1" y="251"/>
                  <a:pt x="7" y="248"/>
                  <a:pt x="2" y="247"/>
                </a:cubicBezTo>
                <a:cubicBezTo>
                  <a:pt x="1" y="245"/>
                  <a:pt x="3" y="244"/>
                  <a:pt x="3" y="242"/>
                </a:cubicBezTo>
                <a:cubicBezTo>
                  <a:pt x="2" y="239"/>
                  <a:pt x="4" y="237"/>
                  <a:pt x="3" y="234"/>
                </a:cubicBezTo>
                <a:cubicBezTo>
                  <a:pt x="5" y="230"/>
                  <a:pt x="5" y="225"/>
                  <a:pt x="6" y="221"/>
                </a:cubicBezTo>
                <a:cubicBezTo>
                  <a:pt x="5" y="220"/>
                  <a:pt x="7" y="218"/>
                  <a:pt x="5" y="217"/>
                </a:cubicBezTo>
                <a:cubicBezTo>
                  <a:pt x="2" y="214"/>
                  <a:pt x="5" y="210"/>
                  <a:pt x="6" y="207"/>
                </a:cubicBezTo>
                <a:cubicBezTo>
                  <a:pt x="7" y="205"/>
                  <a:pt x="10" y="204"/>
                  <a:pt x="11" y="202"/>
                </a:cubicBezTo>
                <a:cubicBezTo>
                  <a:pt x="13" y="200"/>
                  <a:pt x="16" y="199"/>
                  <a:pt x="16" y="197"/>
                </a:cubicBezTo>
                <a:cubicBezTo>
                  <a:pt x="16" y="195"/>
                  <a:pt x="14" y="193"/>
                  <a:pt x="15" y="190"/>
                </a:cubicBezTo>
                <a:cubicBezTo>
                  <a:pt x="18" y="188"/>
                  <a:pt x="18" y="184"/>
                  <a:pt x="20" y="182"/>
                </a:cubicBezTo>
                <a:cubicBezTo>
                  <a:pt x="23" y="179"/>
                  <a:pt x="27" y="180"/>
                  <a:pt x="30" y="180"/>
                </a:cubicBezTo>
                <a:cubicBezTo>
                  <a:pt x="32" y="176"/>
                  <a:pt x="29" y="172"/>
                  <a:pt x="29" y="169"/>
                </a:cubicBezTo>
                <a:cubicBezTo>
                  <a:pt x="26" y="167"/>
                  <a:pt x="25" y="164"/>
                  <a:pt x="23" y="164"/>
                </a:cubicBezTo>
                <a:cubicBezTo>
                  <a:pt x="22" y="161"/>
                  <a:pt x="22" y="157"/>
                  <a:pt x="21" y="154"/>
                </a:cubicBezTo>
                <a:cubicBezTo>
                  <a:pt x="24" y="152"/>
                  <a:pt x="29" y="155"/>
                  <a:pt x="31" y="151"/>
                </a:cubicBezTo>
                <a:cubicBezTo>
                  <a:pt x="34" y="145"/>
                  <a:pt x="39" y="140"/>
                  <a:pt x="41" y="134"/>
                </a:cubicBezTo>
                <a:cubicBezTo>
                  <a:pt x="42" y="127"/>
                  <a:pt x="44" y="119"/>
                  <a:pt x="51" y="117"/>
                </a:cubicBezTo>
                <a:cubicBezTo>
                  <a:pt x="54" y="115"/>
                  <a:pt x="55" y="110"/>
                  <a:pt x="59" y="110"/>
                </a:cubicBezTo>
                <a:cubicBezTo>
                  <a:pt x="60" y="109"/>
                  <a:pt x="60" y="109"/>
                  <a:pt x="60" y="109"/>
                </a:cubicBezTo>
                <a:cubicBezTo>
                  <a:pt x="60" y="110"/>
                  <a:pt x="60" y="111"/>
                  <a:pt x="61" y="111"/>
                </a:cubicBezTo>
                <a:cubicBezTo>
                  <a:pt x="63" y="114"/>
                  <a:pt x="59" y="117"/>
                  <a:pt x="62" y="119"/>
                </a:cubicBezTo>
                <a:cubicBezTo>
                  <a:pt x="62" y="121"/>
                  <a:pt x="64" y="122"/>
                  <a:pt x="65" y="124"/>
                </a:cubicBezTo>
                <a:cubicBezTo>
                  <a:pt x="67" y="123"/>
                  <a:pt x="68" y="120"/>
                  <a:pt x="68" y="119"/>
                </a:cubicBezTo>
                <a:cubicBezTo>
                  <a:pt x="73" y="115"/>
                  <a:pt x="77" y="111"/>
                  <a:pt x="83" y="110"/>
                </a:cubicBezTo>
                <a:cubicBezTo>
                  <a:pt x="85" y="112"/>
                  <a:pt x="90" y="106"/>
                  <a:pt x="90" y="112"/>
                </a:cubicBezTo>
                <a:cubicBezTo>
                  <a:pt x="90" y="113"/>
                  <a:pt x="92" y="113"/>
                  <a:pt x="93" y="112"/>
                </a:cubicBezTo>
                <a:cubicBezTo>
                  <a:pt x="96" y="109"/>
                  <a:pt x="100" y="106"/>
                  <a:pt x="100" y="102"/>
                </a:cubicBezTo>
                <a:cubicBezTo>
                  <a:pt x="102" y="98"/>
                  <a:pt x="107" y="101"/>
                  <a:pt x="110" y="100"/>
                </a:cubicBezTo>
                <a:cubicBezTo>
                  <a:pt x="112" y="95"/>
                  <a:pt x="109" y="91"/>
                  <a:pt x="110" y="86"/>
                </a:cubicBezTo>
                <a:cubicBezTo>
                  <a:pt x="108" y="83"/>
                  <a:pt x="112" y="80"/>
                  <a:pt x="108" y="78"/>
                </a:cubicBezTo>
                <a:cubicBezTo>
                  <a:pt x="106" y="77"/>
                  <a:pt x="103" y="76"/>
                  <a:pt x="102" y="73"/>
                </a:cubicBezTo>
                <a:cubicBezTo>
                  <a:pt x="102" y="70"/>
                  <a:pt x="100" y="67"/>
                  <a:pt x="97" y="67"/>
                </a:cubicBezTo>
                <a:cubicBezTo>
                  <a:pt x="97" y="64"/>
                  <a:pt x="102" y="63"/>
                  <a:pt x="101" y="60"/>
                </a:cubicBezTo>
                <a:cubicBezTo>
                  <a:pt x="104" y="58"/>
                  <a:pt x="109" y="58"/>
                  <a:pt x="109" y="53"/>
                </a:cubicBezTo>
                <a:cubicBezTo>
                  <a:pt x="113" y="50"/>
                  <a:pt x="116" y="46"/>
                  <a:pt x="119" y="43"/>
                </a:cubicBezTo>
                <a:cubicBezTo>
                  <a:pt x="121" y="43"/>
                  <a:pt x="121" y="45"/>
                  <a:pt x="123" y="45"/>
                </a:cubicBezTo>
                <a:cubicBezTo>
                  <a:pt x="126" y="42"/>
                  <a:pt x="129" y="38"/>
                  <a:pt x="133" y="36"/>
                </a:cubicBezTo>
                <a:cubicBezTo>
                  <a:pt x="134" y="34"/>
                  <a:pt x="136" y="32"/>
                  <a:pt x="138" y="33"/>
                </a:cubicBezTo>
                <a:cubicBezTo>
                  <a:pt x="139" y="37"/>
                  <a:pt x="143" y="37"/>
                  <a:pt x="145" y="39"/>
                </a:cubicBezTo>
                <a:cubicBezTo>
                  <a:pt x="147" y="40"/>
                  <a:pt x="147" y="38"/>
                  <a:pt x="147" y="37"/>
                </a:cubicBezTo>
                <a:cubicBezTo>
                  <a:pt x="148" y="32"/>
                  <a:pt x="141" y="33"/>
                  <a:pt x="140" y="29"/>
                </a:cubicBezTo>
                <a:cubicBezTo>
                  <a:pt x="140" y="23"/>
                  <a:pt x="147" y="22"/>
                  <a:pt x="149" y="18"/>
                </a:cubicBezTo>
                <a:cubicBezTo>
                  <a:pt x="151" y="18"/>
                  <a:pt x="151" y="17"/>
                  <a:pt x="153" y="16"/>
                </a:cubicBezTo>
                <a:cubicBezTo>
                  <a:pt x="155" y="17"/>
                  <a:pt x="159" y="15"/>
                  <a:pt x="160" y="18"/>
                </a:cubicBezTo>
                <a:cubicBezTo>
                  <a:pt x="160" y="20"/>
                  <a:pt x="158" y="22"/>
                  <a:pt x="160" y="23"/>
                </a:cubicBezTo>
                <a:cubicBezTo>
                  <a:pt x="162" y="23"/>
                  <a:pt x="164" y="21"/>
                  <a:pt x="166" y="20"/>
                </a:cubicBezTo>
                <a:cubicBezTo>
                  <a:pt x="171" y="12"/>
                  <a:pt x="171" y="12"/>
                  <a:pt x="171" y="12"/>
                </a:cubicBezTo>
                <a:cubicBezTo>
                  <a:pt x="176" y="10"/>
                  <a:pt x="183" y="10"/>
                  <a:pt x="187" y="5"/>
                </a:cubicBezTo>
                <a:cubicBezTo>
                  <a:pt x="190" y="4"/>
                  <a:pt x="191" y="3"/>
                  <a:pt x="192" y="6"/>
                </a:cubicBezTo>
                <a:cubicBezTo>
                  <a:pt x="192" y="7"/>
                  <a:pt x="193" y="9"/>
                  <a:pt x="194" y="9"/>
                </a:cubicBezTo>
                <a:cubicBezTo>
                  <a:pt x="200" y="10"/>
                  <a:pt x="203" y="3"/>
                  <a:pt x="209" y="4"/>
                </a:cubicBezTo>
                <a:cubicBezTo>
                  <a:pt x="209" y="9"/>
                  <a:pt x="207" y="13"/>
                  <a:pt x="206" y="18"/>
                </a:cubicBezTo>
                <a:cubicBezTo>
                  <a:pt x="207" y="21"/>
                  <a:pt x="204" y="22"/>
                  <a:pt x="205" y="25"/>
                </a:cubicBezTo>
                <a:cubicBezTo>
                  <a:pt x="206" y="27"/>
                  <a:pt x="206" y="30"/>
                  <a:pt x="208" y="31"/>
                </a:cubicBezTo>
                <a:cubicBezTo>
                  <a:pt x="212" y="29"/>
                  <a:pt x="210" y="25"/>
                  <a:pt x="210" y="22"/>
                </a:cubicBezTo>
                <a:cubicBezTo>
                  <a:pt x="207" y="15"/>
                  <a:pt x="216" y="12"/>
                  <a:pt x="218" y="7"/>
                </a:cubicBezTo>
                <a:cubicBezTo>
                  <a:pt x="222" y="5"/>
                  <a:pt x="227" y="6"/>
                  <a:pt x="231" y="7"/>
                </a:cubicBezTo>
                <a:cubicBezTo>
                  <a:pt x="235" y="7"/>
                  <a:pt x="239" y="5"/>
                  <a:pt x="243" y="8"/>
                </a:cubicBezTo>
                <a:cubicBezTo>
                  <a:pt x="246" y="6"/>
                  <a:pt x="252" y="7"/>
                  <a:pt x="255" y="4"/>
                </a:cubicBezTo>
                <a:cubicBezTo>
                  <a:pt x="265" y="0"/>
                  <a:pt x="277" y="0"/>
                  <a:pt x="288"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00"/>
          <p:cNvSpPr/>
          <p:nvPr/>
        </p:nvSpPr>
        <p:spPr bwMode="auto">
          <a:xfrm>
            <a:off x="6506527" y="1921654"/>
            <a:ext cx="1511379" cy="1475681"/>
          </a:xfrm>
          <a:custGeom>
            <a:avLst/>
            <a:gdLst>
              <a:gd name="T0" fmla="*/ 262 w 464"/>
              <a:gd name="T1" fmla="*/ 14 h 451"/>
              <a:gd name="T2" fmla="*/ 315 w 464"/>
              <a:gd name="T3" fmla="*/ 25 h 451"/>
              <a:gd name="T4" fmla="*/ 362 w 464"/>
              <a:gd name="T5" fmla="*/ 59 h 451"/>
              <a:gd name="T6" fmla="*/ 399 w 464"/>
              <a:gd name="T7" fmla="*/ 92 h 451"/>
              <a:gd name="T8" fmla="*/ 427 w 464"/>
              <a:gd name="T9" fmla="*/ 137 h 451"/>
              <a:gd name="T10" fmla="*/ 449 w 464"/>
              <a:gd name="T11" fmla="*/ 193 h 451"/>
              <a:gd name="T12" fmla="*/ 456 w 464"/>
              <a:gd name="T13" fmla="*/ 206 h 451"/>
              <a:gd name="T14" fmla="*/ 450 w 464"/>
              <a:gd name="T15" fmla="*/ 217 h 451"/>
              <a:gd name="T16" fmla="*/ 463 w 464"/>
              <a:gd name="T17" fmla="*/ 227 h 451"/>
              <a:gd name="T18" fmla="*/ 459 w 464"/>
              <a:gd name="T19" fmla="*/ 241 h 451"/>
              <a:gd name="T20" fmla="*/ 456 w 464"/>
              <a:gd name="T21" fmla="*/ 259 h 451"/>
              <a:gd name="T22" fmla="*/ 445 w 464"/>
              <a:gd name="T23" fmla="*/ 291 h 451"/>
              <a:gd name="T24" fmla="*/ 422 w 464"/>
              <a:gd name="T25" fmla="*/ 345 h 451"/>
              <a:gd name="T26" fmla="*/ 409 w 464"/>
              <a:gd name="T27" fmla="*/ 364 h 451"/>
              <a:gd name="T28" fmla="*/ 390 w 464"/>
              <a:gd name="T29" fmla="*/ 382 h 451"/>
              <a:gd name="T30" fmla="*/ 370 w 464"/>
              <a:gd name="T31" fmla="*/ 402 h 451"/>
              <a:gd name="T32" fmla="*/ 338 w 464"/>
              <a:gd name="T33" fmla="*/ 418 h 451"/>
              <a:gd name="T34" fmla="*/ 331 w 464"/>
              <a:gd name="T35" fmla="*/ 428 h 451"/>
              <a:gd name="T36" fmla="*/ 306 w 464"/>
              <a:gd name="T37" fmla="*/ 432 h 451"/>
              <a:gd name="T38" fmla="*/ 285 w 464"/>
              <a:gd name="T39" fmla="*/ 437 h 451"/>
              <a:gd name="T40" fmla="*/ 225 w 464"/>
              <a:gd name="T41" fmla="*/ 445 h 451"/>
              <a:gd name="T42" fmla="*/ 205 w 464"/>
              <a:gd name="T43" fmla="*/ 451 h 451"/>
              <a:gd name="T44" fmla="*/ 170 w 464"/>
              <a:gd name="T45" fmla="*/ 439 h 451"/>
              <a:gd name="T46" fmla="*/ 146 w 464"/>
              <a:gd name="T47" fmla="*/ 426 h 451"/>
              <a:gd name="T48" fmla="*/ 125 w 464"/>
              <a:gd name="T49" fmla="*/ 427 h 451"/>
              <a:gd name="T50" fmla="*/ 115 w 464"/>
              <a:gd name="T51" fmla="*/ 414 h 451"/>
              <a:gd name="T52" fmla="*/ 88 w 464"/>
              <a:gd name="T53" fmla="*/ 401 h 451"/>
              <a:gd name="T54" fmla="*/ 59 w 464"/>
              <a:gd name="T55" fmla="*/ 381 h 451"/>
              <a:gd name="T56" fmla="*/ 33 w 464"/>
              <a:gd name="T57" fmla="*/ 353 h 451"/>
              <a:gd name="T58" fmla="*/ 22 w 464"/>
              <a:gd name="T59" fmla="*/ 327 h 451"/>
              <a:gd name="T60" fmla="*/ 11 w 464"/>
              <a:gd name="T61" fmla="*/ 299 h 451"/>
              <a:gd name="T62" fmla="*/ 6 w 464"/>
              <a:gd name="T63" fmla="*/ 286 h 451"/>
              <a:gd name="T64" fmla="*/ 2 w 464"/>
              <a:gd name="T65" fmla="*/ 253 h 451"/>
              <a:gd name="T66" fmla="*/ 3 w 464"/>
              <a:gd name="T67" fmla="*/ 210 h 451"/>
              <a:gd name="T68" fmla="*/ 5 w 464"/>
              <a:gd name="T69" fmla="*/ 159 h 451"/>
              <a:gd name="T70" fmla="*/ 22 w 464"/>
              <a:gd name="T71" fmla="*/ 127 h 451"/>
              <a:gd name="T72" fmla="*/ 22 w 464"/>
              <a:gd name="T73" fmla="*/ 124 h 451"/>
              <a:gd name="T74" fmla="*/ 24 w 464"/>
              <a:gd name="T75" fmla="*/ 114 h 451"/>
              <a:gd name="T76" fmla="*/ 25 w 464"/>
              <a:gd name="T77" fmla="*/ 107 h 451"/>
              <a:gd name="T78" fmla="*/ 39 w 464"/>
              <a:gd name="T79" fmla="*/ 93 h 451"/>
              <a:gd name="T80" fmla="*/ 41 w 464"/>
              <a:gd name="T81" fmla="*/ 87 h 451"/>
              <a:gd name="T82" fmla="*/ 51 w 464"/>
              <a:gd name="T83" fmla="*/ 64 h 451"/>
              <a:gd name="T84" fmla="*/ 74 w 464"/>
              <a:gd name="T85" fmla="*/ 54 h 451"/>
              <a:gd name="T86" fmla="*/ 94 w 464"/>
              <a:gd name="T87" fmla="*/ 30 h 451"/>
              <a:gd name="T88" fmla="*/ 122 w 464"/>
              <a:gd name="T89" fmla="*/ 15 h 451"/>
              <a:gd name="T90" fmla="*/ 206 w 464"/>
              <a:gd name="T91" fmla="*/ 1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4" h="451">
                <a:moveTo>
                  <a:pt x="219" y="5"/>
                </a:moveTo>
                <a:cubicBezTo>
                  <a:pt x="228" y="6"/>
                  <a:pt x="234" y="10"/>
                  <a:pt x="242" y="12"/>
                </a:cubicBezTo>
                <a:cubicBezTo>
                  <a:pt x="248" y="14"/>
                  <a:pt x="255" y="14"/>
                  <a:pt x="262" y="14"/>
                </a:cubicBezTo>
                <a:cubicBezTo>
                  <a:pt x="269" y="16"/>
                  <a:pt x="275" y="11"/>
                  <a:pt x="282" y="14"/>
                </a:cubicBezTo>
                <a:cubicBezTo>
                  <a:pt x="285" y="15"/>
                  <a:pt x="286" y="10"/>
                  <a:pt x="289" y="12"/>
                </a:cubicBezTo>
                <a:cubicBezTo>
                  <a:pt x="296" y="20"/>
                  <a:pt x="307" y="21"/>
                  <a:pt x="315" y="25"/>
                </a:cubicBezTo>
                <a:cubicBezTo>
                  <a:pt x="318" y="28"/>
                  <a:pt x="321" y="31"/>
                  <a:pt x="325" y="32"/>
                </a:cubicBezTo>
                <a:cubicBezTo>
                  <a:pt x="331" y="40"/>
                  <a:pt x="341" y="41"/>
                  <a:pt x="348" y="46"/>
                </a:cubicBezTo>
                <a:cubicBezTo>
                  <a:pt x="354" y="49"/>
                  <a:pt x="357" y="55"/>
                  <a:pt x="362" y="59"/>
                </a:cubicBezTo>
                <a:cubicBezTo>
                  <a:pt x="368" y="60"/>
                  <a:pt x="372" y="65"/>
                  <a:pt x="378" y="66"/>
                </a:cubicBezTo>
                <a:cubicBezTo>
                  <a:pt x="381" y="68"/>
                  <a:pt x="384" y="71"/>
                  <a:pt x="385" y="75"/>
                </a:cubicBezTo>
                <a:cubicBezTo>
                  <a:pt x="390" y="80"/>
                  <a:pt x="398" y="84"/>
                  <a:pt x="399" y="92"/>
                </a:cubicBezTo>
                <a:cubicBezTo>
                  <a:pt x="401" y="99"/>
                  <a:pt x="409" y="103"/>
                  <a:pt x="410" y="110"/>
                </a:cubicBezTo>
                <a:cubicBezTo>
                  <a:pt x="416" y="117"/>
                  <a:pt x="416" y="126"/>
                  <a:pt x="423" y="132"/>
                </a:cubicBezTo>
                <a:cubicBezTo>
                  <a:pt x="423" y="134"/>
                  <a:pt x="426" y="135"/>
                  <a:pt x="427" y="137"/>
                </a:cubicBezTo>
                <a:cubicBezTo>
                  <a:pt x="434" y="146"/>
                  <a:pt x="436" y="158"/>
                  <a:pt x="442" y="167"/>
                </a:cubicBezTo>
                <a:cubicBezTo>
                  <a:pt x="441" y="170"/>
                  <a:pt x="444" y="172"/>
                  <a:pt x="444" y="175"/>
                </a:cubicBezTo>
                <a:cubicBezTo>
                  <a:pt x="446" y="181"/>
                  <a:pt x="448" y="187"/>
                  <a:pt x="449" y="193"/>
                </a:cubicBezTo>
                <a:cubicBezTo>
                  <a:pt x="450" y="194"/>
                  <a:pt x="450" y="196"/>
                  <a:pt x="451" y="198"/>
                </a:cubicBezTo>
                <a:cubicBezTo>
                  <a:pt x="450" y="199"/>
                  <a:pt x="449" y="200"/>
                  <a:pt x="451" y="201"/>
                </a:cubicBezTo>
                <a:cubicBezTo>
                  <a:pt x="453" y="202"/>
                  <a:pt x="454" y="204"/>
                  <a:pt x="456" y="206"/>
                </a:cubicBezTo>
                <a:cubicBezTo>
                  <a:pt x="456" y="207"/>
                  <a:pt x="455" y="208"/>
                  <a:pt x="454" y="208"/>
                </a:cubicBezTo>
                <a:cubicBezTo>
                  <a:pt x="452" y="208"/>
                  <a:pt x="451" y="205"/>
                  <a:pt x="450" y="207"/>
                </a:cubicBezTo>
                <a:cubicBezTo>
                  <a:pt x="450" y="217"/>
                  <a:pt x="450" y="217"/>
                  <a:pt x="450" y="217"/>
                </a:cubicBezTo>
                <a:cubicBezTo>
                  <a:pt x="452" y="221"/>
                  <a:pt x="455" y="225"/>
                  <a:pt x="459" y="227"/>
                </a:cubicBezTo>
                <a:cubicBezTo>
                  <a:pt x="459" y="228"/>
                  <a:pt x="460" y="230"/>
                  <a:pt x="460" y="230"/>
                </a:cubicBezTo>
                <a:cubicBezTo>
                  <a:pt x="461" y="229"/>
                  <a:pt x="462" y="228"/>
                  <a:pt x="463" y="227"/>
                </a:cubicBezTo>
                <a:cubicBezTo>
                  <a:pt x="464" y="228"/>
                  <a:pt x="463" y="230"/>
                  <a:pt x="463" y="231"/>
                </a:cubicBezTo>
                <a:cubicBezTo>
                  <a:pt x="462" y="233"/>
                  <a:pt x="459" y="233"/>
                  <a:pt x="460" y="235"/>
                </a:cubicBezTo>
                <a:cubicBezTo>
                  <a:pt x="460" y="237"/>
                  <a:pt x="460" y="240"/>
                  <a:pt x="459" y="241"/>
                </a:cubicBezTo>
                <a:cubicBezTo>
                  <a:pt x="457" y="240"/>
                  <a:pt x="456" y="239"/>
                  <a:pt x="454" y="238"/>
                </a:cubicBezTo>
                <a:cubicBezTo>
                  <a:pt x="451" y="238"/>
                  <a:pt x="454" y="241"/>
                  <a:pt x="452" y="243"/>
                </a:cubicBezTo>
                <a:cubicBezTo>
                  <a:pt x="455" y="248"/>
                  <a:pt x="451" y="254"/>
                  <a:pt x="456" y="259"/>
                </a:cubicBezTo>
                <a:cubicBezTo>
                  <a:pt x="454" y="265"/>
                  <a:pt x="447" y="270"/>
                  <a:pt x="448" y="278"/>
                </a:cubicBezTo>
                <a:cubicBezTo>
                  <a:pt x="449" y="282"/>
                  <a:pt x="455" y="285"/>
                  <a:pt x="451" y="289"/>
                </a:cubicBezTo>
                <a:cubicBezTo>
                  <a:pt x="448" y="289"/>
                  <a:pt x="448" y="292"/>
                  <a:pt x="445" y="291"/>
                </a:cubicBezTo>
                <a:cubicBezTo>
                  <a:pt x="442" y="295"/>
                  <a:pt x="441" y="300"/>
                  <a:pt x="441" y="305"/>
                </a:cubicBezTo>
                <a:cubicBezTo>
                  <a:pt x="436" y="312"/>
                  <a:pt x="439" y="322"/>
                  <a:pt x="435" y="329"/>
                </a:cubicBezTo>
                <a:cubicBezTo>
                  <a:pt x="430" y="334"/>
                  <a:pt x="422" y="337"/>
                  <a:pt x="422" y="345"/>
                </a:cubicBezTo>
                <a:cubicBezTo>
                  <a:pt x="419" y="346"/>
                  <a:pt x="419" y="350"/>
                  <a:pt x="418" y="352"/>
                </a:cubicBezTo>
                <a:cubicBezTo>
                  <a:pt x="411" y="357"/>
                  <a:pt x="411" y="357"/>
                  <a:pt x="411" y="357"/>
                </a:cubicBezTo>
                <a:cubicBezTo>
                  <a:pt x="409" y="359"/>
                  <a:pt x="411" y="362"/>
                  <a:pt x="409" y="364"/>
                </a:cubicBezTo>
                <a:cubicBezTo>
                  <a:pt x="406" y="367"/>
                  <a:pt x="403" y="368"/>
                  <a:pt x="400" y="372"/>
                </a:cubicBezTo>
                <a:cubicBezTo>
                  <a:pt x="398" y="374"/>
                  <a:pt x="396" y="375"/>
                  <a:pt x="396" y="378"/>
                </a:cubicBezTo>
                <a:cubicBezTo>
                  <a:pt x="395" y="381"/>
                  <a:pt x="392" y="380"/>
                  <a:pt x="390" y="382"/>
                </a:cubicBezTo>
                <a:cubicBezTo>
                  <a:pt x="389" y="382"/>
                  <a:pt x="389" y="382"/>
                  <a:pt x="389" y="382"/>
                </a:cubicBezTo>
                <a:cubicBezTo>
                  <a:pt x="386" y="383"/>
                  <a:pt x="383" y="385"/>
                  <a:pt x="381" y="387"/>
                </a:cubicBezTo>
                <a:cubicBezTo>
                  <a:pt x="383" y="396"/>
                  <a:pt x="373" y="396"/>
                  <a:pt x="370" y="402"/>
                </a:cubicBezTo>
                <a:cubicBezTo>
                  <a:pt x="366" y="404"/>
                  <a:pt x="362" y="409"/>
                  <a:pt x="356" y="409"/>
                </a:cubicBezTo>
                <a:cubicBezTo>
                  <a:pt x="353" y="407"/>
                  <a:pt x="350" y="410"/>
                  <a:pt x="348" y="413"/>
                </a:cubicBezTo>
                <a:cubicBezTo>
                  <a:pt x="344" y="413"/>
                  <a:pt x="341" y="416"/>
                  <a:pt x="338" y="418"/>
                </a:cubicBezTo>
                <a:cubicBezTo>
                  <a:pt x="337" y="420"/>
                  <a:pt x="339" y="420"/>
                  <a:pt x="338" y="422"/>
                </a:cubicBezTo>
                <a:cubicBezTo>
                  <a:pt x="336" y="424"/>
                  <a:pt x="333" y="422"/>
                  <a:pt x="333" y="425"/>
                </a:cubicBezTo>
                <a:cubicBezTo>
                  <a:pt x="333" y="427"/>
                  <a:pt x="331" y="427"/>
                  <a:pt x="331" y="428"/>
                </a:cubicBezTo>
                <a:cubicBezTo>
                  <a:pt x="330" y="426"/>
                  <a:pt x="329" y="423"/>
                  <a:pt x="327" y="422"/>
                </a:cubicBezTo>
                <a:cubicBezTo>
                  <a:pt x="324" y="422"/>
                  <a:pt x="321" y="421"/>
                  <a:pt x="320" y="423"/>
                </a:cubicBezTo>
                <a:cubicBezTo>
                  <a:pt x="313" y="422"/>
                  <a:pt x="311" y="429"/>
                  <a:pt x="306" y="432"/>
                </a:cubicBezTo>
                <a:cubicBezTo>
                  <a:pt x="303" y="432"/>
                  <a:pt x="301" y="433"/>
                  <a:pt x="298" y="435"/>
                </a:cubicBezTo>
                <a:cubicBezTo>
                  <a:pt x="296" y="434"/>
                  <a:pt x="294" y="436"/>
                  <a:pt x="292" y="435"/>
                </a:cubicBezTo>
                <a:cubicBezTo>
                  <a:pt x="292" y="439"/>
                  <a:pt x="288" y="435"/>
                  <a:pt x="285" y="437"/>
                </a:cubicBezTo>
                <a:cubicBezTo>
                  <a:pt x="277" y="438"/>
                  <a:pt x="270" y="442"/>
                  <a:pt x="263" y="445"/>
                </a:cubicBezTo>
                <a:cubicBezTo>
                  <a:pt x="253" y="446"/>
                  <a:pt x="244" y="441"/>
                  <a:pt x="235" y="447"/>
                </a:cubicBezTo>
                <a:cubicBezTo>
                  <a:pt x="231" y="447"/>
                  <a:pt x="227" y="448"/>
                  <a:pt x="225" y="445"/>
                </a:cubicBezTo>
                <a:cubicBezTo>
                  <a:pt x="219" y="445"/>
                  <a:pt x="215" y="445"/>
                  <a:pt x="209" y="444"/>
                </a:cubicBezTo>
                <a:cubicBezTo>
                  <a:pt x="209" y="446"/>
                  <a:pt x="211" y="450"/>
                  <a:pt x="207" y="450"/>
                </a:cubicBezTo>
                <a:cubicBezTo>
                  <a:pt x="206" y="449"/>
                  <a:pt x="206" y="451"/>
                  <a:pt x="205" y="451"/>
                </a:cubicBezTo>
                <a:cubicBezTo>
                  <a:pt x="203" y="447"/>
                  <a:pt x="203" y="447"/>
                  <a:pt x="203" y="447"/>
                </a:cubicBezTo>
                <a:cubicBezTo>
                  <a:pt x="194" y="444"/>
                  <a:pt x="185" y="442"/>
                  <a:pt x="176" y="441"/>
                </a:cubicBezTo>
                <a:cubicBezTo>
                  <a:pt x="174" y="441"/>
                  <a:pt x="172" y="440"/>
                  <a:pt x="170" y="439"/>
                </a:cubicBezTo>
                <a:cubicBezTo>
                  <a:pt x="165" y="439"/>
                  <a:pt x="161" y="437"/>
                  <a:pt x="158" y="433"/>
                </a:cubicBezTo>
                <a:cubicBezTo>
                  <a:pt x="155" y="432"/>
                  <a:pt x="151" y="432"/>
                  <a:pt x="151" y="428"/>
                </a:cubicBezTo>
                <a:cubicBezTo>
                  <a:pt x="150" y="426"/>
                  <a:pt x="147" y="428"/>
                  <a:pt x="146" y="426"/>
                </a:cubicBezTo>
                <a:cubicBezTo>
                  <a:pt x="142" y="424"/>
                  <a:pt x="138" y="427"/>
                  <a:pt x="135" y="428"/>
                </a:cubicBezTo>
                <a:cubicBezTo>
                  <a:pt x="133" y="431"/>
                  <a:pt x="129" y="431"/>
                  <a:pt x="127" y="432"/>
                </a:cubicBezTo>
                <a:cubicBezTo>
                  <a:pt x="125" y="431"/>
                  <a:pt x="126" y="428"/>
                  <a:pt x="125" y="427"/>
                </a:cubicBezTo>
                <a:cubicBezTo>
                  <a:pt x="125" y="424"/>
                  <a:pt x="121" y="421"/>
                  <a:pt x="125" y="420"/>
                </a:cubicBezTo>
                <a:cubicBezTo>
                  <a:pt x="126" y="417"/>
                  <a:pt x="122" y="418"/>
                  <a:pt x="121" y="416"/>
                </a:cubicBezTo>
                <a:cubicBezTo>
                  <a:pt x="120" y="414"/>
                  <a:pt x="118" y="413"/>
                  <a:pt x="115" y="414"/>
                </a:cubicBezTo>
                <a:cubicBezTo>
                  <a:pt x="111" y="416"/>
                  <a:pt x="108" y="412"/>
                  <a:pt x="104" y="411"/>
                </a:cubicBezTo>
                <a:cubicBezTo>
                  <a:pt x="100" y="410"/>
                  <a:pt x="94" y="410"/>
                  <a:pt x="90" y="407"/>
                </a:cubicBezTo>
                <a:cubicBezTo>
                  <a:pt x="86" y="405"/>
                  <a:pt x="93" y="402"/>
                  <a:pt x="88" y="401"/>
                </a:cubicBezTo>
                <a:cubicBezTo>
                  <a:pt x="84" y="400"/>
                  <a:pt x="84" y="395"/>
                  <a:pt x="80" y="394"/>
                </a:cubicBezTo>
                <a:cubicBezTo>
                  <a:pt x="74" y="393"/>
                  <a:pt x="70" y="386"/>
                  <a:pt x="64" y="384"/>
                </a:cubicBezTo>
                <a:cubicBezTo>
                  <a:pt x="64" y="382"/>
                  <a:pt x="61" y="382"/>
                  <a:pt x="59" y="381"/>
                </a:cubicBezTo>
                <a:cubicBezTo>
                  <a:pt x="55" y="377"/>
                  <a:pt x="48" y="374"/>
                  <a:pt x="46" y="369"/>
                </a:cubicBezTo>
                <a:cubicBezTo>
                  <a:pt x="44" y="364"/>
                  <a:pt x="40" y="360"/>
                  <a:pt x="36" y="356"/>
                </a:cubicBezTo>
                <a:cubicBezTo>
                  <a:pt x="36" y="354"/>
                  <a:pt x="32" y="355"/>
                  <a:pt x="33" y="353"/>
                </a:cubicBezTo>
                <a:cubicBezTo>
                  <a:pt x="33" y="353"/>
                  <a:pt x="33" y="353"/>
                  <a:pt x="33" y="353"/>
                </a:cubicBezTo>
                <a:cubicBezTo>
                  <a:pt x="34" y="350"/>
                  <a:pt x="30" y="350"/>
                  <a:pt x="30" y="347"/>
                </a:cubicBezTo>
                <a:cubicBezTo>
                  <a:pt x="30" y="339"/>
                  <a:pt x="25" y="334"/>
                  <a:pt x="22" y="327"/>
                </a:cubicBezTo>
                <a:cubicBezTo>
                  <a:pt x="14" y="307"/>
                  <a:pt x="14" y="307"/>
                  <a:pt x="14" y="307"/>
                </a:cubicBezTo>
                <a:cubicBezTo>
                  <a:pt x="13" y="306"/>
                  <a:pt x="11" y="305"/>
                  <a:pt x="11" y="304"/>
                </a:cubicBezTo>
                <a:cubicBezTo>
                  <a:pt x="14" y="302"/>
                  <a:pt x="10" y="300"/>
                  <a:pt x="11" y="299"/>
                </a:cubicBezTo>
                <a:cubicBezTo>
                  <a:pt x="10" y="298"/>
                  <a:pt x="9" y="297"/>
                  <a:pt x="9" y="296"/>
                </a:cubicBezTo>
                <a:cubicBezTo>
                  <a:pt x="12" y="293"/>
                  <a:pt x="7" y="291"/>
                  <a:pt x="8" y="289"/>
                </a:cubicBezTo>
                <a:cubicBezTo>
                  <a:pt x="6" y="286"/>
                  <a:pt x="6" y="286"/>
                  <a:pt x="6" y="286"/>
                </a:cubicBezTo>
                <a:cubicBezTo>
                  <a:pt x="7" y="286"/>
                  <a:pt x="7" y="286"/>
                  <a:pt x="7" y="286"/>
                </a:cubicBezTo>
                <a:cubicBezTo>
                  <a:pt x="5" y="280"/>
                  <a:pt x="5" y="272"/>
                  <a:pt x="3" y="266"/>
                </a:cubicBezTo>
                <a:cubicBezTo>
                  <a:pt x="5" y="261"/>
                  <a:pt x="2" y="258"/>
                  <a:pt x="2" y="253"/>
                </a:cubicBezTo>
                <a:cubicBezTo>
                  <a:pt x="3" y="251"/>
                  <a:pt x="1" y="247"/>
                  <a:pt x="3" y="247"/>
                </a:cubicBezTo>
                <a:cubicBezTo>
                  <a:pt x="0" y="244"/>
                  <a:pt x="3" y="239"/>
                  <a:pt x="1" y="235"/>
                </a:cubicBezTo>
                <a:cubicBezTo>
                  <a:pt x="1" y="226"/>
                  <a:pt x="0" y="219"/>
                  <a:pt x="3" y="210"/>
                </a:cubicBezTo>
                <a:cubicBezTo>
                  <a:pt x="5" y="204"/>
                  <a:pt x="3" y="199"/>
                  <a:pt x="4" y="193"/>
                </a:cubicBezTo>
                <a:cubicBezTo>
                  <a:pt x="6" y="185"/>
                  <a:pt x="3" y="177"/>
                  <a:pt x="3" y="168"/>
                </a:cubicBezTo>
                <a:cubicBezTo>
                  <a:pt x="4" y="166"/>
                  <a:pt x="6" y="162"/>
                  <a:pt x="5" y="159"/>
                </a:cubicBezTo>
                <a:cubicBezTo>
                  <a:pt x="3" y="154"/>
                  <a:pt x="8" y="152"/>
                  <a:pt x="10" y="148"/>
                </a:cubicBezTo>
                <a:cubicBezTo>
                  <a:pt x="14" y="144"/>
                  <a:pt x="19" y="141"/>
                  <a:pt x="20" y="135"/>
                </a:cubicBezTo>
                <a:cubicBezTo>
                  <a:pt x="23" y="133"/>
                  <a:pt x="22" y="129"/>
                  <a:pt x="22" y="127"/>
                </a:cubicBezTo>
                <a:cubicBezTo>
                  <a:pt x="21" y="126"/>
                  <a:pt x="21" y="126"/>
                  <a:pt x="21" y="126"/>
                </a:cubicBezTo>
                <a:cubicBezTo>
                  <a:pt x="22" y="125"/>
                  <a:pt x="22" y="124"/>
                  <a:pt x="22" y="124"/>
                </a:cubicBezTo>
                <a:cubicBezTo>
                  <a:pt x="22" y="124"/>
                  <a:pt x="22" y="124"/>
                  <a:pt x="22" y="124"/>
                </a:cubicBezTo>
                <a:cubicBezTo>
                  <a:pt x="22" y="123"/>
                  <a:pt x="24" y="122"/>
                  <a:pt x="23" y="121"/>
                </a:cubicBezTo>
                <a:cubicBezTo>
                  <a:pt x="26" y="120"/>
                  <a:pt x="23" y="117"/>
                  <a:pt x="24" y="116"/>
                </a:cubicBezTo>
                <a:cubicBezTo>
                  <a:pt x="24" y="116"/>
                  <a:pt x="25" y="115"/>
                  <a:pt x="24" y="114"/>
                </a:cubicBezTo>
                <a:cubicBezTo>
                  <a:pt x="23" y="113"/>
                  <a:pt x="23" y="113"/>
                  <a:pt x="23" y="113"/>
                </a:cubicBezTo>
                <a:cubicBezTo>
                  <a:pt x="25" y="112"/>
                  <a:pt x="25" y="112"/>
                  <a:pt x="25" y="112"/>
                </a:cubicBezTo>
                <a:cubicBezTo>
                  <a:pt x="23" y="111"/>
                  <a:pt x="24" y="108"/>
                  <a:pt x="25" y="107"/>
                </a:cubicBezTo>
                <a:cubicBezTo>
                  <a:pt x="28" y="106"/>
                  <a:pt x="28" y="102"/>
                  <a:pt x="32" y="102"/>
                </a:cubicBezTo>
                <a:cubicBezTo>
                  <a:pt x="33" y="99"/>
                  <a:pt x="39" y="98"/>
                  <a:pt x="37" y="94"/>
                </a:cubicBezTo>
                <a:cubicBezTo>
                  <a:pt x="38" y="94"/>
                  <a:pt x="39" y="94"/>
                  <a:pt x="39" y="93"/>
                </a:cubicBezTo>
                <a:cubicBezTo>
                  <a:pt x="39" y="92"/>
                  <a:pt x="39" y="92"/>
                  <a:pt x="39" y="92"/>
                </a:cubicBezTo>
                <a:cubicBezTo>
                  <a:pt x="38" y="92"/>
                  <a:pt x="38" y="92"/>
                  <a:pt x="38" y="92"/>
                </a:cubicBezTo>
                <a:cubicBezTo>
                  <a:pt x="40" y="90"/>
                  <a:pt x="41" y="89"/>
                  <a:pt x="41" y="87"/>
                </a:cubicBezTo>
                <a:cubicBezTo>
                  <a:pt x="45" y="83"/>
                  <a:pt x="43" y="76"/>
                  <a:pt x="49" y="74"/>
                </a:cubicBezTo>
                <a:cubicBezTo>
                  <a:pt x="51" y="73"/>
                  <a:pt x="52" y="71"/>
                  <a:pt x="52" y="69"/>
                </a:cubicBezTo>
                <a:cubicBezTo>
                  <a:pt x="52" y="68"/>
                  <a:pt x="52" y="66"/>
                  <a:pt x="51" y="64"/>
                </a:cubicBezTo>
                <a:cubicBezTo>
                  <a:pt x="49" y="65"/>
                  <a:pt x="49" y="62"/>
                  <a:pt x="47" y="62"/>
                </a:cubicBezTo>
                <a:cubicBezTo>
                  <a:pt x="51" y="58"/>
                  <a:pt x="56" y="60"/>
                  <a:pt x="61" y="58"/>
                </a:cubicBezTo>
                <a:cubicBezTo>
                  <a:pt x="66" y="61"/>
                  <a:pt x="70" y="56"/>
                  <a:pt x="74" y="54"/>
                </a:cubicBezTo>
                <a:cubicBezTo>
                  <a:pt x="76" y="50"/>
                  <a:pt x="80" y="45"/>
                  <a:pt x="83" y="41"/>
                </a:cubicBezTo>
                <a:cubicBezTo>
                  <a:pt x="83" y="38"/>
                  <a:pt x="86" y="36"/>
                  <a:pt x="88" y="35"/>
                </a:cubicBezTo>
                <a:cubicBezTo>
                  <a:pt x="90" y="33"/>
                  <a:pt x="91" y="30"/>
                  <a:pt x="94" y="30"/>
                </a:cubicBezTo>
                <a:cubicBezTo>
                  <a:pt x="97" y="29"/>
                  <a:pt x="101" y="31"/>
                  <a:pt x="103" y="27"/>
                </a:cubicBezTo>
                <a:cubicBezTo>
                  <a:pt x="106" y="27"/>
                  <a:pt x="107" y="23"/>
                  <a:pt x="110" y="23"/>
                </a:cubicBezTo>
                <a:cubicBezTo>
                  <a:pt x="114" y="19"/>
                  <a:pt x="117" y="17"/>
                  <a:pt x="122" y="15"/>
                </a:cubicBezTo>
                <a:cubicBezTo>
                  <a:pt x="130" y="12"/>
                  <a:pt x="137" y="9"/>
                  <a:pt x="145" y="8"/>
                </a:cubicBezTo>
                <a:cubicBezTo>
                  <a:pt x="153" y="2"/>
                  <a:pt x="163" y="7"/>
                  <a:pt x="170" y="9"/>
                </a:cubicBezTo>
                <a:cubicBezTo>
                  <a:pt x="181" y="4"/>
                  <a:pt x="195" y="4"/>
                  <a:pt x="206" y="1"/>
                </a:cubicBezTo>
                <a:cubicBezTo>
                  <a:pt x="211" y="0"/>
                  <a:pt x="215" y="4"/>
                  <a:pt x="219"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817" name="组合 816"/>
          <p:cNvGrpSpPr/>
          <p:nvPr/>
        </p:nvGrpSpPr>
        <p:grpSpPr>
          <a:xfrm>
            <a:off x="6330177" y="1810048"/>
            <a:ext cx="1726307" cy="1701648"/>
            <a:chOff x="6330177" y="1810048"/>
            <a:chExt cx="1726307" cy="1701648"/>
          </a:xfrm>
        </p:grpSpPr>
        <p:sp>
          <p:nvSpPr>
            <p:cNvPr id="274" name="Freeform 98"/>
            <p:cNvSpPr/>
            <p:nvPr/>
          </p:nvSpPr>
          <p:spPr bwMode="auto">
            <a:xfrm>
              <a:off x="7118244" y="1810048"/>
              <a:ext cx="23422" cy="9645"/>
            </a:xfrm>
            <a:custGeom>
              <a:avLst/>
              <a:gdLst>
                <a:gd name="T0" fmla="*/ 7 w 7"/>
                <a:gd name="T1" fmla="*/ 1 h 3"/>
                <a:gd name="T2" fmla="*/ 2 w 7"/>
                <a:gd name="T3" fmla="*/ 3 h 3"/>
                <a:gd name="T4" fmla="*/ 0 w 7"/>
                <a:gd name="T5" fmla="*/ 2 h 3"/>
                <a:gd name="T6" fmla="*/ 7 w 7"/>
                <a:gd name="T7" fmla="*/ 1 h 3"/>
              </a:gdLst>
              <a:ahLst/>
              <a:cxnLst>
                <a:cxn ang="0">
                  <a:pos x="T0" y="T1"/>
                </a:cxn>
                <a:cxn ang="0">
                  <a:pos x="T2" y="T3"/>
                </a:cxn>
                <a:cxn ang="0">
                  <a:pos x="T4" y="T5"/>
                </a:cxn>
                <a:cxn ang="0">
                  <a:pos x="T6" y="T7"/>
                </a:cxn>
              </a:cxnLst>
              <a:rect l="0" t="0" r="r" b="b"/>
              <a:pathLst>
                <a:path w="7" h="3">
                  <a:moveTo>
                    <a:pt x="7" y="1"/>
                  </a:moveTo>
                  <a:cubicBezTo>
                    <a:pt x="7" y="3"/>
                    <a:pt x="4" y="3"/>
                    <a:pt x="2" y="3"/>
                  </a:cubicBezTo>
                  <a:cubicBezTo>
                    <a:pt x="1" y="3"/>
                    <a:pt x="0" y="3"/>
                    <a:pt x="0" y="2"/>
                  </a:cubicBezTo>
                  <a:cubicBezTo>
                    <a:pt x="2" y="0"/>
                    <a:pt x="5" y="0"/>
                    <a:pt x="7"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75" name="Freeform 99"/>
            <p:cNvSpPr/>
            <p:nvPr/>
          </p:nvSpPr>
          <p:spPr bwMode="auto">
            <a:xfrm>
              <a:off x="7502633" y="1816937"/>
              <a:ext cx="126752" cy="78538"/>
            </a:xfrm>
            <a:custGeom>
              <a:avLst/>
              <a:gdLst>
                <a:gd name="T0" fmla="*/ 19 w 39"/>
                <a:gd name="T1" fmla="*/ 10 h 24"/>
                <a:gd name="T2" fmla="*/ 28 w 39"/>
                <a:gd name="T3" fmla="*/ 13 h 24"/>
                <a:gd name="T4" fmla="*/ 35 w 39"/>
                <a:gd name="T5" fmla="*/ 20 h 24"/>
                <a:gd name="T6" fmla="*/ 39 w 39"/>
                <a:gd name="T7" fmla="*/ 24 h 24"/>
                <a:gd name="T8" fmla="*/ 24 w 39"/>
                <a:gd name="T9" fmla="*/ 17 h 24"/>
                <a:gd name="T10" fmla="*/ 20 w 39"/>
                <a:gd name="T11" fmla="*/ 16 h 24"/>
                <a:gd name="T12" fmla="*/ 17 w 39"/>
                <a:gd name="T13" fmla="*/ 16 h 24"/>
                <a:gd name="T14" fmla="*/ 15 w 39"/>
                <a:gd name="T15" fmla="*/ 12 h 24"/>
                <a:gd name="T16" fmla="*/ 12 w 39"/>
                <a:gd name="T17" fmla="*/ 9 h 24"/>
                <a:gd name="T18" fmla="*/ 0 w 39"/>
                <a:gd name="T19" fmla="*/ 0 h 24"/>
                <a:gd name="T20" fmla="*/ 19 w 39"/>
                <a:gd name="T21"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4">
                  <a:moveTo>
                    <a:pt x="19" y="10"/>
                  </a:moveTo>
                  <a:cubicBezTo>
                    <a:pt x="22" y="9"/>
                    <a:pt x="24" y="13"/>
                    <a:pt x="28" y="13"/>
                  </a:cubicBezTo>
                  <a:cubicBezTo>
                    <a:pt x="32" y="15"/>
                    <a:pt x="31" y="19"/>
                    <a:pt x="35" y="20"/>
                  </a:cubicBezTo>
                  <a:cubicBezTo>
                    <a:pt x="37" y="20"/>
                    <a:pt x="38" y="23"/>
                    <a:pt x="39" y="24"/>
                  </a:cubicBezTo>
                  <a:cubicBezTo>
                    <a:pt x="34" y="22"/>
                    <a:pt x="30" y="19"/>
                    <a:pt x="24" y="17"/>
                  </a:cubicBezTo>
                  <a:cubicBezTo>
                    <a:pt x="23" y="16"/>
                    <a:pt x="21" y="15"/>
                    <a:pt x="20" y="16"/>
                  </a:cubicBezTo>
                  <a:cubicBezTo>
                    <a:pt x="18" y="16"/>
                    <a:pt x="18" y="16"/>
                    <a:pt x="17" y="16"/>
                  </a:cubicBezTo>
                  <a:cubicBezTo>
                    <a:pt x="17" y="14"/>
                    <a:pt x="15" y="14"/>
                    <a:pt x="15" y="12"/>
                  </a:cubicBezTo>
                  <a:cubicBezTo>
                    <a:pt x="13" y="12"/>
                    <a:pt x="13" y="10"/>
                    <a:pt x="12" y="9"/>
                  </a:cubicBezTo>
                  <a:cubicBezTo>
                    <a:pt x="7" y="7"/>
                    <a:pt x="2" y="5"/>
                    <a:pt x="0" y="0"/>
                  </a:cubicBezTo>
                  <a:cubicBezTo>
                    <a:pt x="6" y="4"/>
                    <a:pt x="13" y="5"/>
                    <a:pt x="19" y="1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77" name="Freeform 101"/>
            <p:cNvSpPr/>
            <p:nvPr/>
          </p:nvSpPr>
          <p:spPr bwMode="auto">
            <a:xfrm>
              <a:off x="7877378" y="2016725"/>
              <a:ext cx="6888" cy="6889"/>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2"/>
                    <a:pt x="0" y="1"/>
                    <a:pt x="1" y="0"/>
                  </a:cubicBezTo>
                  <a:cubicBezTo>
                    <a:pt x="1" y="1"/>
                    <a:pt x="2" y="1"/>
                    <a:pt x="1"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78" name="Freeform 102"/>
            <p:cNvSpPr/>
            <p:nvPr/>
          </p:nvSpPr>
          <p:spPr bwMode="auto">
            <a:xfrm>
              <a:off x="7316638" y="2019482"/>
              <a:ext cx="42710" cy="23424"/>
            </a:xfrm>
            <a:custGeom>
              <a:avLst/>
              <a:gdLst>
                <a:gd name="T0" fmla="*/ 13 w 13"/>
                <a:gd name="T1" fmla="*/ 1 h 7"/>
                <a:gd name="T2" fmla="*/ 8 w 13"/>
                <a:gd name="T3" fmla="*/ 6 h 7"/>
                <a:gd name="T4" fmla="*/ 0 w 13"/>
                <a:gd name="T5" fmla="*/ 5 h 7"/>
                <a:gd name="T6" fmla="*/ 6 w 13"/>
                <a:gd name="T7" fmla="*/ 2 h 7"/>
                <a:gd name="T8" fmla="*/ 13 w 13"/>
                <a:gd name="T9" fmla="*/ 1 h 7"/>
              </a:gdLst>
              <a:ahLst/>
              <a:cxnLst>
                <a:cxn ang="0">
                  <a:pos x="T0" y="T1"/>
                </a:cxn>
                <a:cxn ang="0">
                  <a:pos x="T2" y="T3"/>
                </a:cxn>
                <a:cxn ang="0">
                  <a:pos x="T4" y="T5"/>
                </a:cxn>
                <a:cxn ang="0">
                  <a:pos x="T6" y="T7"/>
                </a:cxn>
                <a:cxn ang="0">
                  <a:pos x="T8" y="T9"/>
                </a:cxn>
              </a:cxnLst>
              <a:rect l="0" t="0" r="r" b="b"/>
              <a:pathLst>
                <a:path w="13" h="7">
                  <a:moveTo>
                    <a:pt x="13" y="1"/>
                  </a:moveTo>
                  <a:cubicBezTo>
                    <a:pt x="13" y="3"/>
                    <a:pt x="11" y="5"/>
                    <a:pt x="8" y="6"/>
                  </a:cubicBezTo>
                  <a:cubicBezTo>
                    <a:pt x="6" y="7"/>
                    <a:pt x="3" y="5"/>
                    <a:pt x="0" y="5"/>
                  </a:cubicBezTo>
                  <a:cubicBezTo>
                    <a:pt x="1" y="3"/>
                    <a:pt x="5" y="3"/>
                    <a:pt x="6" y="2"/>
                  </a:cubicBezTo>
                  <a:cubicBezTo>
                    <a:pt x="8" y="0"/>
                    <a:pt x="11" y="1"/>
                    <a:pt x="1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79" name="Freeform 103"/>
            <p:cNvSpPr/>
            <p:nvPr/>
          </p:nvSpPr>
          <p:spPr bwMode="auto">
            <a:xfrm>
              <a:off x="7373125" y="2029127"/>
              <a:ext cx="162573" cy="318284"/>
            </a:xfrm>
            <a:custGeom>
              <a:avLst/>
              <a:gdLst>
                <a:gd name="T0" fmla="*/ 14 w 50"/>
                <a:gd name="T1" fmla="*/ 0 h 97"/>
                <a:gd name="T2" fmla="*/ 24 w 50"/>
                <a:gd name="T3" fmla="*/ 7 h 97"/>
                <a:gd name="T4" fmla="*/ 31 w 50"/>
                <a:gd name="T5" fmla="*/ 11 h 97"/>
                <a:gd name="T6" fmla="*/ 41 w 50"/>
                <a:gd name="T7" fmla="*/ 23 h 97"/>
                <a:gd name="T8" fmla="*/ 42 w 50"/>
                <a:gd name="T9" fmla="*/ 27 h 97"/>
                <a:gd name="T10" fmla="*/ 45 w 50"/>
                <a:gd name="T11" fmla="*/ 32 h 97"/>
                <a:gd name="T12" fmla="*/ 44 w 50"/>
                <a:gd name="T13" fmla="*/ 35 h 97"/>
                <a:gd name="T14" fmla="*/ 48 w 50"/>
                <a:gd name="T15" fmla="*/ 48 h 97"/>
                <a:gd name="T16" fmla="*/ 45 w 50"/>
                <a:gd name="T17" fmla="*/ 57 h 97"/>
                <a:gd name="T18" fmla="*/ 40 w 50"/>
                <a:gd name="T19" fmla="*/ 61 h 97"/>
                <a:gd name="T20" fmla="*/ 41 w 50"/>
                <a:gd name="T21" fmla="*/ 61 h 97"/>
                <a:gd name="T22" fmla="*/ 37 w 50"/>
                <a:gd name="T23" fmla="*/ 68 h 97"/>
                <a:gd name="T24" fmla="*/ 36 w 50"/>
                <a:gd name="T25" fmla="*/ 73 h 97"/>
                <a:gd name="T26" fmla="*/ 27 w 50"/>
                <a:gd name="T27" fmla="*/ 80 h 97"/>
                <a:gd name="T28" fmla="*/ 21 w 50"/>
                <a:gd name="T29" fmla="*/ 85 h 97"/>
                <a:gd name="T30" fmla="*/ 18 w 50"/>
                <a:gd name="T31" fmla="*/ 97 h 97"/>
                <a:gd name="T32" fmla="*/ 14 w 50"/>
                <a:gd name="T33" fmla="*/ 97 h 97"/>
                <a:gd name="T34" fmla="*/ 7 w 50"/>
                <a:gd name="T35" fmla="*/ 88 h 97"/>
                <a:gd name="T36" fmla="*/ 6 w 50"/>
                <a:gd name="T37" fmla="*/ 76 h 97"/>
                <a:gd name="T38" fmla="*/ 13 w 50"/>
                <a:gd name="T39" fmla="*/ 70 h 97"/>
                <a:gd name="T40" fmla="*/ 18 w 50"/>
                <a:gd name="T41" fmla="*/ 60 h 97"/>
                <a:gd name="T42" fmla="*/ 25 w 50"/>
                <a:gd name="T43" fmla="*/ 53 h 97"/>
                <a:gd name="T44" fmla="*/ 32 w 50"/>
                <a:gd name="T45" fmla="*/ 43 h 97"/>
                <a:gd name="T46" fmla="*/ 36 w 50"/>
                <a:gd name="T47" fmla="*/ 35 h 97"/>
                <a:gd name="T48" fmla="*/ 33 w 50"/>
                <a:gd name="T49" fmla="*/ 21 h 97"/>
                <a:gd name="T50" fmla="*/ 18 w 50"/>
                <a:gd name="T51" fmla="*/ 5 h 97"/>
                <a:gd name="T52" fmla="*/ 6 w 50"/>
                <a:gd name="T53" fmla="*/ 4 h 97"/>
                <a:gd name="T54" fmla="*/ 0 w 50"/>
                <a:gd name="T55" fmla="*/ 1 h 97"/>
                <a:gd name="T56" fmla="*/ 2 w 50"/>
                <a:gd name="T57" fmla="*/ 0 h 97"/>
                <a:gd name="T58" fmla="*/ 14 w 50"/>
                <a:gd name="T5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97">
                  <a:moveTo>
                    <a:pt x="14" y="0"/>
                  </a:moveTo>
                  <a:cubicBezTo>
                    <a:pt x="18" y="2"/>
                    <a:pt x="21" y="3"/>
                    <a:pt x="24" y="7"/>
                  </a:cubicBezTo>
                  <a:cubicBezTo>
                    <a:pt x="26" y="9"/>
                    <a:pt x="31" y="7"/>
                    <a:pt x="31" y="11"/>
                  </a:cubicBezTo>
                  <a:cubicBezTo>
                    <a:pt x="32" y="16"/>
                    <a:pt x="37" y="20"/>
                    <a:pt x="41" y="23"/>
                  </a:cubicBezTo>
                  <a:cubicBezTo>
                    <a:pt x="42" y="24"/>
                    <a:pt x="41" y="26"/>
                    <a:pt x="42" y="27"/>
                  </a:cubicBezTo>
                  <a:cubicBezTo>
                    <a:pt x="43" y="28"/>
                    <a:pt x="44" y="30"/>
                    <a:pt x="45" y="32"/>
                  </a:cubicBezTo>
                  <a:cubicBezTo>
                    <a:pt x="45" y="33"/>
                    <a:pt x="45" y="35"/>
                    <a:pt x="44" y="35"/>
                  </a:cubicBezTo>
                  <a:cubicBezTo>
                    <a:pt x="46" y="39"/>
                    <a:pt x="48" y="44"/>
                    <a:pt x="48" y="48"/>
                  </a:cubicBezTo>
                  <a:cubicBezTo>
                    <a:pt x="50" y="52"/>
                    <a:pt x="45" y="54"/>
                    <a:pt x="45" y="57"/>
                  </a:cubicBezTo>
                  <a:cubicBezTo>
                    <a:pt x="44" y="60"/>
                    <a:pt x="41" y="58"/>
                    <a:pt x="40" y="61"/>
                  </a:cubicBezTo>
                  <a:cubicBezTo>
                    <a:pt x="41" y="61"/>
                    <a:pt x="41" y="61"/>
                    <a:pt x="41" y="61"/>
                  </a:cubicBezTo>
                  <a:cubicBezTo>
                    <a:pt x="42" y="64"/>
                    <a:pt x="37" y="65"/>
                    <a:pt x="37" y="68"/>
                  </a:cubicBezTo>
                  <a:cubicBezTo>
                    <a:pt x="38" y="70"/>
                    <a:pt x="38" y="72"/>
                    <a:pt x="36" y="73"/>
                  </a:cubicBezTo>
                  <a:cubicBezTo>
                    <a:pt x="33" y="76"/>
                    <a:pt x="30" y="79"/>
                    <a:pt x="27" y="80"/>
                  </a:cubicBezTo>
                  <a:cubicBezTo>
                    <a:pt x="27" y="83"/>
                    <a:pt x="24" y="84"/>
                    <a:pt x="21" y="85"/>
                  </a:cubicBezTo>
                  <a:cubicBezTo>
                    <a:pt x="22" y="90"/>
                    <a:pt x="18" y="92"/>
                    <a:pt x="18" y="97"/>
                  </a:cubicBezTo>
                  <a:cubicBezTo>
                    <a:pt x="17" y="97"/>
                    <a:pt x="15" y="97"/>
                    <a:pt x="14" y="97"/>
                  </a:cubicBezTo>
                  <a:cubicBezTo>
                    <a:pt x="12" y="94"/>
                    <a:pt x="6" y="92"/>
                    <a:pt x="7" y="88"/>
                  </a:cubicBezTo>
                  <a:cubicBezTo>
                    <a:pt x="9" y="84"/>
                    <a:pt x="5" y="80"/>
                    <a:pt x="6" y="76"/>
                  </a:cubicBezTo>
                  <a:cubicBezTo>
                    <a:pt x="8" y="74"/>
                    <a:pt x="9" y="69"/>
                    <a:pt x="13" y="70"/>
                  </a:cubicBezTo>
                  <a:cubicBezTo>
                    <a:pt x="15" y="66"/>
                    <a:pt x="13" y="61"/>
                    <a:pt x="18" y="60"/>
                  </a:cubicBezTo>
                  <a:cubicBezTo>
                    <a:pt x="21" y="58"/>
                    <a:pt x="25" y="57"/>
                    <a:pt x="25" y="53"/>
                  </a:cubicBezTo>
                  <a:cubicBezTo>
                    <a:pt x="25" y="48"/>
                    <a:pt x="31" y="47"/>
                    <a:pt x="32" y="43"/>
                  </a:cubicBezTo>
                  <a:cubicBezTo>
                    <a:pt x="36" y="42"/>
                    <a:pt x="33" y="37"/>
                    <a:pt x="36" y="35"/>
                  </a:cubicBezTo>
                  <a:cubicBezTo>
                    <a:pt x="36" y="30"/>
                    <a:pt x="36" y="26"/>
                    <a:pt x="33" y="21"/>
                  </a:cubicBezTo>
                  <a:cubicBezTo>
                    <a:pt x="26" y="17"/>
                    <a:pt x="26" y="8"/>
                    <a:pt x="18" y="5"/>
                  </a:cubicBezTo>
                  <a:cubicBezTo>
                    <a:pt x="14" y="7"/>
                    <a:pt x="11" y="2"/>
                    <a:pt x="6" y="4"/>
                  </a:cubicBezTo>
                  <a:cubicBezTo>
                    <a:pt x="4" y="3"/>
                    <a:pt x="1" y="2"/>
                    <a:pt x="0" y="1"/>
                  </a:cubicBezTo>
                  <a:cubicBezTo>
                    <a:pt x="2" y="0"/>
                    <a:pt x="2" y="0"/>
                    <a:pt x="2" y="0"/>
                  </a:cubicBezTo>
                  <a:lnTo>
                    <a:pt x="14"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0" name="Freeform 104"/>
            <p:cNvSpPr/>
            <p:nvPr/>
          </p:nvSpPr>
          <p:spPr bwMode="auto">
            <a:xfrm>
              <a:off x="7254640" y="2055306"/>
              <a:ext cx="123996" cy="147430"/>
            </a:xfrm>
            <a:custGeom>
              <a:avLst/>
              <a:gdLst>
                <a:gd name="T0" fmla="*/ 18 w 38"/>
                <a:gd name="T1" fmla="*/ 2 h 45"/>
                <a:gd name="T2" fmla="*/ 14 w 38"/>
                <a:gd name="T3" fmla="*/ 13 h 45"/>
                <a:gd name="T4" fmla="*/ 9 w 38"/>
                <a:gd name="T5" fmla="*/ 25 h 45"/>
                <a:gd name="T6" fmla="*/ 12 w 38"/>
                <a:gd name="T7" fmla="*/ 30 h 45"/>
                <a:gd name="T8" fmla="*/ 17 w 38"/>
                <a:gd name="T9" fmla="*/ 35 h 45"/>
                <a:gd name="T10" fmla="*/ 32 w 38"/>
                <a:gd name="T11" fmla="*/ 32 h 45"/>
                <a:gd name="T12" fmla="*/ 38 w 38"/>
                <a:gd name="T13" fmla="*/ 33 h 45"/>
                <a:gd name="T14" fmla="*/ 35 w 38"/>
                <a:gd name="T15" fmla="*/ 38 h 45"/>
                <a:gd name="T16" fmla="*/ 21 w 38"/>
                <a:gd name="T17" fmla="*/ 45 h 45"/>
                <a:gd name="T18" fmla="*/ 11 w 38"/>
                <a:gd name="T19" fmla="*/ 39 h 45"/>
                <a:gd name="T20" fmla="*/ 4 w 38"/>
                <a:gd name="T21" fmla="*/ 27 h 45"/>
                <a:gd name="T22" fmla="*/ 0 w 38"/>
                <a:gd name="T23" fmla="*/ 21 h 45"/>
                <a:gd name="T24" fmla="*/ 8 w 38"/>
                <a:gd name="T25" fmla="*/ 2 h 45"/>
                <a:gd name="T26" fmla="*/ 11 w 38"/>
                <a:gd name="T27" fmla="*/ 4 h 45"/>
                <a:gd name="T28" fmla="*/ 18 w 38"/>
                <a:gd name="T2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45">
                  <a:moveTo>
                    <a:pt x="18" y="2"/>
                  </a:moveTo>
                  <a:cubicBezTo>
                    <a:pt x="15" y="5"/>
                    <a:pt x="16" y="9"/>
                    <a:pt x="14" y="13"/>
                  </a:cubicBezTo>
                  <a:cubicBezTo>
                    <a:pt x="10" y="16"/>
                    <a:pt x="11" y="21"/>
                    <a:pt x="9" y="25"/>
                  </a:cubicBezTo>
                  <a:cubicBezTo>
                    <a:pt x="9" y="27"/>
                    <a:pt x="13" y="28"/>
                    <a:pt x="12" y="30"/>
                  </a:cubicBezTo>
                  <a:cubicBezTo>
                    <a:pt x="15" y="31"/>
                    <a:pt x="13" y="36"/>
                    <a:pt x="17" y="35"/>
                  </a:cubicBezTo>
                  <a:cubicBezTo>
                    <a:pt x="22" y="34"/>
                    <a:pt x="27" y="35"/>
                    <a:pt x="32" y="32"/>
                  </a:cubicBezTo>
                  <a:cubicBezTo>
                    <a:pt x="34" y="32"/>
                    <a:pt x="37" y="30"/>
                    <a:pt x="38" y="33"/>
                  </a:cubicBezTo>
                  <a:cubicBezTo>
                    <a:pt x="38" y="35"/>
                    <a:pt x="36" y="36"/>
                    <a:pt x="35" y="38"/>
                  </a:cubicBezTo>
                  <a:cubicBezTo>
                    <a:pt x="31" y="41"/>
                    <a:pt x="26" y="45"/>
                    <a:pt x="21" y="45"/>
                  </a:cubicBezTo>
                  <a:cubicBezTo>
                    <a:pt x="17" y="44"/>
                    <a:pt x="12" y="44"/>
                    <a:pt x="11" y="39"/>
                  </a:cubicBezTo>
                  <a:cubicBezTo>
                    <a:pt x="5" y="37"/>
                    <a:pt x="7" y="30"/>
                    <a:pt x="4" y="27"/>
                  </a:cubicBezTo>
                  <a:cubicBezTo>
                    <a:pt x="4" y="24"/>
                    <a:pt x="2" y="23"/>
                    <a:pt x="0" y="21"/>
                  </a:cubicBezTo>
                  <a:cubicBezTo>
                    <a:pt x="1" y="14"/>
                    <a:pt x="3" y="8"/>
                    <a:pt x="8" y="2"/>
                  </a:cubicBezTo>
                  <a:cubicBezTo>
                    <a:pt x="9" y="2"/>
                    <a:pt x="10" y="4"/>
                    <a:pt x="11" y="4"/>
                  </a:cubicBezTo>
                  <a:cubicBezTo>
                    <a:pt x="13" y="4"/>
                    <a:pt x="16" y="0"/>
                    <a:pt x="18"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1" name="Freeform 105"/>
            <p:cNvSpPr/>
            <p:nvPr/>
          </p:nvSpPr>
          <p:spPr bwMode="auto">
            <a:xfrm>
              <a:off x="6645679" y="2078729"/>
              <a:ext cx="4133" cy="2756"/>
            </a:xfrm>
            <a:custGeom>
              <a:avLst/>
              <a:gdLst>
                <a:gd name="T0" fmla="*/ 1 w 1"/>
                <a:gd name="T1" fmla="*/ 1 h 1"/>
                <a:gd name="T2" fmla="*/ 0 w 1"/>
                <a:gd name="T3" fmla="*/ 1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0" y="1"/>
                    <a:pt x="0" y="1"/>
                  </a:cubicBezTo>
                  <a:cubicBezTo>
                    <a:pt x="0" y="1"/>
                    <a:pt x="0" y="1"/>
                    <a:pt x="0" y="1"/>
                  </a:cubicBezTo>
                  <a:cubicBezTo>
                    <a:pt x="0" y="1"/>
                    <a:pt x="1" y="0"/>
                    <a:pt x="1"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2" name="Freeform 106"/>
            <p:cNvSpPr/>
            <p:nvPr/>
          </p:nvSpPr>
          <p:spPr bwMode="auto">
            <a:xfrm>
              <a:off x="6616747" y="2111797"/>
              <a:ext cx="16533" cy="22045"/>
            </a:xfrm>
            <a:custGeom>
              <a:avLst/>
              <a:gdLst>
                <a:gd name="T0" fmla="*/ 3 w 5"/>
                <a:gd name="T1" fmla="*/ 7 h 7"/>
                <a:gd name="T2" fmla="*/ 1 w 5"/>
                <a:gd name="T3" fmla="*/ 7 h 7"/>
                <a:gd name="T4" fmla="*/ 3 w 5"/>
                <a:gd name="T5" fmla="*/ 0 h 7"/>
                <a:gd name="T6" fmla="*/ 3 w 5"/>
                <a:gd name="T7" fmla="*/ 1 h 7"/>
                <a:gd name="T8" fmla="*/ 5 w 5"/>
                <a:gd name="T9" fmla="*/ 0 h 7"/>
                <a:gd name="T10" fmla="*/ 3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3" y="7"/>
                  </a:moveTo>
                  <a:cubicBezTo>
                    <a:pt x="1" y="7"/>
                    <a:pt x="1" y="7"/>
                    <a:pt x="1" y="7"/>
                  </a:cubicBezTo>
                  <a:cubicBezTo>
                    <a:pt x="1" y="4"/>
                    <a:pt x="0" y="2"/>
                    <a:pt x="3" y="0"/>
                  </a:cubicBezTo>
                  <a:cubicBezTo>
                    <a:pt x="3" y="1"/>
                    <a:pt x="3" y="1"/>
                    <a:pt x="3" y="1"/>
                  </a:cubicBezTo>
                  <a:cubicBezTo>
                    <a:pt x="5" y="0"/>
                    <a:pt x="5" y="0"/>
                    <a:pt x="5" y="0"/>
                  </a:cubicBezTo>
                  <a:cubicBezTo>
                    <a:pt x="5" y="2"/>
                    <a:pt x="5" y="5"/>
                    <a:pt x="3"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3" name="Freeform 107"/>
            <p:cNvSpPr/>
            <p:nvPr/>
          </p:nvSpPr>
          <p:spPr bwMode="auto">
            <a:xfrm>
              <a:off x="6616747" y="2154511"/>
              <a:ext cx="12400" cy="12401"/>
            </a:xfrm>
            <a:custGeom>
              <a:avLst/>
              <a:gdLst>
                <a:gd name="T0" fmla="*/ 2 w 4"/>
                <a:gd name="T1" fmla="*/ 3 h 4"/>
                <a:gd name="T2" fmla="*/ 0 w 4"/>
                <a:gd name="T3" fmla="*/ 2 h 4"/>
                <a:gd name="T4" fmla="*/ 2 w 4"/>
                <a:gd name="T5" fmla="*/ 0 h 4"/>
                <a:gd name="T6" fmla="*/ 2 w 4"/>
                <a:gd name="T7" fmla="*/ 3 h 4"/>
              </a:gdLst>
              <a:ahLst/>
              <a:cxnLst>
                <a:cxn ang="0">
                  <a:pos x="T0" y="T1"/>
                </a:cxn>
                <a:cxn ang="0">
                  <a:pos x="T2" y="T3"/>
                </a:cxn>
                <a:cxn ang="0">
                  <a:pos x="T4" y="T5"/>
                </a:cxn>
                <a:cxn ang="0">
                  <a:pos x="T6" y="T7"/>
                </a:cxn>
              </a:cxnLst>
              <a:rect l="0" t="0" r="r" b="b"/>
              <a:pathLst>
                <a:path w="4" h="4">
                  <a:moveTo>
                    <a:pt x="2" y="3"/>
                  </a:moveTo>
                  <a:cubicBezTo>
                    <a:pt x="2" y="4"/>
                    <a:pt x="0" y="3"/>
                    <a:pt x="0" y="2"/>
                  </a:cubicBezTo>
                  <a:cubicBezTo>
                    <a:pt x="0" y="1"/>
                    <a:pt x="1" y="0"/>
                    <a:pt x="2" y="0"/>
                  </a:cubicBezTo>
                  <a:cubicBezTo>
                    <a:pt x="4" y="0"/>
                    <a:pt x="3" y="2"/>
                    <a:pt x="2"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4" name="Freeform 108"/>
            <p:cNvSpPr/>
            <p:nvPr/>
          </p:nvSpPr>
          <p:spPr bwMode="auto">
            <a:xfrm>
              <a:off x="6695277" y="2180690"/>
              <a:ext cx="429854" cy="1004455"/>
            </a:xfrm>
            <a:custGeom>
              <a:avLst/>
              <a:gdLst>
                <a:gd name="T0" fmla="*/ 85 w 132"/>
                <a:gd name="T1" fmla="*/ 2 h 307"/>
                <a:gd name="T2" fmla="*/ 78 w 132"/>
                <a:gd name="T3" fmla="*/ 11 h 307"/>
                <a:gd name="T4" fmla="*/ 83 w 132"/>
                <a:gd name="T5" fmla="*/ 19 h 307"/>
                <a:gd name="T6" fmla="*/ 96 w 132"/>
                <a:gd name="T7" fmla="*/ 23 h 307"/>
                <a:gd name="T8" fmla="*/ 120 w 132"/>
                <a:gd name="T9" fmla="*/ 38 h 307"/>
                <a:gd name="T10" fmla="*/ 123 w 132"/>
                <a:gd name="T11" fmla="*/ 64 h 307"/>
                <a:gd name="T12" fmla="*/ 129 w 132"/>
                <a:gd name="T13" fmla="*/ 78 h 307"/>
                <a:gd name="T14" fmla="*/ 120 w 132"/>
                <a:gd name="T15" fmla="*/ 107 h 307"/>
                <a:gd name="T16" fmla="*/ 115 w 132"/>
                <a:gd name="T17" fmla="*/ 138 h 307"/>
                <a:gd name="T18" fmla="*/ 113 w 132"/>
                <a:gd name="T19" fmla="*/ 153 h 307"/>
                <a:gd name="T20" fmla="*/ 89 w 132"/>
                <a:gd name="T21" fmla="*/ 191 h 307"/>
                <a:gd name="T22" fmla="*/ 99 w 132"/>
                <a:gd name="T23" fmla="*/ 172 h 307"/>
                <a:gd name="T24" fmla="*/ 100 w 132"/>
                <a:gd name="T25" fmla="*/ 166 h 307"/>
                <a:gd name="T26" fmla="*/ 87 w 132"/>
                <a:gd name="T27" fmla="*/ 176 h 307"/>
                <a:gd name="T28" fmla="*/ 79 w 132"/>
                <a:gd name="T29" fmla="*/ 203 h 307"/>
                <a:gd name="T30" fmla="*/ 78 w 132"/>
                <a:gd name="T31" fmla="*/ 207 h 307"/>
                <a:gd name="T32" fmla="*/ 91 w 132"/>
                <a:gd name="T33" fmla="*/ 204 h 307"/>
                <a:gd name="T34" fmla="*/ 112 w 132"/>
                <a:gd name="T35" fmla="*/ 190 h 307"/>
                <a:gd name="T36" fmla="*/ 107 w 132"/>
                <a:gd name="T37" fmla="*/ 210 h 307"/>
                <a:gd name="T38" fmla="*/ 95 w 132"/>
                <a:gd name="T39" fmla="*/ 212 h 307"/>
                <a:gd name="T40" fmla="*/ 88 w 132"/>
                <a:gd name="T41" fmla="*/ 218 h 307"/>
                <a:gd name="T42" fmla="*/ 92 w 132"/>
                <a:gd name="T43" fmla="*/ 224 h 307"/>
                <a:gd name="T44" fmla="*/ 113 w 132"/>
                <a:gd name="T45" fmla="*/ 239 h 307"/>
                <a:gd name="T46" fmla="*/ 103 w 132"/>
                <a:gd name="T47" fmla="*/ 261 h 307"/>
                <a:gd name="T48" fmla="*/ 91 w 132"/>
                <a:gd name="T49" fmla="*/ 268 h 307"/>
                <a:gd name="T50" fmla="*/ 85 w 132"/>
                <a:gd name="T51" fmla="*/ 288 h 307"/>
                <a:gd name="T52" fmla="*/ 64 w 132"/>
                <a:gd name="T53" fmla="*/ 307 h 307"/>
                <a:gd name="T54" fmla="*/ 67 w 132"/>
                <a:gd name="T55" fmla="*/ 289 h 307"/>
                <a:gd name="T56" fmla="*/ 76 w 132"/>
                <a:gd name="T57" fmla="*/ 277 h 307"/>
                <a:gd name="T58" fmla="*/ 71 w 132"/>
                <a:gd name="T59" fmla="*/ 261 h 307"/>
                <a:gd name="T60" fmla="*/ 59 w 132"/>
                <a:gd name="T61" fmla="*/ 246 h 307"/>
                <a:gd name="T62" fmla="*/ 35 w 132"/>
                <a:gd name="T63" fmla="*/ 237 h 307"/>
                <a:gd name="T64" fmla="*/ 28 w 132"/>
                <a:gd name="T65" fmla="*/ 224 h 307"/>
                <a:gd name="T66" fmla="*/ 21 w 132"/>
                <a:gd name="T67" fmla="*/ 195 h 307"/>
                <a:gd name="T68" fmla="*/ 7 w 132"/>
                <a:gd name="T69" fmla="*/ 177 h 307"/>
                <a:gd name="T70" fmla="*/ 18 w 132"/>
                <a:gd name="T71" fmla="*/ 172 h 307"/>
                <a:gd name="T72" fmla="*/ 28 w 132"/>
                <a:gd name="T73" fmla="*/ 156 h 307"/>
                <a:gd name="T74" fmla="*/ 46 w 132"/>
                <a:gd name="T75" fmla="*/ 136 h 307"/>
                <a:gd name="T76" fmla="*/ 64 w 132"/>
                <a:gd name="T77" fmla="*/ 128 h 307"/>
                <a:gd name="T78" fmla="*/ 91 w 132"/>
                <a:gd name="T79" fmla="*/ 109 h 307"/>
                <a:gd name="T80" fmla="*/ 57 w 132"/>
                <a:gd name="T81" fmla="*/ 126 h 307"/>
                <a:gd name="T82" fmla="*/ 83 w 132"/>
                <a:gd name="T83" fmla="*/ 99 h 307"/>
                <a:gd name="T84" fmla="*/ 110 w 132"/>
                <a:gd name="T85" fmla="*/ 75 h 307"/>
                <a:gd name="T86" fmla="*/ 113 w 132"/>
                <a:gd name="T87" fmla="*/ 52 h 307"/>
                <a:gd name="T88" fmla="*/ 97 w 132"/>
                <a:gd name="T89" fmla="*/ 45 h 307"/>
                <a:gd name="T90" fmla="*/ 81 w 132"/>
                <a:gd name="T91" fmla="*/ 79 h 307"/>
                <a:gd name="T92" fmla="*/ 54 w 132"/>
                <a:gd name="T93" fmla="*/ 80 h 307"/>
                <a:gd name="T94" fmla="*/ 28 w 132"/>
                <a:gd name="T95" fmla="*/ 83 h 307"/>
                <a:gd name="T96" fmla="*/ 12 w 132"/>
                <a:gd name="T97" fmla="*/ 94 h 307"/>
                <a:gd name="T98" fmla="*/ 14 w 132"/>
                <a:gd name="T99" fmla="*/ 81 h 307"/>
                <a:gd name="T100" fmla="*/ 51 w 132"/>
                <a:gd name="T101" fmla="*/ 73 h 307"/>
                <a:gd name="T102" fmla="*/ 69 w 132"/>
                <a:gd name="T103" fmla="*/ 70 h 307"/>
                <a:gd name="T104" fmla="*/ 90 w 132"/>
                <a:gd name="T105" fmla="*/ 60 h 307"/>
                <a:gd name="T106" fmla="*/ 83 w 132"/>
                <a:gd name="T107" fmla="*/ 32 h 307"/>
                <a:gd name="T108" fmla="*/ 60 w 132"/>
                <a:gd name="T109" fmla="*/ 29 h 307"/>
                <a:gd name="T110" fmla="*/ 64 w 132"/>
                <a:gd name="T111" fmla="*/ 41 h 307"/>
                <a:gd name="T112" fmla="*/ 59 w 132"/>
                <a:gd name="T113" fmla="*/ 45 h 307"/>
                <a:gd name="T114" fmla="*/ 34 w 132"/>
                <a:gd name="T115" fmla="*/ 35 h 307"/>
                <a:gd name="T116" fmla="*/ 3 w 132"/>
                <a:gd name="T117" fmla="*/ 45 h 307"/>
                <a:gd name="T118" fmla="*/ 10 w 132"/>
                <a:gd name="T119" fmla="*/ 23 h 307"/>
                <a:gd name="T120" fmla="*/ 33 w 132"/>
                <a:gd name="T121" fmla="*/ 10 h 307"/>
                <a:gd name="T122" fmla="*/ 62 w 132"/>
                <a:gd name="T123" fmla="*/ 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307">
                  <a:moveTo>
                    <a:pt x="66" y="3"/>
                  </a:moveTo>
                  <a:cubicBezTo>
                    <a:pt x="70" y="5"/>
                    <a:pt x="74" y="3"/>
                    <a:pt x="79" y="4"/>
                  </a:cubicBezTo>
                  <a:cubicBezTo>
                    <a:pt x="81" y="2"/>
                    <a:pt x="83" y="4"/>
                    <a:pt x="85" y="2"/>
                  </a:cubicBezTo>
                  <a:cubicBezTo>
                    <a:pt x="87" y="2"/>
                    <a:pt x="90" y="1"/>
                    <a:pt x="92" y="3"/>
                  </a:cubicBezTo>
                  <a:cubicBezTo>
                    <a:pt x="93" y="4"/>
                    <a:pt x="92" y="6"/>
                    <a:pt x="92" y="7"/>
                  </a:cubicBezTo>
                  <a:cubicBezTo>
                    <a:pt x="87" y="9"/>
                    <a:pt x="82" y="8"/>
                    <a:pt x="78" y="11"/>
                  </a:cubicBezTo>
                  <a:cubicBezTo>
                    <a:pt x="76" y="10"/>
                    <a:pt x="74" y="12"/>
                    <a:pt x="72" y="13"/>
                  </a:cubicBezTo>
                  <a:cubicBezTo>
                    <a:pt x="74" y="14"/>
                    <a:pt x="76" y="13"/>
                    <a:pt x="77" y="15"/>
                  </a:cubicBezTo>
                  <a:cubicBezTo>
                    <a:pt x="78" y="16"/>
                    <a:pt x="81" y="17"/>
                    <a:pt x="83" y="19"/>
                  </a:cubicBezTo>
                  <a:cubicBezTo>
                    <a:pt x="86" y="19"/>
                    <a:pt x="87" y="16"/>
                    <a:pt x="90" y="17"/>
                  </a:cubicBezTo>
                  <a:cubicBezTo>
                    <a:pt x="95" y="19"/>
                    <a:pt x="89" y="23"/>
                    <a:pt x="93" y="26"/>
                  </a:cubicBezTo>
                  <a:cubicBezTo>
                    <a:pt x="96" y="27"/>
                    <a:pt x="94" y="23"/>
                    <a:pt x="96" y="23"/>
                  </a:cubicBezTo>
                  <a:cubicBezTo>
                    <a:pt x="96" y="22"/>
                    <a:pt x="97" y="22"/>
                    <a:pt x="98" y="22"/>
                  </a:cubicBezTo>
                  <a:cubicBezTo>
                    <a:pt x="102" y="23"/>
                    <a:pt x="104" y="28"/>
                    <a:pt x="106" y="31"/>
                  </a:cubicBezTo>
                  <a:cubicBezTo>
                    <a:pt x="109" y="38"/>
                    <a:pt x="117" y="32"/>
                    <a:pt x="120" y="38"/>
                  </a:cubicBezTo>
                  <a:cubicBezTo>
                    <a:pt x="124" y="40"/>
                    <a:pt x="122" y="44"/>
                    <a:pt x="121" y="47"/>
                  </a:cubicBezTo>
                  <a:cubicBezTo>
                    <a:pt x="123" y="50"/>
                    <a:pt x="120" y="53"/>
                    <a:pt x="118" y="55"/>
                  </a:cubicBezTo>
                  <a:cubicBezTo>
                    <a:pt x="118" y="59"/>
                    <a:pt x="123" y="60"/>
                    <a:pt x="123" y="64"/>
                  </a:cubicBezTo>
                  <a:cubicBezTo>
                    <a:pt x="124" y="65"/>
                    <a:pt x="127" y="65"/>
                    <a:pt x="128" y="67"/>
                  </a:cubicBezTo>
                  <a:cubicBezTo>
                    <a:pt x="127" y="68"/>
                    <a:pt x="126" y="70"/>
                    <a:pt x="128" y="71"/>
                  </a:cubicBezTo>
                  <a:cubicBezTo>
                    <a:pt x="128" y="73"/>
                    <a:pt x="132" y="75"/>
                    <a:pt x="129" y="78"/>
                  </a:cubicBezTo>
                  <a:cubicBezTo>
                    <a:pt x="131" y="79"/>
                    <a:pt x="129" y="81"/>
                    <a:pt x="129" y="82"/>
                  </a:cubicBezTo>
                  <a:cubicBezTo>
                    <a:pt x="129" y="87"/>
                    <a:pt x="126" y="89"/>
                    <a:pt x="128" y="94"/>
                  </a:cubicBezTo>
                  <a:cubicBezTo>
                    <a:pt x="129" y="99"/>
                    <a:pt x="124" y="103"/>
                    <a:pt x="120" y="107"/>
                  </a:cubicBezTo>
                  <a:cubicBezTo>
                    <a:pt x="119" y="111"/>
                    <a:pt x="117" y="116"/>
                    <a:pt x="119" y="121"/>
                  </a:cubicBezTo>
                  <a:cubicBezTo>
                    <a:pt x="119" y="123"/>
                    <a:pt x="117" y="124"/>
                    <a:pt x="119" y="127"/>
                  </a:cubicBezTo>
                  <a:cubicBezTo>
                    <a:pt x="117" y="130"/>
                    <a:pt x="118" y="135"/>
                    <a:pt x="115" y="138"/>
                  </a:cubicBezTo>
                  <a:cubicBezTo>
                    <a:pt x="112" y="140"/>
                    <a:pt x="109" y="137"/>
                    <a:pt x="106" y="140"/>
                  </a:cubicBezTo>
                  <a:cubicBezTo>
                    <a:pt x="108" y="146"/>
                    <a:pt x="108" y="146"/>
                    <a:pt x="108" y="146"/>
                  </a:cubicBezTo>
                  <a:cubicBezTo>
                    <a:pt x="110" y="148"/>
                    <a:pt x="113" y="150"/>
                    <a:pt x="113" y="153"/>
                  </a:cubicBezTo>
                  <a:cubicBezTo>
                    <a:pt x="111" y="160"/>
                    <a:pt x="109" y="167"/>
                    <a:pt x="109" y="175"/>
                  </a:cubicBezTo>
                  <a:cubicBezTo>
                    <a:pt x="108" y="178"/>
                    <a:pt x="104" y="176"/>
                    <a:pt x="102" y="179"/>
                  </a:cubicBezTo>
                  <a:cubicBezTo>
                    <a:pt x="98" y="184"/>
                    <a:pt x="92" y="186"/>
                    <a:pt x="89" y="191"/>
                  </a:cubicBezTo>
                  <a:cubicBezTo>
                    <a:pt x="88" y="191"/>
                    <a:pt x="87" y="192"/>
                    <a:pt x="86" y="192"/>
                  </a:cubicBezTo>
                  <a:cubicBezTo>
                    <a:pt x="85" y="191"/>
                    <a:pt x="85" y="190"/>
                    <a:pt x="85" y="188"/>
                  </a:cubicBezTo>
                  <a:cubicBezTo>
                    <a:pt x="88" y="182"/>
                    <a:pt x="97" y="180"/>
                    <a:pt x="99" y="172"/>
                  </a:cubicBezTo>
                  <a:cubicBezTo>
                    <a:pt x="104" y="169"/>
                    <a:pt x="106" y="165"/>
                    <a:pt x="106" y="159"/>
                  </a:cubicBezTo>
                  <a:cubicBezTo>
                    <a:pt x="106" y="158"/>
                    <a:pt x="105" y="157"/>
                    <a:pt x="104" y="157"/>
                  </a:cubicBezTo>
                  <a:cubicBezTo>
                    <a:pt x="101" y="159"/>
                    <a:pt x="102" y="164"/>
                    <a:pt x="100" y="166"/>
                  </a:cubicBezTo>
                  <a:cubicBezTo>
                    <a:pt x="97" y="168"/>
                    <a:pt x="96" y="170"/>
                    <a:pt x="95" y="172"/>
                  </a:cubicBezTo>
                  <a:cubicBezTo>
                    <a:pt x="93" y="173"/>
                    <a:pt x="92" y="175"/>
                    <a:pt x="89" y="174"/>
                  </a:cubicBezTo>
                  <a:cubicBezTo>
                    <a:pt x="87" y="176"/>
                    <a:pt x="87" y="176"/>
                    <a:pt x="87" y="176"/>
                  </a:cubicBezTo>
                  <a:cubicBezTo>
                    <a:pt x="89" y="177"/>
                    <a:pt x="91" y="178"/>
                    <a:pt x="90" y="180"/>
                  </a:cubicBezTo>
                  <a:cubicBezTo>
                    <a:pt x="87" y="182"/>
                    <a:pt x="85" y="183"/>
                    <a:pt x="85" y="187"/>
                  </a:cubicBezTo>
                  <a:cubicBezTo>
                    <a:pt x="82" y="192"/>
                    <a:pt x="76" y="198"/>
                    <a:pt x="79" y="203"/>
                  </a:cubicBezTo>
                  <a:cubicBezTo>
                    <a:pt x="78" y="203"/>
                    <a:pt x="78" y="202"/>
                    <a:pt x="78" y="202"/>
                  </a:cubicBezTo>
                  <a:cubicBezTo>
                    <a:pt x="77" y="202"/>
                    <a:pt x="77" y="202"/>
                    <a:pt x="77" y="203"/>
                  </a:cubicBezTo>
                  <a:cubicBezTo>
                    <a:pt x="78" y="204"/>
                    <a:pt x="80" y="205"/>
                    <a:pt x="78" y="207"/>
                  </a:cubicBezTo>
                  <a:cubicBezTo>
                    <a:pt x="80" y="210"/>
                    <a:pt x="81" y="216"/>
                    <a:pt x="86" y="215"/>
                  </a:cubicBezTo>
                  <a:cubicBezTo>
                    <a:pt x="85" y="212"/>
                    <a:pt x="89" y="211"/>
                    <a:pt x="88" y="208"/>
                  </a:cubicBezTo>
                  <a:cubicBezTo>
                    <a:pt x="89" y="207"/>
                    <a:pt x="90" y="205"/>
                    <a:pt x="91" y="204"/>
                  </a:cubicBezTo>
                  <a:cubicBezTo>
                    <a:pt x="91" y="199"/>
                    <a:pt x="96" y="197"/>
                    <a:pt x="100" y="195"/>
                  </a:cubicBezTo>
                  <a:cubicBezTo>
                    <a:pt x="103" y="197"/>
                    <a:pt x="104" y="192"/>
                    <a:pt x="107" y="192"/>
                  </a:cubicBezTo>
                  <a:cubicBezTo>
                    <a:pt x="109" y="192"/>
                    <a:pt x="110" y="189"/>
                    <a:pt x="112" y="190"/>
                  </a:cubicBezTo>
                  <a:cubicBezTo>
                    <a:pt x="115" y="192"/>
                    <a:pt x="110" y="193"/>
                    <a:pt x="113" y="195"/>
                  </a:cubicBezTo>
                  <a:cubicBezTo>
                    <a:pt x="111" y="198"/>
                    <a:pt x="111" y="202"/>
                    <a:pt x="109" y="204"/>
                  </a:cubicBezTo>
                  <a:cubicBezTo>
                    <a:pt x="109" y="206"/>
                    <a:pt x="108" y="208"/>
                    <a:pt x="107" y="210"/>
                  </a:cubicBezTo>
                  <a:cubicBezTo>
                    <a:pt x="108" y="212"/>
                    <a:pt x="109" y="214"/>
                    <a:pt x="108" y="216"/>
                  </a:cubicBezTo>
                  <a:cubicBezTo>
                    <a:pt x="101" y="216"/>
                    <a:pt x="101" y="216"/>
                    <a:pt x="101" y="216"/>
                  </a:cubicBezTo>
                  <a:cubicBezTo>
                    <a:pt x="99" y="214"/>
                    <a:pt x="96" y="214"/>
                    <a:pt x="95" y="212"/>
                  </a:cubicBezTo>
                  <a:cubicBezTo>
                    <a:pt x="93" y="211"/>
                    <a:pt x="93" y="211"/>
                    <a:pt x="93" y="211"/>
                  </a:cubicBezTo>
                  <a:cubicBezTo>
                    <a:pt x="91" y="212"/>
                    <a:pt x="92" y="216"/>
                    <a:pt x="90" y="219"/>
                  </a:cubicBezTo>
                  <a:cubicBezTo>
                    <a:pt x="89" y="218"/>
                    <a:pt x="89" y="218"/>
                    <a:pt x="88" y="218"/>
                  </a:cubicBezTo>
                  <a:cubicBezTo>
                    <a:pt x="88" y="219"/>
                    <a:pt x="87" y="219"/>
                    <a:pt x="87" y="220"/>
                  </a:cubicBezTo>
                  <a:cubicBezTo>
                    <a:pt x="88" y="221"/>
                    <a:pt x="88" y="222"/>
                    <a:pt x="90" y="223"/>
                  </a:cubicBezTo>
                  <a:cubicBezTo>
                    <a:pt x="92" y="222"/>
                    <a:pt x="92" y="224"/>
                    <a:pt x="92" y="224"/>
                  </a:cubicBezTo>
                  <a:cubicBezTo>
                    <a:pt x="96" y="227"/>
                    <a:pt x="100" y="229"/>
                    <a:pt x="103" y="232"/>
                  </a:cubicBezTo>
                  <a:cubicBezTo>
                    <a:pt x="102" y="234"/>
                    <a:pt x="104" y="235"/>
                    <a:pt x="104" y="236"/>
                  </a:cubicBezTo>
                  <a:cubicBezTo>
                    <a:pt x="107" y="236"/>
                    <a:pt x="109" y="239"/>
                    <a:pt x="113" y="239"/>
                  </a:cubicBezTo>
                  <a:cubicBezTo>
                    <a:pt x="115" y="240"/>
                    <a:pt x="119" y="241"/>
                    <a:pt x="116" y="245"/>
                  </a:cubicBezTo>
                  <a:cubicBezTo>
                    <a:pt x="114" y="248"/>
                    <a:pt x="107" y="246"/>
                    <a:pt x="108" y="251"/>
                  </a:cubicBezTo>
                  <a:cubicBezTo>
                    <a:pt x="109" y="256"/>
                    <a:pt x="105" y="258"/>
                    <a:pt x="103" y="261"/>
                  </a:cubicBezTo>
                  <a:cubicBezTo>
                    <a:pt x="100" y="261"/>
                    <a:pt x="98" y="266"/>
                    <a:pt x="95" y="263"/>
                  </a:cubicBezTo>
                  <a:cubicBezTo>
                    <a:pt x="95" y="264"/>
                    <a:pt x="93" y="263"/>
                    <a:pt x="93" y="264"/>
                  </a:cubicBezTo>
                  <a:cubicBezTo>
                    <a:pt x="95" y="266"/>
                    <a:pt x="91" y="267"/>
                    <a:pt x="91" y="268"/>
                  </a:cubicBezTo>
                  <a:cubicBezTo>
                    <a:pt x="88" y="267"/>
                    <a:pt x="88" y="270"/>
                    <a:pt x="86" y="271"/>
                  </a:cubicBezTo>
                  <a:cubicBezTo>
                    <a:pt x="85" y="275"/>
                    <a:pt x="87" y="279"/>
                    <a:pt x="87" y="283"/>
                  </a:cubicBezTo>
                  <a:cubicBezTo>
                    <a:pt x="86" y="285"/>
                    <a:pt x="86" y="286"/>
                    <a:pt x="85" y="288"/>
                  </a:cubicBezTo>
                  <a:cubicBezTo>
                    <a:pt x="84" y="290"/>
                    <a:pt x="81" y="291"/>
                    <a:pt x="81" y="294"/>
                  </a:cubicBezTo>
                  <a:cubicBezTo>
                    <a:pt x="80" y="300"/>
                    <a:pt x="72" y="299"/>
                    <a:pt x="73" y="304"/>
                  </a:cubicBezTo>
                  <a:cubicBezTo>
                    <a:pt x="69" y="304"/>
                    <a:pt x="66" y="305"/>
                    <a:pt x="64" y="307"/>
                  </a:cubicBezTo>
                  <a:cubicBezTo>
                    <a:pt x="61" y="305"/>
                    <a:pt x="56" y="307"/>
                    <a:pt x="54" y="303"/>
                  </a:cubicBezTo>
                  <a:cubicBezTo>
                    <a:pt x="55" y="301"/>
                    <a:pt x="58" y="301"/>
                    <a:pt x="60" y="299"/>
                  </a:cubicBezTo>
                  <a:cubicBezTo>
                    <a:pt x="61" y="295"/>
                    <a:pt x="67" y="294"/>
                    <a:pt x="67" y="289"/>
                  </a:cubicBezTo>
                  <a:cubicBezTo>
                    <a:pt x="70" y="289"/>
                    <a:pt x="72" y="285"/>
                    <a:pt x="75" y="286"/>
                  </a:cubicBezTo>
                  <a:cubicBezTo>
                    <a:pt x="77" y="286"/>
                    <a:pt x="78" y="286"/>
                    <a:pt x="78" y="285"/>
                  </a:cubicBezTo>
                  <a:cubicBezTo>
                    <a:pt x="77" y="282"/>
                    <a:pt x="76" y="280"/>
                    <a:pt x="76" y="277"/>
                  </a:cubicBezTo>
                  <a:cubicBezTo>
                    <a:pt x="74" y="275"/>
                    <a:pt x="70" y="275"/>
                    <a:pt x="69" y="271"/>
                  </a:cubicBezTo>
                  <a:cubicBezTo>
                    <a:pt x="70" y="269"/>
                    <a:pt x="72" y="265"/>
                    <a:pt x="68" y="264"/>
                  </a:cubicBezTo>
                  <a:cubicBezTo>
                    <a:pt x="67" y="262"/>
                    <a:pt x="70" y="261"/>
                    <a:pt x="71" y="261"/>
                  </a:cubicBezTo>
                  <a:cubicBezTo>
                    <a:pt x="72" y="259"/>
                    <a:pt x="73" y="257"/>
                    <a:pt x="75" y="255"/>
                  </a:cubicBezTo>
                  <a:cubicBezTo>
                    <a:pt x="74" y="253"/>
                    <a:pt x="76" y="252"/>
                    <a:pt x="75" y="250"/>
                  </a:cubicBezTo>
                  <a:cubicBezTo>
                    <a:pt x="70" y="245"/>
                    <a:pt x="64" y="248"/>
                    <a:pt x="59" y="246"/>
                  </a:cubicBezTo>
                  <a:cubicBezTo>
                    <a:pt x="56" y="245"/>
                    <a:pt x="55" y="242"/>
                    <a:pt x="53" y="240"/>
                  </a:cubicBezTo>
                  <a:cubicBezTo>
                    <a:pt x="54" y="239"/>
                    <a:pt x="53" y="237"/>
                    <a:pt x="51" y="237"/>
                  </a:cubicBezTo>
                  <a:cubicBezTo>
                    <a:pt x="46" y="238"/>
                    <a:pt x="40" y="241"/>
                    <a:pt x="35" y="237"/>
                  </a:cubicBezTo>
                  <a:cubicBezTo>
                    <a:pt x="33" y="236"/>
                    <a:pt x="33" y="234"/>
                    <a:pt x="34" y="232"/>
                  </a:cubicBezTo>
                  <a:cubicBezTo>
                    <a:pt x="36" y="230"/>
                    <a:pt x="33" y="230"/>
                    <a:pt x="32" y="229"/>
                  </a:cubicBezTo>
                  <a:cubicBezTo>
                    <a:pt x="30" y="228"/>
                    <a:pt x="29" y="226"/>
                    <a:pt x="28" y="224"/>
                  </a:cubicBezTo>
                  <a:cubicBezTo>
                    <a:pt x="27" y="221"/>
                    <a:pt x="33" y="221"/>
                    <a:pt x="30" y="219"/>
                  </a:cubicBezTo>
                  <a:cubicBezTo>
                    <a:pt x="24" y="215"/>
                    <a:pt x="27" y="207"/>
                    <a:pt x="22" y="203"/>
                  </a:cubicBezTo>
                  <a:cubicBezTo>
                    <a:pt x="21" y="201"/>
                    <a:pt x="22" y="197"/>
                    <a:pt x="21" y="195"/>
                  </a:cubicBezTo>
                  <a:cubicBezTo>
                    <a:pt x="24" y="192"/>
                    <a:pt x="25" y="187"/>
                    <a:pt x="24" y="183"/>
                  </a:cubicBezTo>
                  <a:cubicBezTo>
                    <a:pt x="22" y="181"/>
                    <a:pt x="22" y="176"/>
                    <a:pt x="19" y="175"/>
                  </a:cubicBezTo>
                  <a:cubicBezTo>
                    <a:pt x="15" y="176"/>
                    <a:pt x="11" y="177"/>
                    <a:pt x="7" y="177"/>
                  </a:cubicBezTo>
                  <a:cubicBezTo>
                    <a:pt x="6" y="174"/>
                    <a:pt x="11" y="174"/>
                    <a:pt x="13" y="171"/>
                  </a:cubicBezTo>
                  <a:cubicBezTo>
                    <a:pt x="14" y="171"/>
                    <a:pt x="15" y="170"/>
                    <a:pt x="16" y="171"/>
                  </a:cubicBezTo>
                  <a:cubicBezTo>
                    <a:pt x="18" y="172"/>
                    <a:pt x="18" y="172"/>
                    <a:pt x="18" y="172"/>
                  </a:cubicBezTo>
                  <a:cubicBezTo>
                    <a:pt x="20" y="172"/>
                    <a:pt x="18" y="170"/>
                    <a:pt x="19" y="169"/>
                  </a:cubicBezTo>
                  <a:cubicBezTo>
                    <a:pt x="22" y="167"/>
                    <a:pt x="27" y="168"/>
                    <a:pt x="29" y="165"/>
                  </a:cubicBezTo>
                  <a:cubicBezTo>
                    <a:pt x="27" y="163"/>
                    <a:pt x="25" y="158"/>
                    <a:pt x="28" y="156"/>
                  </a:cubicBezTo>
                  <a:cubicBezTo>
                    <a:pt x="30" y="151"/>
                    <a:pt x="34" y="150"/>
                    <a:pt x="36" y="146"/>
                  </a:cubicBezTo>
                  <a:cubicBezTo>
                    <a:pt x="40" y="144"/>
                    <a:pt x="41" y="141"/>
                    <a:pt x="43" y="138"/>
                  </a:cubicBezTo>
                  <a:cubicBezTo>
                    <a:pt x="42" y="136"/>
                    <a:pt x="45" y="136"/>
                    <a:pt x="46" y="136"/>
                  </a:cubicBezTo>
                  <a:cubicBezTo>
                    <a:pt x="50" y="138"/>
                    <a:pt x="52" y="134"/>
                    <a:pt x="55" y="132"/>
                  </a:cubicBezTo>
                  <a:cubicBezTo>
                    <a:pt x="56" y="133"/>
                    <a:pt x="59" y="131"/>
                    <a:pt x="59" y="133"/>
                  </a:cubicBezTo>
                  <a:cubicBezTo>
                    <a:pt x="64" y="128"/>
                    <a:pt x="64" y="128"/>
                    <a:pt x="64" y="128"/>
                  </a:cubicBezTo>
                  <a:cubicBezTo>
                    <a:pt x="71" y="126"/>
                    <a:pt x="80" y="126"/>
                    <a:pt x="83" y="119"/>
                  </a:cubicBezTo>
                  <a:cubicBezTo>
                    <a:pt x="84" y="115"/>
                    <a:pt x="88" y="114"/>
                    <a:pt x="90" y="113"/>
                  </a:cubicBezTo>
                  <a:cubicBezTo>
                    <a:pt x="89" y="111"/>
                    <a:pt x="91" y="110"/>
                    <a:pt x="91" y="109"/>
                  </a:cubicBezTo>
                  <a:cubicBezTo>
                    <a:pt x="82" y="112"/>
                    <a:pt x="76" y="119"/>
                    <a:pt x="67" y="120"/>
                  </a:cubicBezTo>
                  <a:cubicBezTo>
                    <a:pt x="64" y="122"/>
                    <a:pt x="62" y="124"/>
                    <a:pt x="60" y="126"/>
                  </a:cubicBezTo>
                  <a:cubicBezTo>
                    <a:pt x="57" y="126"/>
                    <a:pt x="57" y="126"/>
                    <a:pt x="57" y="126"/>
                  </a:cubicBezTo>
                  <a:cubicBezTo>
                    <a:pt x="56" y="120"/>
                    <a:pt x="62" y="118"/>
                    <a:pt x="62" y="113"/>
                  </a:cubicBezTo>
                  <a:cubicBezTo>
                    <a:pt x="65" y="110"/>
                    <a:pt x="69" y="111"/>
                    <a:pt x="71" y="107"/>
                  </a:cubicBezTo>
                  <a:cubicBezTo>
                    <a:pt x="77" y="106"/>
                    <a:pt x="77" y="99"/>
                    <a:pt x="83" y="99"/>
                  </a:cubicBezTo>
                  <a:cubicBezTo>
                    <a:pt x="86" y="99"/>
                    <a:pt x="89" y="96"/>
                    <a:pt x="91" y="94"/>
                  </a:cubicBezTo>
                  <a:cubicBezTo>
                    <a:pt x="90" y="91"/>
                    <a:pt x="92" y="89"/>
                    <a:pt x="94" y="88"/>
                  </a:cubicBezTo>
                  <a:cubicBezTo>
                    <a:pt x="96" y="81"/>
                    <a:pt x="105" y="79"/>
                    <a:pt x="110" y="75"/>
                  </a:cubicBezTo>
                  <a:cubicBezTo>
                    <a:pt x="111" y="73"/>
                    <a:pt x="111" y="70"/>
                    <a:pt x="110" y="68"/>
                  </a:cubicBezTo>
                  <a:cubicBezTo>
                    <a:pt x="112" y="64"/>
                    <a:pt x="113" y="61"/>
                    <a:pt x="112" y="57"/>
                  </a:cubicBezTo>
                  <a:cubicBezTo>
                    <a:pt x="114" y="56"/>
                    <a:pt x="113" y="54"/>
                    <a:pt x="113" y="52"/>
                  </a:cubicBezTo>
                  <a:cubicBezTo>
                    <a:pt x="107" y="51"/>
                    <a:pt x="110" y="45"/>
                    <a:pt x="109" y="42"/>
                  </a:cubicBezTo>
                  <a:cubicBezTo>
                    <a:pt x="107" y="41"/>
                    <a:pt x="104" y="42"/>
                    <a:pt x="102" y="40"/>
                  </a:cubicBezTo>
                  <a:cubicBezTo>
                    <a:pt x="98" y="39"/>
                    <a:pt x="98" y="43"/>
                    <a:pt x="97" y="45"/>
                  </a:cubicBezTo>
                  <a:cubicBezTo>
                    <a:pt x="100" y="52"/>
                    <a:pt x="96" y="58"/>
                    <a:pt x="102" y="64"/>
                  </a:cubicBezTo>
                  <a:cubicBezTo>
                    <a:pt x="99" y="68"/>
                    <a:pt x="94" y="72"/>
                    <a:pt x="89" y="73"/>
                  </a:cubicBezTo>
                  <a:cubicBezTo>
                    <a:pt x="87" y="76"/>
                    <a:pt x="83" y="76"/>
                    <a:pt x="81" y="79"/>
                  </a:cubicBezTo>
                  <a:cubicBezTo>
                    <a:pt x="78" y="82"/>
                    <a:pt x="73" y="80"/>
                    <a:pt x="69" y="80"/>
                  </a:cubicBezTo>
                  <a:cubicBezTo>
                    <a:pt x="65" y="79"/>
                    <a:pt x="60" y="82"/>
                    <a:pt x="57" y="79"/>
                  </a:cubicBezTo>
                  <a:cubicBezTo>
                    <a:pt x="55" y="78"/>
                    <a:pt x="55" y="80"/>
                    <a:pt x="54" y="80"/>
                  </a:cubicBezTo>
                  <a:cubicBezTo>
                    <a:pt x="50" y="81"/>
                    <a:pt x="48" y="79"/>
                    <a:pt x="45" y="78"/>
                  </a:cubicBezTo>
                  <a:cubicBezTo>
                    <a:pt x="41" y="79"/>
                    <a:pt x="35" y="79"/>
                    <a:pt x="31" y="81"/>
                  </a:cubicBezTo>
                  <a:cubicBezTo>
                    <a:pt x="29" y="80"/>
                    <a:pt x="30" y="83"/>
                    <a:pt x="28" y="83"/>
                  </a:cubicBezTo>
                  <a:cubicBezTo>
                    <a:pt x="26" y="84"/>
                    <a:pt x="25" y="84"/>
                    <a:pt x="24" y="86"/>
                  </a:cubicBezTo>
                  <a:cubicBezTo>
                    <a:pt x="22" y="88"/>
                    <a:pt x="20" y="88"/>
                    <a:pt x="18" y="90"/>
                  </a:cubicBezTo>
                  <a:cubicBezTo>
                    <a:pt x="16" y="91"/>
                    <a:pt x="13" y="91"/>
                    <a:pt x="12" y="94"/>
                  </a:cubicBezTo>
                  <a:cubicBezTo>
                    <a:pt x="10" y="96"/>
                    <a:pt x="8" y="99"/>
                    <a:pt x="5" y="97"/>
                  </a:cubicBezTo>
                  <a:cubicBezTo>
                    <a:pt x="4" y="94"/>
                    <a:pt x="7" y="91"/>
                    <a:pt x="7" y="87"/>
                  </a:cubicBezTo>
                  <a:cubicBezTo>
                    <a:pt x="9" y="84"/>
                    <a:pt x="11" y="81"/>
                    <a:pt x="14" y="81"/>
                  </a:cubicBezTo>
                  <a:cubicBezTo>
                    <a:pt x="21" y="80"/>
                    <a:pt x="25" y="69"/>
                    <a:pt x="33" y="74"/>
                  </a:cubicBezTo>
                  <a:cubicBezTo>
                    <a:pt x="36" y="73"/>
                    <a:pt x="39" y="72"/>
                    <a:pt x="42" y="71"/>
                  </a:cubicBezTo>
                  <a:cubicBezTo>
                    <a:pt x="46" y="70"/>
                    <a:pt x="48" y="75"/>
                    <a:pt x="51" y="73"/>
                  </a:cubicBezTo>
                  <a:cubicBezTo>
                    <a:pt x="53" y="70"/>
                    <a:pt x="58" y="73"/>
                    <a:pt x="60" y="69"/>
                  </a:cubicBezTo>
                  <a:cubicBezTo>
                    <a:pt x="62" y="70"/>
                    <a:pt x="62" y="68"/>
                    <a:pt x="63" y="68"/>
                  </a:cubicBezTo>
                  <a:cubicBezTo>
                    <a:pt x="66" y="68"/>
                    <a:pt x="67" y="70"/>
                    <a:pt x="69" y="70"/>
                  </a:cubicBezTo>
                  <a:cubicBezTo>
                    <a:pt x="75" y="69"/>
                    <a:pt x="80" y="70"/>
                    <a:pt x="85" y="72"/>
                  </a:cubicBezTo>
                  <a:cubicBezTo>
                    <a:pt x="88" y="70"/>
                    <a:pt x="90" y="66"/>
                    <a:pt x="94" y="65"/>
                  </a:cubicBezTo>
                  <a:cubicBezTo>
                    <a:pt x="94" y="63"/>
                    <a:pt x="91" y="62"/>
                    <a:pt x="90" y="60"/>
                  </a:cubicBezTo>
                  <a:cubicBezTo>
                    <a:pt x="91" y="55"/>
                    <a:pt x="87" y="53"/>
                    <a:pt x="87" y="48"/>
                  </a:cubicBezTo>
                  <a:cubicBezTo>
                    <a:pt x="87" y="47"/>
                    <a:pt x="86" y="45"/>
                    <a:pt x="87" y="43"/>
                  </a:cubicBezTo>
                  <a:cubicBezTo>
                    <a:pt x="84" y="40"/>
                    <a:pt x="84" y="36"/>
                    <a:pt x="83" y="32"/>
                  </a:cubicBezTo>
                  <a:cubicBezTo>
                    <a:pt x="83" y="30"/>
                    <a:pt x="85" y="29"/>
                    <a:pt x="84" y="27"/>
                  </a:cubicBezTo>
                  <a:cubicBezTo>
                    <a:pt x="79" y="21"/>
                    <a:pt x="72" y="28"/>
                    <a:pt x="66" y="26"/>
                  </a:cubicBezTo>
                  <a:cubicBezTo>
                    <a:pt x="65" y="27"/>
                    <a:pt x="62" y="28"/>
                    <a:pt x="60" y="29"/>
                  </a:cubicBezTo>
                  <a:cubicBezTo>
                    <a:pt x="59" y="30"/>
                    <a:pt x="58" y="29"/>
                    <a:pt x="57" y="31"/>
                  </a:cubicBezTo>
                  <a:cubicBezTo>
                    <a:pt x="58" y="33"/>
                    <a:pt x="57" y="39"/>
                    <a:pt x="61" y="38"/>
                  </a:cubicBezTo>
                  <a:cubicBezTo>
                    <a:pt x="62" y="40"/>
                    <a:pt x="65" y="38"/>
                    <a:pt x="64" y="41"/>
                  </a:cubicBezTo>
                  <a:cubicBezTo>
                    <a:pt x="66" y="41"/>
                    <a:pt x="67" y="43"/>
                    <a:pt x="68" y="44"/>
                  </a:cubicBezTo>
                  <a:cubicBezTo>
                    <a:pt x="69" y="46"/>
                    <a:pt x="66" y="47"/>
                    <a:pt x="65" y="48"/>
                  </a:cubicBezTo>
                  <a:cubicBezTo>
                    <a:pt x="63" y="47"/>
                    <a:pt x="61" y="46"/>
                    <a:pt x="59" y="45"/>
                  </a:cubicBezTo>
                  <a:cubicBezTo>
                    <a:pt x="57" y="46"/>
                    <a:pt x="54" y="48"/>
                    <a:pt x="51" y="46"/>
                  </a:cubicBezTo>
                  <a:cubicBezTo>
                    <a:pt x="50" y="44"/>
                    <a:pt x="48" y="42"/>
                    <a:pt x="48" y="39"/>
                  </a:cubicBezTo>
                  <a:cubicBezTo>
                    <a:pt x="44" y="36"/>
                    <a:pt x="38" y="41"/>
                    <a:pt x="34" y="35"/>
                  </a:cubicBezTo>
                  <a:cubicBezTo>
                    <a:pt x="30" y="35"/>
                    <a:pt x="25" y="40"/>
                    <a:pt x="21" y="37"/>
                  </a:cubicBezTo>
                  <a:cubicBezTo>
                    <a:pt x="16" y="39"/>
                    <a:pt x="10" y="40"/>
                    <a:pt x="7" y="45"/>
                  </a:cubicBezTo>
                  <a:cubicBezTo>
                    <a:pt x="6" y="46"/>
                    <a:pt x="4" y="46"/>
                    <a:pt x="3" y="45"/>
                  </a:cubicBezTo>
                  <a:cubicBezTo>
                    <a:pt x="0" y="43"/>
                    <a:pt x="1" y="39"/>
                    <a:pt x="0" y="36"/>
                  </a:cubicBezTo>
                  <a:cubicBezTo>
                    <a:pt x="1" y="32"/>
                    <a:pt x="3" y="29"/>
                    <a:pt x="6" y="28"/>
                  </a:cubicBezTo>
                  <a:cubicBezTo>
                    <a:pt x="7" y="26"/>
                    <a:pt x="8" y="24"/>
                    <a:pt x="10" y="23"/>
                  </a:cubicBezTo>
                  <a:cubicBezTo>
                    <a:pt x="13" y="23"/>
                    <a:pt x="15" y="21"/>
                    <a:pt x="18" y="22"/>
                  </a:cubicBezTo>
                  <a:cubicBezTo>
                    <a:pt x="20" y="20"/>
                    <a:pt x="23" y="16"/>
                    <a:pt x="26" y="14"/>
                  </a:cubicBezTo>
                  <a:cubicBezTo>
                    <a:pt x="29" y="13"/>
                    <a:pt x="34" y="14"/>
                    <a:pt x="33" y="10"/>
                  </a:cubicBezTo>
                  <a:cubicBezTo>
                    <a:pt x="36" y="7"/>
                    <a:pt x="40" y="6"/>
                    <a:pt x="43" y="7"/>
                  </a:cubicBezTo>
                  <a:cubicBezTo>
                    <a:pt x="46" y="6"/>
                    <a:pt x="50" y="6"/>
                    <a:pt x="53" y="7"/>
                  </a:cubicBezTo>
                  <a:cubicBezTo>
                    <a:pt x="56" y="6"/>
                    <a:pt x="59" y="3"/>
                    <a:pt x="62" y="1"/>
                  </a:cubicBezTo>
                  <a:cubicBezTo>
                    <a:pt x="64" y="2"/>
                    <a:pt x="65" y="0"/>
                    <a:pt x="66"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5" name="Freeform 109"/>
            <p:cNvSpPr/>
            <p:nvPr/>
          </p:nvSpPr>
          <p:spPr bwMode="auto">
            <a:xfrm>
              <a:off x="6886784" y="2212380"/>
              <a:ext cx="6888" cy="6889"/>
            </a:xfrm>
            <a:custGeom>
              <a:avLst/>
              <a:gdLst>
                <a:gd name="T0" fmla="*/ 2 w 2"/>
                <a:gd name="T1" fmla="*/ 1 h 2"/>
                <a:gd name="T2" fmla="*/ 1 w 2"/>
                <a:gd name="T3" fmla="*/ 1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2"/>
                    <a:pt x="1" y="1"/>
                  </a:cubicBezTo>
                  <a:cubicBezTo>
                    <a:pt x="0" y="1"/>
                    <a:pt x="1" y="0"/>
                    <a:pt x="1" y="0"/>
                  </a:cubicBezTo>
                  <a:cubicBezTo>
                    <a:pt x="2" y="0"/>
                    <a:pt x="2" y="1"/>
                    <a:pt x="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6" name="Freeform 110"/>
            <p:cNvSpPr/>
            <p:nvPr/>
          </p:nvSpPr>
          <p:spPr bwMode="auto">
            <a:xfrm>
              <a:off x="6926738" y="2222025"/>
              <a:ext cx="2756"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7" name="Freeform 111"/>
            <p:cNvSpPr/>
            <p:nvPr/>
          </p:nvSpPr>
          <p:spPr bwMode="auto">
            <a:xfrm>
              <a:off x="6535460" y="2222025"/>
              <a:ext cx="19288" cy="20668"/>
            </a:xfrm>
            <a:custGeom>
              <a:avLst/>
              <a:gdLst>
                <a:gd name="T0" fmla="*/ 6 w 6"/>
                <a:gd name="T1" fmla="*/ 1 h 6"/>
                <a:gd name="T2" fmla="*/ 2 w 6"/>
                <a:gd name="T3" fmla="*/ 6 h 6"/>
                <a:gd name="T4" fmla="*/ 1 w 6"/>
                <a:gd name="T5" fmla="*/ 3 h 6"/>
                <a:gd name="T6" fmla="*/ 6 w 6"/>
                <a:gd name="T7" fmla="*/ 1 h 6"/>
              </a:gdLst>
              <a:ahLst/>
              <a:cxnLst>
                <a:cxn ang="0">
                  <a:pos x="T0" y="T1"/>
                </a:cxn>
                <a:cxn ang="0">
                  <a:pos x="T2" y="T3"/>
                </a:cxn>
                <a:cxn ang="0">
                  <a:pos x="T4" y="T5"/>
                </a:cxn>
                <a:cxn ang="0">
                  <a:pos x="T6" y="T7"/>
                </a:cxn>
              </a:cxnLst>
              <a:rect l="0" t="0" r="r" b="b"/>
              <a:pathLst>
                <a:path w="6" h="6">
                  <a:moveTo>
                    <a:pt x="6" y="1"/>
                  </a:moveTo>
                  <a:cubicBezTo>
                    <a:pt x="5" y="3"/>
                    <a:pt x="5" y="5"/>
                    <a:pt x="2" y="6"/>
                  </a:cubicBezTo>
                  <a:cubicBezTo>
                    <a:pt x="0" y="5"/>
                    <a:pt x="2" y="4"/>
                    <a:pt x="1" y="3"/>
                  </a:cubicBezTo>
                  <a:cubicBezTo>
                    <a:pt x="2" y="2"/>
                    <a:pt x="4" y="0"/>
                    <a:pt x="6"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8" name="Freeform 112"/>
            <p:cNvSpPr/>
            <p:nvPr/>
          </p:nvSpPr>
          <p:spPr bwMode="auto">
            <a:xfrm>
              <a:off x="6769676" y="2222025"/>
              <a:ext cx="88176" cy="52358"/>
            </a:xfrm>
            <a:custGeom>
              <a:avLst/>
              <a:gdLst>
                <a:gd name="T0" fmla="*/ 26 w 27"/>
                <a:gd name="T1" fmla="*/ 3 h 16"/>
                <a:gd name="T2" fmla="*/ 18 w 27"/>
                <a:gd name="T3" fmla="*/ 15 h 16"/>
                <a:gd name="T4" fmla="*/ 5 w 27"/>
                <a:gd name="T5" fmla="*/ 15 h 16"/>
                <a:gd name="T6" fmla="*/ 0 w 27"/>
                <a:gd name="T7" fmla="*/ 12 h 16"/>
                <a:gd name="T8" fmla="*/ 4 w 27"/>
                <a:gd name="T9" fmla="*/ 6 h 16"/>
                <a:gd name="T10" fmla="*/ 9 w 27"/>
                <a:gd name="T11" fmla="*/ 10 h 16"/>
                <a:gd name="T12" fmla="*/ 22 w 27"/>
                <a:gd name="T13" fmla="*/ 1 h 16"/>
                <a:gd name="T14" fmla="*/ 26 w 27"/>
                <a:gd name="T15" fmla="*/ 3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6">
                  <a:moveTo>
                    <a:pt x="26" y="3"/>
                  </a:moveTo>
                  <a:cubicBezTo>
                    <a:pt x="27" y="8"/>
                    <a:pt x="21" y="13"/>
                    <a:pt x="18" y="15"/>
                  </a:cubicBezTo>
                  <a:cubicBezTo>
                    <a:pt x="13" y="15"/>
                    <a:pt x="9" y="16"/>
                    <a:pt x="5" y="15"/>
                  </a:cubicBezTo>
                  <a:cubicBezTo>
                    <a:pt x="3" y="14"/>
                    <a:pt x="2" y="12"/>
                    <a:pt x="0" y="12"/>
                  </a:cubicBezTo>
                  <a:cubicBezTo>
                    <a:pt x="0" y="9"/>
                    <a:pt x="2" y="7"/>
                    <a:pt x="4" y="6"/>
                  </a:cubicBezTo>
                  <a:cubicBezTo>
                    <a:pt x="9" y="4"/>
                    <a:pt x="5" y="11"/>
                    <a:pt x="9" y="10"/>
                  </a:cubicBezTo>
                  <a:cubicBezTo>
                    <a:pt x="14" y="9"/>
                    <a:pt x="19" y="6"/>
                    <a:pt x="22" y="1"/>
                  </a:cubicBezTo>
                  <a:cubicBezTo>
                    <a:pt x="23" y="1"/>
                    <a:pt x="26" y="0"/>
                    <a:pt x="26"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9" name="Freeform 113"/>
            <p:cNvSpPr/>
            <p:nvPr/>
          </p:nvSpPr>
          <p:spPr bwMode="auto">
            <a:xfrm>
              <a:off x="6867495" y="2245449"/>
              <a:ext cx="9644" cy="16534"/>
            </a:xfrm>
            <a:custGeom>
              <a:avLst/>
              <a:gdLst>
                <a:gd name="T0" fmla="*/ 2 w 3"/>
                <a:gd name="T1" fmla="*/ 0 h 5"/>
                <a:gd name="T2" fmla="*/ 0 w 3"/>
                <a:gd name="T3" fmla="*/ 5 h 5"/>
                <a:gd name="T4" fmla="*/ 2 w 3"/>
                <a:gd name="T5" fmla="*/ 0 h 5"/>
              </a:gdLst>
              <a:ahLst/>
              <a:cxnLst>
                <a:cxn ang="0">
                  <a:pos x="T0" y="T1"/>
                </a:cxn>
                <a:cxn ang="0">
                  <a:pos x="T2" y="T3"/>
                </a:cxn>
                <a:cxn ang="0">
                  <a:pos x="T4" y="T5"/>
                </a:cxn>
              </a:cxnLst>
              <a:rect l="0" t="0" r="r" b="b"/>
              <a:pathLst>
                <a:path w="3" h="5">
                  <a:moveTo>
                    <a:pt x="2" y="0"/>
                  </a:moveTo>
                  <a:cubicBezTo>
                    <a:pt x="3" y="2"/>
                    <a:pt x="1" y="4"/>
                    <a:pt x="0" y="5"/>
                  </a:cubicBezTo>
                  <a:cubicBezTo>
                    <a:pt x="1" y="3"/>
                    <a:pt x="0" y="1"/>
                    <a:pt x="2"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0" name="Freeform 114"/>
            <p:cNvSpPr/>
            <p:nvPr/>
          </p:nvSpPr>
          <p:spPr bwMode="auto">
            <a:xfrm>
              <a:off x="7492989" y="224820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1" name="Freeform 115"/>
            <p:cNvSpPr/>
            <p:nvPr/>
          </p:nvSpPr>
          <p:spPr bwMode="auto">
            <a:xfrm>
              <a:off x="8037196" y="2259228"/>
              <a:ext cx="2756" cy="5511"/>
            </a:xfrm>
            <a:custGeom>
              <a:avLst/>
              <a:gdLst>
                <a:gd name="T0" fmla="*/ 0 w 2"/>
                <a:gd name="T1" fmla="*/ 4 h 4"/>
                <a:gd name="T2" fmla="*/ 0 w 2"/>
                <a:gd name="T3" fmla="*/ 0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0"/>
                  </a:lnTo>
                  <a:lnTo>
                    <a:pt x="2" y="0"/>
                  </a:lnTo>
                  <a:lnTo>
                    <a:pt x="0" y="4"/>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2" name="Freeform 116"/>
            <p:cNvSpPr/>
            <p:nvPr/>
          </p:nvSpPr>
          <p:spPr bwMode="auto">
            <a:xfrm>
              <a:off x="6736610" y="2264739"/>
              <a:ext cx="30310" cy="20668"/>
            </a:xfrm>
            <a:custGeom>
              <a:avLst/>
              <a:gdLst>
                <a:gd name="T0" fmla="*/ 9 w 9"/>
                <a:gd name="T1" fmla="*/ 3 h 6"/>
                <a:gd name="T2" fmla="*/ 9 w 9"/>
                <a:gd name="T3" fmla="*/ 5 h 6"/>
                <a:gd name="T4" fmla="*/ 0 w 9"/>
                <a:gd name="T5" fmla="*/ 3 h 6"/>
                <a:gd name="T6" fmla="*/ 4 w 9"/>
                <a:gd name="T7" fmla="*/ 0 h 6"/>
                <a:gd name="T8" fmla="*/ 9 w 9"/>
                <a:gd name="T9" fmla="*/ 3 h 6"/>
              </a:gdLst>
              <a:ahLst/>
              <a:cxnLst>
                <a:cxn ang="0">
                  <a:pos x="T0" y="T1"/>
                </a:cxn>
                <a:cxn ang="0">
                  <a:pos x="T2" y="T3"/>
                </a:cxn>
                <a:cxn ang="0">
                  <a:pos x="T4" y="T5"/>
                </a:cxn>
                <a:cxn ang="0">
                  <a:pos x="T6" y="T7"/>
                </a:cxn>
                <a:cxn ang="0">
                  <a:pos x="T8" y="T9"/>
                </a:cxn>
              </a:cxnLst>
              <a:rect l="0" t="0" r="r" b="b"/>
              <a:pathLst>
                <a:path w="9" h="6">
                  <a:moveTo>
                    <a:pt x="9" y="3"/>
                  </a:moveTo>
                  <a:cubicBezTo>
                    <a:pt x="9" y="5"/>
                    <a:pt x="9" y="5"/>
                    <a:pt x="9" y="5"/>
                  </a:cubicBezTo>
                  <a:cubicBezTo>
                    <a:pt x="6" y="4"/>
                    <a:pt x="1" y="6"/>
                    <a:pt x="0" y="3"/>
                  </a:cubicBezTo>
                  <a:cubicBezTo>
                    <a:pt x="0" y="1"/>
                    <a:pt x="2" y="1"/>
                    <a:pt x="4" y="0"/>
                  </a:cubicBezTo>
                  <a:cubicBezTo>
                    <a:pt x="6" y="0"/>
                    <a:pt x="7" y="2"/>
                    <a:pt x="9"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3" name="Rectangle 117"/>
            <p:cNvSpPr>
              <a:spLocks noChangeArrowheads="1"/>
            </p:cNvSpPr>
            <p:nvPr/>
          </p:nvSpPr>
          <p:spPr bwMode="auto">
            <a:xfrm>
              <a:off x="8049596" y="2285407"/>
              <a:ext cx="4133" cy="1378"/>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sp>
          <p:nvSpPr>
            <p:cNvPr id="294" name="Freeform 118"/>
            <p:cNvSpPr/>
            <p:nvPr/>
          </p:nvSpPr>
          <p:spPr bwMode="auto">
            <a:xfrm>
              <a:off x="8056484" y="2285407"/>
              <a:ext cx="0" cy="2756"/>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5" name="Freeform 119"/>
            <p:cNvSpPr/>
            <p:nvPr/>
          </p:nvSpPr>
          <p:spPr bwMode="auto">
            <a:xfrm>
              <a:off x="7003892" y="2288163"/>
              <a:ext cx="9644" cy="16534"/>
            </a:xfrm>
            <a:custGeom>
              <a:avLst/>
              <a:gdLst>
                <a:gd name="T0" fmla="*/ 3 w 3"/>
                <a:gd name="T1" fmla="*/ 1 h 5"/>
                <a:gd name="T2" fmla="*/ 1 w 3"/>
                <a:gd name="T3" fmla="*/ 3 h 5"/>
                <a:gd name="T4" fmla="*/ 0 w 3"/>
                <a:gd name="T5" fmla="*/ 2 h 5"/>
                <a:gd name="T6" fmla="*/ 3 w 3"/>
                <a:gd name="T7" fmla="*/ 1 h 5"/>
              </a:gdLst>
              <a:ahLst/>
              <a:cxnLst>
                <a:cxn ang="0">
                  <a:pos x="T0" y="T1"/>
                </a:cxn>
                <a:cxn ang="0">
                  <a:pos x="T2" y="T3"/>
                </a:cxn>
                <a:cxn ang="0">
                  <a:pos x="T4" y="T5"/>
                </a:cxn>
                <a:cxn ang="0">
                  <a:pos x="T6" y="T7"/>
                </a:cxn>
              </a:cxnLst>
              <a:rect l="0" t="0" r="r" b="b"/>
              <a:pathLst>
                <a:path w="3" h="5">
                  <a:moveTo>
                    <a:pt x="3" y="1"/>
                  </a:moveTo>
                  <a:cubicBezTo>
                    <a:pt x="3" y="2"/>
                    <a:pt x="2" y="5"/>
                    <a:pt x="1" y="3"/>
                  </a:cubicBezTo>
                  <a:cubicBezTo>
                    <a:pt x="1" y="3"/>
                    <a:pt x="0" y="3"/>
                    <a:pt x="0" y="2"/>
                  </a:cubicBezTo>
                  <a:cubicBezTo>
                    <a:pt x="2" y="3"/>
                    <a:pt x="2" y="0"/>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6" name="Freeform 120"/>
            <p:cNvSpPr/>
            <p:nvPr/>
          </p:nvSpPr>
          <p:spPr bwMode="auto">
            <a:xfrm>
              <a:off x="6473462" y="2297808"/>
              <a:ext cx="19288" cy="28935"/>
            </a:xfrm>
            <a:custGeom>
              <a:avLst/>
              <a:gdLst>
                <a:gd name="T0" fmla="*/ 4 w 6"/>
                <a:gd name="T1" fmla="*/ 0 h 9"/>
                <a:gd name="T2" fmla="*/ 1 w 6"/>
                <a:gd name="T3" fmla="*/ 9 h 9"/>
                <a:gd name="T4" fmla="*/ 2 w 6"/>
                <a:gd name="T5" fmla="*/ 0 h 9"/>
                <a:gd name="T6" fmla="*/ 4 w 6"/>
                <a:gd name="T7" fmla="*/ 0 h 9"/>
              </a:gdLst>
              <a:ahLst/>
              <a:cxnLst>
                <a:cxn ang="0">
                  <a:pos x="T0" y="T1"/>
                </a:cxn>
                <a:cxn ang="0">
                  <a:pos x="T2" y="T3"/>
                </a:cxn>
                <a:cxn ang="0">
                  <a:pos x="T4" y="T5"/>
                </a:cxn>
                <a:cxn ang="0">
                  <a:pos x="T6" y="T7"/>
                </a:cxn>
              </a:cxnLst>
              <a:rect l="0" t="0" r="r" b="b"/>
              <a:pathLst>
                <a:path w="6" h="9">
                  <a:moveTo>
                    <a:pt x="4" y="0"/>
                  </a:moveTo>
                  <a:cubicBezTo>
                    <a:pt x="2" y="3"/>
                    <a:pt x="6" y="8"/>
                    <a:pt x="1" y="9"/>
                  </a:cubicBezTo>
                  <a:cubicBezTo>
                    <a:pt x="1" y="6"/>
                    <a:pt x="0" y="3"/>
                    <a:pt x="2" y="0"/>
                  </a:cubicBezTo>
                  <a:lnTo>
                    <a:pt x="4"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7" name="Freeform 121"/>
            <p:cNvSpPr/>
            <p:nvPr/>
          </p:nvSpPr>
          <p:spPr bwMode="auto">
            <a:xfrm>
              <a:off x="7072778" y="2343277"/>
              <a:ext cx="792200" cy="746796"/>
            </a:xfrm>
            <a:custGeom>
              <a:avLst/>
              <a:gdLst>
                <a:gd name="T0" fmla="*/ 177 w 243"/>
                <a:gd name="T1" fmla="*/ 10 h 228"/>
                <a:gd name="T2" fmla="*/ 172 w 243"/>
                <a:gd name="T3" fmla="*/ 10 h 228"/>
                <a:gd name="T4" fmla="*/ 158 w 243"/>
                <a:gd name="T5" fmla="*/ 23 h 228"/>
                <a:gd name="T6" fmla="*/ 161 w 243"/>
                <a:gd name="T7" fmla="*/ 26 h 228"/>
                <a:gd name="T8" fmla="*/ 160 w 243"/>
                <a:gd name="T9" fmla="*/ 30 h 228"/>
                <a:gd name="T10" fmla="*/ 163 w 243"/>
                <a:gd name="T11" fmla="*/ 44 h 228"/>
                <a:gd name="T12" fmla="*/ 174 w 243"/>
                <a:gd name="T13" fmla="*/ 53 h 228"/>
                <a:gd name="T14" fmla="*/ 205 w 243"/>
                <a:gd name="T15" fmla="*/ 62 h 228"/>
                <a:gd name="T16" fmla="*/ 230 w 243"/>
                <a:gd name="T17" fmla="*/ 61 h 228"/>
                <a:gd name="T18" fmla="*/ 232 w 243"/>
                <a:gd name="T19" fmla="*/ 70 h 228"/>
                <a:gd name="T20" fmla="*/ 223 w 243"/>
                <a:gd name="T21" fmla="*/ 80 h 228"/>
                <a:gd name="T22" fmla="*/ 214 w 243"/>
                <a:gd name="T23" fmla="*/ 119 h 228"/>
                <a:gd name="T24" fmla="*/ 213 w 243"/>
                <a:gd name="T25" fmla="*/ 134 h 228"/>
                <a:gd name="T26" fmla="*/ 218 w 243"/>
                <a:gd name="T27" fmla="*/ 145 h 228"/>
                <a:gd name="T28" fmla="*/ 216 w 243"/>
                <a:gd name="T29" fmla="*/ 157 h 228"/>
                <a:gd name="T30" fmla="*/ 192 w 243"/>
                <a:gd name="T31" fmla="*/ 180 h 228"/>
                <a:gd name="T32" fmla="*/ 135 w 243"/>
                <a:gd name="T33" fmla="*/ 185 h 228"/>
                <a:gd name="T34" fmla="*/ 112 w 243"/>
                <a:gd name="T35" fmla="*/ 199 h 228"/>
                <a:gd name="T36" fmla="*/ 95 w 243"/>
                <a:gd name="T37" fmla="*/ 210 h 228"/>
                <a:gd name="T38" fmla="*/ 84 w 243"/>
                <a:gd name="T39" fmla="*/ 217 h 228"/>
                <a:gd name="T40" fmla="*/ 81 w 243"/>
                <a:gd name="T41" fmla="*/ 218 h 228"/>
                <a:gd name="T42" fmla="*/ 28 w 243"/>
                <a:gd name="T43" fmla="*/ 224 h 228"/>
                <a:gd name="T44" fmla="*/ 1 w 243"/>
                <a:gd name="T45" fmla="*/ 219 h 228"/>
                <a:gd name="T46" fmla="*/ 1 w 243"/>
                <a:gd name="T47" fmla="*/ 198 h 228"/>
                <a:gd name="T48" fmla="*/ 9 w 243"/>
                <a:gd name="T49" fmla="*/ 199 h 228"/>
                <a:gd name="T50" fmla="*/ 22 w 243"/>
                <a:gd name="T51" fmla="*/ 212 h 228"/>
                <a:gd name="T52" fmla="*/ 10 w 243"/>
                <a:gd name="T53" fmla="*/ 187 h 228"/>
                <a:gd name="T54" fmla="*/ 26 w 243"/>
                <a:gd name="T55" fmla="*/ 209 h 228"/>
                <a:gd name="T56" fmla="*/ 24 w 243"/>
                <a:gd name="T57" fmla="*/ 203 h 228"/>
                <a:gd name="T58" fmla="*/ 13 w 243"/>
                <a:gd name="T59" fmla="*/ 182 h 228"/>
                <a:gd name="T60" fmla="*/ 5 w 243"/>
                <a:gd name="T61" fmla="*/ 157 h 228"/>
                <a:gd name="T62" fmla="*/ 30 w 243"/>
                <a:gd name="T63" fmla="*/ 160 h 228"/>
                <a:gd name="T64" fmla="*/ 48 w 243"/>
                <a:gd name="T65" fmla="*/ 158 h 228"/>
                <a:gd name="T66" fmla="*/ 57 w 243"/>
                <a:gd name="T67" fmla="*/ 172 h 228"/>
                <a:gd name="T68" fmla="*/ 77 w 243"/>
                <a:gd name="T69" fmla="*/ 170 h 228"/>
                <a:gd name="T70" fmla="*/ 66 w 243"/>
                <a:gd name="T71" fmla="*/ 153 h 228"/>
                <a:gd name="T72" fmla="*/ 78 w 243"/>
                <a:gd name="T73" fmla="*/ 158 h 228"/>
                <a:gd name="T74" fmla="*/ 114 w 243"/>
                <a:gd name="T75" fmla="*/ 163 h 228"/>
                <a:gd name="T76" fmla="*/ 87 w 243"/>
                <a:gd name="T77" fmla="*/ 153 h 228"/>
                <a:gd name="T78" fmla="*/ 90 w 243"/>
                <a:gd name="T79" fmla="*/ 132 h 228"/>
                <a:gd name="T80" fmla="*/ 110 w 243"/>
                <a:gd name="T81" fmla="*/ 121 h 228"/>
                <a:gd name="T82" fmla="*/ 113 w 243"/>
                <a:gd name="T83" fmla="*/ 94 h 228"/>
                <a:gd name="T84" fmla="*/ 128 w 243"/>
                <a:gd name="T85" fmla="*/ 109 h 228"/>
                <a:gd name="T86" fmla="*/ 145 w 243"/>
                <a:gd name="T87" fmla="*/ 116 h 228"/>
                <a:gd name="T88" fmla="*/ 186 w 243"/>
                <a:gd name="T89" fmla="*/ 112 h 228"/>
                <a:gd name="T90" fmla="*/ 179 w 243"/>
                <a:gd name="T91" fmla="*/ 77 h 228"/>
                <a:gd name="T92" fmla="*/ 147 w 243"/>
                <a:gd name="T93" fmla="*/ 32 h 228"/>
                <a:gd name="T94" fmla="*/ 164 w 243"/>
                <a:gd name="T9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3" h="228">
                  <a:moveTo>
                    <a:pt x="169" y="4"/>
                  </a:moveTo>
                  <a:cubicBezTo>
                    <a:pt x="171" y="4"/>
                    <a:pt x="175" y="2"/>
                    <a:pt x="177" y="4"/>
                  </a:cubicBezTo>
                  <a:cubicBezTo>
                    <a:pt x="177" y="6"/>
                    <a:pt x="175" y="8"/>
                    <a:pt x="177" y="10"/>
                  </a:cubicBezTo>
                  <a:cubicBezTo>
                    <a:pt x="179" y="12"/>
                    <a:pt x="182" y="16"/>
                    <a:pt x="182" y="20"/>
                  </a:cubicBezTo>
                  <a:cubicBezTo>
                    <a:pt x="181" y="21"/>
                    <a:pt x="179" y="21"/>
                    <a:pt x="178" y="20"/>
                  </a:cubicBezTo>
                  <a:cubicBezTo>
                    <a:pt x="175" y="17"/>
                    <a:pt x="175" y="13"/>
                    <a:pt x="172" y="10"/>
                  </a:cubicBezTo>
                  <a:cubicBezTo>
                    <a:pt x="171" y="13"/>
                    <a:pt x="166" y="13"/>
                    <a:pt x="166" y="16"/>
                  </a:cubicBezTo>
                  <a:cubicBezTo>
                    <a:pt x="163" y="17"/>
                    <a:pt x="166" y="21"/>
                    <a:pt x="162" y="21"/>
                  </a:cubicBezTo>
                  <a:cubicBezTo>
                    <a:pt x="159" y="20"/>
                    <a:pt x="159" y="23"/>
                    <a:pt x="158" y="23"/>
                  </a:cubicBezTo>
                  <a:cubicBezTo>
                    <a:pt x="157" y="24"/>
                    <a:pt x="158" y="25"/>
                    <a:pt x="159" y="25"/>
                  </a:cubicBezTo>
                  <a:cubicBezTo>
                    <a:pt x="160" y="25"/>
                    <a:pt x="161" y="25"/>
                    <a:pt x="161" y="24"/>
                  </a:cubicBezTo>
                  <a:cubicBezTo>
                    <a:pt x="161" y="24"/>
                    <a:pt x="162" y="25"/>
                    <a:pt x="161" y="26"/>
                  </a:cubicBezTo>
                  <a:cubicBezTo>
                    <a:pt x="161" y="25"/>
                    <a:pt x="161" y="25"/>
                    <a:pt x="161" y="25"/>
                  </a:cubicBezTo>
                  <a:cubicBezTo>
                    <a:pt x="160" y="28"/>
                    <a:pt x="156" y="27"/>
                    <a:pt x="156" y="29"/>
                  </a:cubicBezTo>
                  <a:cubicBezTo>
                    <a:pt x="157" y="29"/>
                    <a:pt x="158" y="30"/>
                    <a:pt x="160" y="30"/>
                  </a:cubicBezTo>
                  <a:cubicBezTo>
                    <a:pt x="161" y="31"/>
                    <a:pt x="160" y="32"/>
                    <a:pt x="159" y="33"/>
                  </a:cubicBezTo>
                  <a:cubicBezTo>
                    <a:pt x="159" y="37"/>
                    <a:pt x="163" y="39"/>
                    <a:pt x="162" y="42"/>
                  </a:cubicBezTo>
                  <a:cubicBezTo>
                    <a:pt x="163" y="44"/>
                    <a:pt x="163" y="44"/>
                    <a:pt x="163" y="44"/>
                  </a:cubicBezTo>
                  <a:cubicBezTo>
                    <a:pt x="162" y="44"/>
                    <a:pt x="162" y="44"/>
                    <a:pt x="162" y="44"/>
                  </a:cubicBezTo>
                  <a:cubicBezTo>
                    <a:pt x="165" y="46"/>
                    <a:pt x="164" y="50"/>
                    <a:pt x="167" y="51"/>
                  </a:cubicBezTo>
                  <a:cubicBezTo>
                    <a:pt x="170" y="53"/>
                    <a:pt x="171" y="52"/>
                    <a:pt x="174" y="53"/>
                  </a:cubicBezTo>
                  <a:cubicBezTo>
                    <a:pt x="174" y="59"/>
                    <a:pt x="180" y="55"/>
                    <a:pt x="183" y="59"/>
                  </a:cubicBezTo>
                  <a:cubicBezTo>
                    <a:pt x="186" y="58"/>
                    <a:pt x="189" y="59"/>
                    <a:pt x="192" y="57"/>
                  </a:cubicBezTo>
                  <a:cubicBezTo>
                    <a:pt x="197" y="58"/>
                    <a:pt x="199" y="65"/>
                    <a:pt x="205" y="62"/>
                  </a:cubicBezTo>
                  <a:cubicBezTo>
                    <a:pt x="207" y="61"/>
                    <a:pt x="208" y="58"/>
                    <a:pt x="211" y="57"/>
                  </a:cubicBezTo>
                  <a:cubicBezTo>
                    <a:pt x="216" y="55"/>
                    <a:pt x="222" y="56"/>
                    <a:pt x="227" y="58"/>
                  </a:cubicBezTo>
                  <a:cubicBezTo>
                    <a:pt x="228" y="59"/>
                    <a:pt x="227" y="62"/>
                    <a:pt x="230" y="61"/>
                  </a:cubicBezTo>
                  <a:cubicBezTo>
                    <a:pt x="234" y="61"/>
                    <a:pt x="239" y="59"/>
                    <a:pt x="243" y="61"/>
                  </a:cubicBezTo>
                  <a:cubicBezTo>
                    <a:pt x="242" y="64"/>
                    <a:pt x="239" y="66"/>
                    <a:pt x="237" y="68"/>
                  </a:cubicBezTo>
                  <a:cubicBezTo>
                    <a:pt x="235" y="68"/>
                    <a:pt x="232" y="67"/>
                    <a:pt x="232" y="70"/>
                  </a:cubicBezTo>
                  <a:cubicBezTo>
                    <a:pt x="233" y="72"/>
                    <a:pt x="233" y="72"/>
                    <a:pt x="233" y="72"/>
                  </a:cubicBezTo>
                  <a:cubicBezTo>
                    <a:pt x="232" y="74"/>
                    <a:pt x="228" y="72"/>
                    <a:pt x="229" y="75"/>
                  </a:cubicBezTo>
                  <a:cubicBezTo>
                    <a:pt x="227" y="77"/>
                    <a:pt x="223" y="76"/>
                    <a:pt x="223" y="80"/>
                  </a:cubicBezTo>
                  <a:cubicBezTo>
                    <a:pt x="217" y="85"/>
                    <a:pt x="212" y="91"/>
                    <a:pt x="209" y="97"/>
                  </a:cubicBezTo>
                  <a:cubicBezTo>
                    <a:pt x="210" y="104"/>
                    <a:pt x="209" y="110"/>
                    <a:pt x="212" y="116"/>
                  </a:cubicBezTo>
                  <a:cubicBezTo>
                    <a:pt x="213" y="116"/>
                    <a:pt x="213" y="118"/>
                    <a:pt x="214" y="119"/>
                  </a:cubicBezTo>
                  <a:cubicBezTo>
                    <a:pt x="212" y="120"/>
                    <a:pt x="214" y="122"/>
                    <a:pt x="212" y="123"/>
                  </a:cubicBezTo>
                  <a:cubicBezTo>
                    <a:pt x="212" y="126"/>
                    <a:pt x="214" y="128"/>
                    <a:pt x="214" y="131"/>
                  </a:cubicBezTo>
                  <a:cubicBezTo>
                    <a:pt x="213" y="132"/>
                    <a:pt x="214" y="133"/>
                    <a:pt x="213" y="134"/>
                  </a:cubicBezTo>
                  <a:cubicBezTo>
                    <a:pt x="214" y="135"/>
                    <a:pt x="216" y="137"/>
                    <a:pt x="215" y="139"/>
                  </a:cubicBezTo>
                  <a:cubicBezTo>
                    <a:pt x="215" y="139"/>
                    <a:pt x="216" y="141"/>
                    <a:pt x="215" y="141"/>
                  </a:cubicBezTo>
                  <a:cubicBezTo>
                    <a:pt x="217" y="141"/>
                    <a:pt x="216" y="144"/>
                    <a:pt x="218" y="145"/>
                  </a:cubicBezTo>
                  <a:cubicBezTo>
                    <a:pt x="219" y="147"/>
                    <a:pt x="216" y="146"/>
                    <a:pt x="216" y="147"/>
                  </a:cubicBezTo>
                  <a:cubicBezTo>
                    <a:pt x="217" y="148"/>
                    <a:pt x="217" y="149"/>
                    <a:pt x="217" y="151"/>
                  </a:cubicBezTo>
                  <a:cubicBezTo>
                    <a:pt x="218" y="153"/>
                    <a:pt x="213" y="155"/>
                    <a:pt x="216" y="157"/>
                  </a:cubicBezTo>
                  <a:cubicBezTo>
                    <a:pt x="215" y="161"/>
                    <a:pt x="218" y="166"/>
                    <a:pt x="215" y="169"/>
                  </a:cubicBezTo>
                  <a:cubicBezTo>
                    <a:pt x="212" y="176"/>
                    <a:pt x="204" y="171"/>
                    <a:pt x="200" y="176"/>
                  </a:cubicBezTo>
                  <a:cubicBezTo>
                    <a:pt x="198" y="179"/>
                    <a:pt x="194" y="178"/>
                    <a:pt x="192" y="180"/>
                  </a:cubicBezTo>
                  <a:cubicBezTo>
                    <a:pt x="184" y="182"/>
                    <a:pt x="176" y="184"/>
                    <a:pt x="169" y="181"/>
                  </a:cubicBezTo>
                  <a:cubicBezTo>
                    <a:pt x="162" y="174"/>
                    <a:pt x="156" y="183"/>
                    <a:pt x="149" y="184"/>
                  </a:cubicBezTo>
                  <a:cubicBezTo>
                    <a:pt x="144" y="184"/>
                    <a:pt x="139" y="184"/>
                    <a:pt x="135" y="185"/>
                  </a:cubicBezTo>
                  <a:cubicBezTo>
                    <a:pt x="134" y="186"/>
                    <a:pt x="132" y="189"/>
                    <a:pt x="130" y="187"/>
                  </a:cubicBezTo>
                  <a:cubicBezTo>
                    <a:pt x="129" y="188"/>
                    <a:pt x="129" y="189"/>
                    <a:pt x="129" y="190"/>
                  </a:cubicBezTo>
                  <a:cubicBezTo>
                    <a:pt x="123" y="193"/>
                    <a:pt x="119" y="199"/>
                    <a:pt x="112" y="199"/>
                  </a:cubicBezTo>
                  <a:cubicBezTo>
                    <a:pt x="110" y="199"/>
                    <a:pt x="109" y="199"/>
                    <a:pt x="108" y="200"/>
                  </a:cubicBezTo>
                  <a:cubicBezTo>
                    <a:pt x="109" y="203"/>
                    <a:pt x="106" y="206"/>
                    <a:pt x="105" y="208"/>
                  </a:cubicBezTo>
                  <a:cubicBezTo>
                    <a:pt x="101" y="207"/>
                    <a:pt x="99" y="212"/>
                    <a:pt x="95" y="210"/>
                  </a:cubicBezTo>
                  <a:cubicBezTo>
                    <a:pt x="90" y="209"/>
                    <a:pt x="88" y="214"/>
                    <a:pt x="83" y="212"/>
                  </a:cubicBezTo>
                  <a:cubicBezTo>
                    <a:pt x="83" y="213"/>
                    <a:pt x="83" y="213"/>
                    <a:pt x="82" y="213"/>
                  </a:cubicBezTo>
                  <a:cubicBezTo>
                    <a:pt x="82" y="214"/>
                    <a:pt x="82" y="216"/>
                    <a:pt x="84" y="217"/>
                  </a:cubicBezTo>
                  <a:cubicBezTo>
                    <a:pt x="85" y="217"/>
                    <a:pt x="85" y="217"/>
                    <a:pt x="85" y="217"/>
                  </a:cubicBezTo>
                  <a:cubicBezTo>
                    <a:pt x="85" y="217"/>
                    <a:pt x="85" y="217"/>
                    <a:pt x="85" y="217"/>
                  </a:cubicBezTo>
                  <a:cubicBezTo>
                    <a:pt x="83" y="217"/>
                    <a:pt x="82" y="217"/>
                    <a:pt x="81" y="218"/>
                  </a:cubicBezTo>
                  <a:cubicBezTo>
                    <a:pt x="82" y="220"/>
                    <a:pt x="82" y="220"/>
                    <a:pt x="82" y="220"/>
                  </a:cubicBezTo>
                  <a:cubicBezTo>
                    <a:pt x="75" y="227"/>
                    <a:pt x="64" y="227"/>
                    <a:pt x="55" y="228"/>
                  </a:cubicBezTo>
                  <a:cubicBezTo>
                    <a:pt x="46" y="226"/>
                    <a:pt x="36" y="222"/>
                    <a:pt x="28" y="224"/>
                  </a:cubicBezTo>
                  <a:cubicBezTo>
                    <a:pt x="22" y="222"/>
                    <a:pt x="15" y="220"/>
                    <a:pt x="9" y="225"/>
                  </a:cubicBezTo>
                  <a:cubicBezTo>
                    <a:pt x="8" y="226"/>
                    <a:pt x="7" y="227"/>
                    <a:pt x="5" y="226"/>
                  </a:cubicBezTo>
                  <a:cubicBezTo>
                    <a:pt x="3" y="224"/>
                    <a:pt x="5" y="220"/>
                    <a:pt x="1" y="219"/>
                  </a:cubicBezTo>
                  <a:cubicBezTo>
                    <a:pt x="1" y="217"/>
                    <a:pt x="5" y="217"/>
                    <a:pt x="5" y="215"/>
                  </a:cubicBezTo>
                  <a:cubicBezTo>
                    <a:pt x="5" y="204"/>
                    <a:pt x="5" y="204"/>
                    <a:pt x="5" y="204"/>
                  </a:cubicBezTo>
                  <a:cubicBezTo>
                    <a:pt x="3" y="202"/>
                    <a:pt x="0" y="200"/>
                    <a:pt x="1" y="198"/>
                  </a:cubicBezTo>
                  <a:cubicBezTo>
                    <a:pt x="3" y="197"/>
                    <a:pt x="4" y="192"/>
                    <a:pt x="6" y="194"/>
                  </a:cubicBezTo>
                  <a:cubicBezTo>
                    <a:pt x="6" y="196"/>
                    <a:pt x="6" y="197"/>
                    <a:pt x="7" y="198"/>
                  </a:cubicBezTo>
                  <a:cubicBezTo>
                    <a:pt x="9" y="199"/>
                    <a:pt x="9" y="199"/>
                    <a:pt x="9" y="199"/>
                  </a:cubicBezTo>
                  <a:cubicBezTo>
                    <a:pt x="7" y="202"/>
                    <a:pt x="9" y="204"/>
                    <a:pt x="10" y="207"/>
                  </a:cubicBezTo>
                  <a:cubicBezTo>
                    <a:pt x="13" y="208"/>
                    <a:pt x="12" y="212"/>
                    <a:pt x="15" y="212"/>
                  </a:cubicBezTo>
                  <a:cubicBezTo>
                    <a:pt x="18" y="212"/>
                    <a:pt x="21" y="214"/>
                    <a:pt x="22" y="212"/>
                  </a:cubicBezTo>
                  <a:cubicBezTo>
                    <a:pt x="17" y="207"/>
                    <a:pt x="13" y="201"/>
                    <a:pt x="10" y="195"/>
                  </a:cubicBezTo>
                  <a:cubicBezTo>
                    <a:pt x="7" y="194"/>
                    <a:pt x="8" y="189"/>
                    <a:pt x="8" y="187"/>
                  </a:cubicBezTo>
                  <a:cubicBezTo>
                    <a:pt x="8" y="186"/>
                    <a:pt x="9" y="186"/>
                    <a:pt x="10" y="187"/>
                  </a:cubicBezTo>
                  <a:cubicBezTo>
                    <a:pt x="12" y="190"/>
                    <a:pt x="11" y="193"/>
                    <a:pt x="13" y="196"/>
                  </a:cubicBezTo>
                  <a:cubicBezTo>
                    <a:pt x="16" y="197"/>
                    <a:pt x="17" y="199"/>
                    <a:pt x="18" y="201"/>
                  </a:cubicBezTo>
                  <a:cubicBezTo>
                    <a:pt x="21" y="204"/>
                    <a:pt x="24" y="206"/>
                    <a:pt x="26" y="209"/>
                  </a:cubicBezTo>
                  <a:cubicBezTo>
                    <a:pt x="27" y="210"/>
                    <a:pt x="27" y="213"/>
                    <a:pt x="30" y="213"/>
                  </a:cubicBezTo>
                  <a:cubicBezTo>
                    <a:pt x="31" y="210"/>
                    <a:pt x="30" y="207"/>
                    <a:pt x="27" y="205"/>
                  </a:cubicBezTo>
                  <a:cubicBezTo>
                    <a:pt x="26" y="205"/>
                    <a:pt x="25" y="204"/>
                    <a:pt x="24" y="203"/>
                  </a:cubicBezTo>
                  <a:cubicBezTo>
                    <a:pt x="25" y="201"/>
                    <a:pt x="20" y="199"/>
                    <a:pt x="23" y="196"/>
                  </a:cubicBezTo>
                  <a:cubicBezTo>
                    <a:pt x="23" y="193"/>
                    <a:pt x="19" y="193"/>
                    <a:pt x="17" y="191"/>
                  </a:cubicBezTo>
                  <a:cubicBezTo>
                    <a:pt x="16" y="188"/>
                    <a:pt x="12" y="186"/>
                    <a:pt x="13" y="182"/>
                  </a:cubicBezTo>
                  <a:cubicBezTo>
                    <a:pt x="9" y="178"/>
                    <a:pt x="8" y="174"/>
                    <a:pt x="7" y="169"/>
                  </a:cubicBezTo>
                  <a:cubicBezTo>
                    <a:pt x="8" y="167"/>
                    <a:pt x="6" y="165"/>
                    <a:pt x="4" y="163"/>
                  </a:cubicBezTo>
                  <a:cubicBezTo>
                    <a:pt x="5" y="157"/>
                    <a:pt x="5" y="157"/>
                    <a:pt x="5" y="157"/>
                  </a:cubicBezTo>
                  <a:cubicBezTo>
                    <a:pt x="9" y="155"/>
                    <a:pt x="10" y="152"/>
                    <a:pt x="13" y="151"/>
                  </a:cubicBezTo>
                  <a:cubicBezTo>
                    <a:pt x="19" y="153"/>
                    <a:pt x="14" y="164"/>
                    <a:pt x="23" y="160"/>
                  </a:cubicBezTo>
                  <a:cubicBezTo>
                    <a:pt x="26" y="161"/>
                    <a:pt x="30" y="154"/>
                    <a:pt x="30" y="160"/>
                  </a:cubicBezTo>
                  <a:cubicBezTo>
                    <a:pt x="32" y="158"/>
                    <a:pt x="34" y="162"/>
                    <a:pt x="34" y="164"/>
                  </a:cubicBezTo>
                  <a:cubicBezTo>
                    <a:pt x="36" y="160"/>
                    <a:pt x="40" y="157"/>
                    <a:pt x="44" y="157"/>
                  </a:cubicBezTo>
                  <a:cubicBezTo>
                    <a:pt x="45" y="156"/>
                    <a:pt x="46" y="159"/>
                    <a:pt x="48" y="158"/>
                  </a:cubicBezTo>
                  <a:cubicBezTo>
                    <a:pt x="47" y="155"/>
                    <a:pt x="47" y="155"/>
                    <a:pt x="47" y="155"/>
                  </a:cubicBezTo>
                  <a:cubicBezTo>
                    <a:pt x="48" y="155"/>
                    <a:pt x="48" y="158"/>
                    <a:pt x="51" y="157"/>
                  </a:cubicBezTo>
                  <a:cubicBezTo>
                    <a:pt x="54" y="162"/>
                    <a:pt x="56" y="167"/>
                    <a:pt x="57" y="172"/>
                  </a:cubicBezTo>
                  <a:cubicBezTo>
                    <a:pt x="58" y="174"/>
                    <a:pt x="61" y="173"/>
                    <a:pt x="62" y="174"/>
                  </a:cubicBezTo>
                  <a:cubicBezTo>
                    <a:pt x="69" y="168"/>
                    <a:pt x="75" y="179"/>
                    <a:pt x="81" y="173"/>
                  </a:cubicBezTo>
                  <a:cubicBezTo>
                    <a:pt x="81" y="171"/>
                    <a:pt x="79" y="170"/>
                    <a:pt x="77" y="170"/>
                  </a:cubicBezTo>
                  <a:cubicBezTo>
                    <a:pt x="71" y="170"/>
                    <a:pt x="68" y="164"/>
                    <a:pt x="63" y="161"/>
                  </a:cubicBezTo>
                  <a:cubicBezTo>
                    <a:pt x="61" y="160"/>
                    <a:pt x="58" y="160"/>
                    <a:pt x="57" y="158"/>
                  </a:cubicBezTo>
                  <a:cubicBezTo>
                    <a:pt x="57" y="153"/>
                    <a:pt x="64" y="156"/>
                    <a:pt x="66" y="153"/>
                  </a:cubicBezTo>
                  <a:cubicBezTo>
                    <a:pt x="68" y="154"/>
                    <a:pt x="67" y="150"/>
                    <a:pt x="70" y="152"/>
                  </a:cubicBezTo>
                  <a:cubicBezTo>
                    <a:pt x="73" y="154"/>
                    <a:pt x="73" y="158"/>
                    <a:pt x="76" y="161"/>
                  </a:cubicBezTo>
                  <a:cubicBezTo>
                    <a:pt x="77" y="160"/>
                    <a:pt x="78" y="160"/>
                    <a:pt x="78" y="158"/>
                  </a:cubicBezTo>
                  <a:cubicBezTo>
                    <a:pt x="82" y="160"/>
                    <a:pt x="87" y="161"/>
                    <a:pt x="92" y="163"/>
                  </a:cubicBezTo>
                  <a:cubicBezTo>
                    <a:pt x="96" y="167"/>
                    <a:pt x="101" y="162"/>
                    <a:pt x="106" y="162"/>
                  </a:cubicBezTo>
                  <a:cubicBezTo>
                    <a:pt x="114" y="163"/>
                    <a:pt x="114" y="163"/>
                    <a:pt x="114" y="163"/>
                  </a:cubicBezTo>
                  <a:cubicBezTo>
                    <a:pt x="116" y="162"/>
                    <a:pt x="113" y="161"/>
                    <a:pt x="112" y="160"/>
                  </a:cubicBezTo>
                  <a:cubicBezTo>
                    <a:pt x="110" y="159"/>
                    <a:pt x="109" y="156"/>
                    <a:pt x="106" y="156"/>
                  </a:cubicBezTo>
                  <a:cubicBezTo>
                    <a:pt x="99" y="159"/>
                    <a:pt x="93" y="156"/>
                    <a:pt x="87" y="153"/>
                  </a:cubicBezTo>
                  <a:cubicBezTo>
                    <a:pt x="84" y="151"/>
                    <a:pt x="82" y="146"/>
                    <a:pt x="78" y="146"/>
                  </a:cubicBezTo>
                  <a:cubicBezTo>
                    <a:pt x="76" y="142"/>
                    <a:pt x="82" y="143"/>
                    <a:pt x="83" y="139"/>
                  </a:cubicBezTo>
                  <a:cubicBezTo>
                    <a:pt x="82" y="135"/>
                    <a:pt x="88" y="134"/>
                    <a:pt x="90" y="132"/>
                  </a:cubicBezTo>
                  <a:cubicBezTo>
                    <a:pt x="93" y="131"/>
                    <a:pt x="96" y="129"/>
                    <a:pt x="99" y="132"/>
                  </a:cubicBezTo>
                  <a:cubicBezTo>
                    <a:pt x="101" y="131"/>
                    <a:pt x="101" y="129"/>
                    <a:pt x="101" y="127"/>
                  </a:cubicBezTo>
                  <a:cubicBezTo>
                    <a:pt x="105" y="126"/>
                    <a:pt x="108" y="124"/>
                    <a:pt x="110" y="121"/>
                  </a:cubicBezTo>
                  <a:cubicBezTo>
                    <a:pt x="113" y="119"/>
                    <a:pt x="119" y="121"/>
                    <a:pt x="120" y="116"/>
                  </a:cubicBezTo>
                  <a:cubicBezTo>
                    <a:pt x="118" y="110"/>
                    <a:pt x="120" y="103"/>
                    <a:pt x="116" y="97"/>
                  </a:cubicBezTo>
                  <a:cubicBezTo>
                    <a:pt x="115" y="96"/>
                    <a:pt x="113" y="96"/>
                    <a:pt x="113" y="94"/>
                  </a:cubicBezTo>
                  <a:cubicBezTo>
                    <a:pt x="118" y="94"/>
                    <a:pt x="125" y="92"/>
                    <a:pt x="128" y="96"/>
                  </a:cubicBezTo>
                  <a:cubicBezTo>
                    <a:pt x="127" y="98"/>
                    <a:pt x="129" y="99"/>
                    <a:pt x="129" y="102"/>
                  </a:cubicBezTo>
                  <a:cubicBezTo>
                    <a:pt x="129" y="105"/>
                    <a:pt x="125" y="106"/>
                    <a:pt x="128" y="109"/>
                  </a:cubicBezTo>
                  <a:cubicBezTo>
                    <a:pt x="128" y="110"/>
                    <a:pt x="128" y="112"/>
                    <a:pt x="126" y="113"/>
                  </a:cubicBezTo>
                  <a:cubicBezTo>
                    <a:pt x="126" y="116"/>
                    <a:pt x="129" y="116"/>
                    <a:pt x="130" y="119"/>
                  </a:cubicBezTo>
                  <a:cubicBezTo>
                    <a:pt x="135" y="118"/>
                    <a:pt x="141" y="120"/>
                    <a:pt x="145" y="116"/>
                  </a:cubicBezTo>
                  <a:cubicBezTo>
                    <a:pt x="148" y="117"/>
                    <a:pt x="151" y="114"/>
                    <a:pt x="154" y="115"/>
                  </a:cubicBezTo>
                  <a:cubicBezTo>
                    <a:pt x="161" y="119"/>
                    <a:pt x="169" y="111"/>
                    <a:pt x="176" y="116"/>
                  </a:cubicBezTo>
                  <a:cubicBezTo>
                    <a:pt x="179" y="113"/>
                    <a:pt x="189" y="120"/>
                    <a:pt x="186" y="112"/>
                  </a:cubicBezTo>
                  <a:cubicBezTo>
                    <a:pt x="189" y="106"/>
                    <a:pt x="186" y="99"/>
                    <a:pt x="188" y="93"/>
                  </a:cubicBezTo>
                  <a:cubicBezTo>
                    <a:pt x="187" y="89"/>
                    <a:pt x="188" y="83"/>
                    <a:pt x="184" y="80"/>
                  </a:cubicBezTo>
                  <a:cubicBezTo>
                    <a:pt x="179" y="77"/>
                    <a:pt x="179" y="77"/>
                    <a:pt x="179" y="77"/>
                  </a:cubicBezTo>
                  <a:cubicBezTo>
                    <a:pt x="175" y="72"/>
                    <a:pt x="172" y="65"/>
                    <a:pt x="165" y="64"/>
                  </a:cubicBezTo>
                  <a:cubicBezTo>
                    <a:pt x="162" y="61"/>
                    <a:pt x="158" y="60"/>
                    <a:pt x="155" y="57"/>
                  </a:cubicBezTo>
                  <a:cubicBezTo>
                    <a:pt x="150" y="50"/>
                    <a:pt x="152" y="40"/>
                    <a:pt x="147" y="32"/>
                  </a:cubicBezTo>
                  <a:cubicBezTo>
                    <a:pt x="148" y="27"/>
                    <a:pt x="145" y="22"/>
                    <a:pt x="148" y="18"/>
                  </a:cubicBezTo>
                  <a:cubicBezTo>
                    <a:pt x="148" y="12"/>
                    <a:pt x="153" y="7"/>
                    <a:pt x="157" y="4"/>
                  </a:cubicBezTo>
                  <a:cubicBezTo>
                    <a:pt x="159" y="2"/>
                    <a:pt x="162" y="3"/>
                    <a:pt x="164" y="0"/>
                  </a:cubicBezTo>
                  <a:cubicBezTo>
                    <a:pt x="166" y="1"/>
                    <a:pt x="167" y="2"/>
                    <a:pt x="169"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8" name="Freeform 122"/>
            <p:cNvSpPr/>
            <p:nvPr/>
          </p:nvSpPr>
          <p:spPr bwMode="auto">
            <a:xfrm>
              <a:off x="6382531" y="2352922"/>
              <a:ext cx="22044" cy="23424"/>
            </a:xfrm>
            <a:custGeom>
              <a:avLst/>
              <a:gdLst>
                <a:gd name="T0" fmla="*/ 6 w 7"/>
                <a:gd name="T1" fmla="*/ 4 h 7"/>
                <a:gd name="T2" fmla="*/ 3 w 7"/>
                <a:gd name="T3" fmla="*/ 6 h 7"/>
                <a:gd name="T4" fmla="*/ 1 w 7"/>
                <a:gd name="T5" fmla="*/ 4 h 7"/>
                <a:gd name="T6" fmla="*/ 5 w 7"/>
                <a:gd name="T7" fmla="*/ 0 h 7"/>
                <a:gd name="T8" fmla="*/ 6 w 7"/>
                <a:gd name="T9" fmla="*/ 4 h 7"/>
              </a:gdLst>
              <a:ahLst/>
              <a:cxnLst>
                <a:cxn ang="0">
                  <a:pos x="T0" y="T1"/>
                </a:cxn>
                <a:cxn ang="0">
                  <a:pos x="T2" y="T3"/>
                </a:cxn>
                <a:cxn ang="0">
                  <a:pos x="T4" y="T5"/>
                </a:cxn>
                <a:cxn ang="0">
                  <a:pos x="T6" y="T7"/>
                </a:cxn>
                <a:cxn ang="0">
                  <a:pos x="T8" y="T9"/>
                </a:cxn>
              </a:cxnLst>
              <a:rect l="0" t="0" r="r" b="b"/>
              <a:pathLst>
                <a:path w="7" h="7">
                  <a:moveTo>
                    <a:pt x="6" y="4"/>
                  </a:moveTo>
                  <a:cubicBezTo>
                    <a:pt x="5" y="5"/>
                    <a:pt x="4" y="5"/>
                    <a:pt x="3" y="6"/>
                  </a:cubicBezTo>
                  <a:cubicBezTo>
                    <a:pt x="2" y="7"/>
                    <a:pt x="2" y="5"/>
                    <a:pt x="1" y="4"/>
                  </a:cubicBezTo>
                  <a:cubicBezTo>
                    <a:pt x="0" y="2"/>
                    <a:pt x="3" y="0"/>
                    <a:pt x="5" y="0"/>
                  </a:cubicBezTo>
                  <a:cubicBezTo>
                    <a:pt x="7" y="1"/>
                    <a:pt x="6" y="2"/>
                    <a:pt x="6"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9" name="Freeform 123"/>
            <p:cNvSpPr/>
            <p:nvPr/>
          </p:nvSpPr>
          <p:spPr bwMode="auto">
            <a:xfrm>
              <a:off x="7346949" y="2357055"/>
              <a:ext cx="129507" cy="278327"/>
            </a:xfrm>
            <a:custGeom>
              <a:avLst/>
              <a:gdLst>
                <a:gd name="T0" fmla="*/ 21 w 40"/>
                <a:gd name="T1" fmla="*/ 3 h 85"/>
                <a:gd name="T2" fmla="*/ 19 w 40"/>
                <a:gd name="T3" fmla="*/ 21 h 85"/>
                <a:gd name="T4" fmla="*/ 25 w 40"/>
                <a:gd name="T5" fmla="*/ 48 h 85"/>
                <a:gd name="T6" fmla="*/ 26 w 40"/>
                <a:gd name="T7" fmla="*/ 54 h 85"/>
                <a:gd name="T8" fmla="*/ 37 w 40"/>
                <a:gd name="T9" fmla="*/ 69 h 85"/>
                <a:gd name="T10" fmla="*/ 38 w 40"/>
                <a:gd name="T11" fmla="*/ 75 h 85"/>
                <a:gd name="T12" fmla="*/ 40 w 40"/>
                <a:gd name="T13" fmla="*/ 77 h 85"/>
                <a:gd name="T14" fmla="*/ 35 w 40"/>
                <a:gd name="T15" fmla="*/ 80 h 85"/>
                <a:gd name="T16" fmla="*/ 35 w 40"/>
                <a:gd name="T17" fmla="*/ 85 h 85"/>
                <a:gd name="T18" fmla="*/ 26 w 40"/>
                <a:gd name="T19" fmla="*/ 77 h 85"/>
                <a:gd name="T20" fmla="*/ 20 w 40"/>
                <a:gd name="T21" fmla="*/ 71 h 85"/>
                <a:gd name="T22" fmla="*/ 16 w 40"/>
                <a:gd name="T23" fmla="*/ 61 h 85"/>
                <a:gd name="T24" fmla="*/ 14 w 40"/>
                <a:gd name="T25" fmla="*/ 57 h 85"/>
                <a:gd name="T26" fmla="*/ 6 w 40"/>
                <a:gd name="T27" fmla="*/ 51 h 85"/>
                <a:gd name="T28" fmla="*/ 2 w 40"/>
                <a:gd name="T29" fmla="*/ 45 h 85"/>
                <a:gd name="T30" fmla="*/ 3 w 40"/>
                <a:gd name="T31" fmla="*/ 36 h 85"/>
                <a:gd name="T32" fmla="*/ 3 w 40"/>
                <a:gd name="T33" fmla="*/ 21 h 85"/>
                <a:gd name="T34" fmla="*/ 3 w 40"/>
                <a:gd name="T35" fmla="*/ 16 h 85"/>
                <a:gd name="T36" fmla="*/ 6 w 40"/>
                <a:gd name="T37" fmla="*/ 5 h 85"/>
                <a:gd name="T38" fmla="*/ 6 w 40"/>
                <a:gd name="T39" fmla="*/ 1 h 85"/>
                <a:gd name="T40" fmla="*/ 19 w 40"/>
                <a:gd name="T41" fmla="*/ 0 h 85"/>
                <a:gd name="T42" fmla="*/ 21 w 40"/>
                <a:gd name="T4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85">
                  <a:moveTo>
                    <a:pt x="21" y="3"/>
                  </a:moveTo>
                  <a:cubicBezTo>
                    <a:pt x="21" y="9"/>
                    <a:pt x="19" y="15"/>
                    <a:pt x="19" y="21"/>
                  </a:cubicBezTo>
                  <a:cubicBezTo>
                    <a:pt x="14" y="31"/>
                    <a:pt x="22" y="39"/>
                    <a:pt x="25" y="48"/>
                  </a:cubicBezTo>
                  <a:cubicBezTo>
                    <a:pt x="24" y="50"/>
                    <a:pt x="28" y="52"/>
                    <a:pt x="26" y="54"/>
                  </a:cubicBezTo>
                  <a:cubicBezTo>
                    <a:pt x="29" y="59"/>
                    <a:pt x="33" y="65"/>
                    <a:pt x="37" y="69"/>
                  </a:cubicBezTo>
                  <a:cubicBezTo>
                    <a:pt x="37" y="71"/>
                    <a:pt x="39" y="73"/>
                    <a:pt x="38" y="75"/>
                  </a:cubicBezTo>
                  <a:cubicBezTo>
                    <a:pt x="38" y="76"/>
                    <a:pt x="40" y="75"/>
                    <a:pt x="40" y="77"/>
                  </a:cubicBezTo>
                  <a:cubicBezTo>
                    <a:pt x="39" y="79"/>
                    <a:pt x="37" y="79"/>
                    <a:pt x="35" y="80"/>
                  </a:cubicBezTo>
                  <a:cubicBezTo>
                    <a:pt x="35" y="82"/>
                    <a:pt x="38" y="84"/>
                    <a:pt x="35" y="85"/>
                  </a:cubicBezTo>
                  <a:cubicBezTo>
                    <a:pt x="31" y="85"/>
                    <a:pt x="27" y="81"/>
                    <a:pt x="26" y="77"/>
                  </a:cubicBezTo>
                  <a:cubicBezTo>
                    <a:pt x="25" y="74"/>
                    <a:pt x="24" y="71"/>
                    <a:pt x="20" y="71"/>
                  </a:cubicBezTo>
                  <a:cubicBezTo>
                    <a:pt x="18" y="68"/>
                    <a:pt x="19" y="64"/>
                    <a:pt x="16" y="61"/>
                  </a:cubicBezTo>
                  <a:cubicBezTo>
                    <a:pt x="16" y="59"/>
                    <a:pt x="14" y="59"/>
                    <a:pt x="14" y="57"/>
                  </a:cubicBezTo>
                  <a:cubicBezTo>
                    <a:pt x="13" y="53"/>
                    <a:pt x="8" y="53"/>
                    <a:pt x="6" y="51"/>
                  </a:cubicBezTo>
                  <a:cubicBezTo>
                    <a:pt x="3" y="51"/>
                    <a:pt x="4" y="46"/>
                    <a:pt x="2" y="45"/>
                  </a:cubicBezTo>
                  <a:cubicBezTo>
                    <a:pt x="3" y="41"/>
                    <a:pt x="5" y="39"/>
                    <a:pt x="3" y="36"/>
                  </a:cubicBezTo>
                  <a:cubicBezTo>
                    <a:pt x="4" y="31"/>
                    <a:pt x="0" y="26"/>
                    <a:pt x="3" y="21"/>
                  </a:cubicBezTo>
                  <a:cubicBezTo>
                    <a:pt x="2" y="19"/>
                    <a:pt x="3" y="17"/>
                    <a:pt x="3" y="16"/>
                  </a:cubicBezTo>
                  <a:cubicBezTo>
                    <a:pt x="8" y="13"/>
                    <a:pt x="4" y="8"/>
                    <a:pt x="6" y="5"/>
                  </a:cubicBezTo>
                  <a:cubicBezTo>
                    <a:pt x="7" y="4"/>
                    <a:pt x="5" y="2"/>
                    <a:pt x="6" y="1"/>
                  </a:cubicBezTo>
                  <a:cubicBezTo>
                    <a:pt x="10" y="1"/>
                    <a:pt x="15" y="0"/>
                    <a:pt x="19" y="0"/>
                  </a:cubicBezTo>
                  <a:lnTo>
                    <a:pt x="21"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0" name="Freeform 124"/>
            <p:cNvSpPr/>
            <p:nvPr/>
          </p:nvSpPr>
          <p:spPr bwMode="auto">
            <a:xfrm>
              <a:off x="7616985" y="2369456"/>
              <a:ext cx="2756" cy="4134"/>
            </a:xfrm>
            <a:custGeom>
              <a:avLst/>
              <a:gdLst>
                <a:gd name="T0" fmla="*/ 2 w 2"/>
                <a:gd name="T1" fmla="*/ 3 h 3"/>
                <a:gd name="T2" fmla="*/ 0 w 2"/>
                <a:gd name="T3" fmla="*/ 0 h 3"/>
                <a:gd name="T4" fmla="*/ 2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0" y="0"/>
                  </a:lnTo>
                  <a:lnTo>
                    <a:pt x="2" y="0"/>
                  </a:lnTo>
                  <a:lnTo>
                    <a:pt x="2"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1" name="Freeform 125"/>
            <p:cNvSpPr/>
            <p:nvPr/>
          </p:nvSpPr>
          <p:spPr bwMode="auto">
            <a:xfrm>
              <a:off x="6516171" y="2383235"/>
              <a:ext cx="15155" cy="33069"/>
            </a:xfrm>
            <a:custGeom>
              <a:avLst/>
              <a:gdLst>
                <a:gd name="T0" fmla="*/ 5 w 5"/>
                <a:gd name="T1" fmla="*/ 1 h 10"/>
                <a:gd name="T2" fmla="*/ 2 w 5"/>
                <a:gd name="T3" fmla="*/ 10 h 10"/>
                <a:gd name="T4" fmla="*/ 1 w 5"/>
                <a:gd name="T5" fmla="*/ 4 h 10"/>
                <a:gd name="T6" fmla="*/ 5 w 5"/>
                <a:gd name="T7" fmla="*/ 1 h 10"/>
              </a:gdLst>
              <a:ahLst/>
              <a:cxnLst>
                <a:cxn ang="0">
                  <a:pos x="T0" y="T1"/>
                </a:cxn>
                <a:cxn ang="0">
                  <a:pos x="T2" y="T3"/>
                </a:cxn>
                <a:cxn ang="0">
                  <a:pos x="T4" y="T5"/>
                </a:cxn>
                <a:cxn ang="0">
                  <a:pos x="T6" y="T7"/>
                </a:cxn>
              </a:cxnLst>
              <a:rect l="0" t="0" r="r" b="b"/>
              <a:pathLst>
                <a:path w="5" h="10">
                  <a:moveTo>
                    <a:pt x="5" y="1"/>
                  </a:moveTo>
                  <a:cubicBezTo>
                    <a:pt x="5" y="4"/>
                    <a:pt x="4" y="7"/>
                    <a:pt x="2" y="10"/>
                  </a:cubicBezTo>
                  <a:cubicBezTo>
                    <a:pt x="0" y="9"/>
                    <a:pt x="2" y="5"/>
                    <a:pt x="1" y="4"/>
                  </a:cubicBezTo>
                  <a:cubicBezTo>
                    <a:pt x="0" y="0"/>
                    <a:pt x="3" y="2"/>
                    <a:pt x="5"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2" name="Freeform 126"/>
            <p:cNvSpPr/>
            <p:nvPr/>
          </p:nvSpPr>
          <p:spPr bwMode="auto">
            <a:xfrm>
              <a:off x="7001136" y="2421814"/>
              <a:ext cx="71642" cy="101961"/>
            </a:xfrm>
            <a:custGeom>
              <a:avLst/>
              <a:gdLst>
                <a:gd name="T0" fmla="*/ 22 w 22"/>
                <a:gd name="T1" fmla="*/ 8 h 31"/>
                <a:gd name="T2" fmla="*/ 10 w 22"/>
                <a:gd name="T3" fmla="*/ 24 h 31"/>
                <a:gd name="T4" fmla="*/ 1 w 22"/>
                <a:gd name="T5" fmla="*/ 31 h 31"/>
                <a:gd name="T6" fmla="*/ 2 w 22"/>
                <a:gd name="T7" fmla="*/ 28 h 31"/>
                <a:gd name="T8" fmla="*/ 8 w 22"/>
                <a:gd name="T9" fmla="*/ 21 h 31"/>
                <a:gd name="T10" fmla="*/ 13 w 22"/>
                <a:gd name="T11" fmla="*/ 15 h 31"/>
                <a:gd name="T12" fmla="*/ 16 w 22"/>
                <a:gd name="T13" fmla="*/ 8 h 31"/>
                <a:gd name="T14" fmla="*/ 22 w 22"/>
                <a:gd name="T15" fmla="*/ 0 h 31"/>
                <a:gd name="T16" fmla="*/ 22 w 22"/>
                <a:gd name="T17"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1">
                  <a:moveTo>
                    <a:pt x="22" y="8"/>
                  </a:moveTo>
                  <a:cubicBezTo>
                    <a:pt x="17" y="12"/>
                    <a:pt x="17" y="20"/>
                    <a:pt x="10" y="24"/>
                  </a:cubicBezTo>
                  <a:cubicBezTo>
                    <a:pt x="9" y="28"/>
                    <a:pt x="4" y="29"/>
                    <a:pt x="1" y="31"/>
                  </a:cubicBezTo>
                  <a:cubicBezTo>
                    <a:pt x="0" y="30"/>
                    <a:pt x="2" y="30"/>
                    <a:pt x="2" y="28"/>
                  </a:cubicBezTo>
                  <a:cubicBezTo>
                    <a:pt x="3" y="26"/>
                    <a:pt x="5" y="23"/>
                    <a:pt x="8" y="21"/>
                  </a:cubicBezTo>
                  <a:cubicBezTo>
                    <a:pt x="9" y="18"/>
                    <a:pt x="12" y="17"/>
                    <a:pt x="13" y="15"/>
                  </a:cubicBezTo>
                  <a:cubicBezTo>
                    <a:pt x="14" y="13"/>
                    <a:pt x="18" y="11"/>
                    <a:pt x="16" y="8"/>
                  </a:cubicBezTo>
                  <a:cubicBezTo>
                    <a:pt x="19" y="6"/>
                    <a:pt x="21" y="2"/>
                    <a:pt x="22" y="0"/>
                  </a:cubicBezTo>
                  <a:lnTo>
                    <a:pt x="22" y="8"/>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3" name="Freeform 127"/>
            <p:cNvSpPr/>
            <p:nvPr/>
          </p:nvSpPr>
          <p:spPr bwMode="auto">
            <a:xfrm>
              <a:off x="6466573" y="2428704"/>
              <a:ext cx="23422" cy="49603"/>
            </a:xfrm>
            <a:custGeom>
              <a:avLst/>
              <a:gdLst>
                <a:gd name="T0" fmla="*/ 5 w 7"/>
                <a:gd name="T1" fmla="*/ 8 h 15"/>
                <a:gd name="T2" fmla="*/ 3 w 7"/>
                <a:gd name="T3" fmla="*/ 15 h 15"/>
                <a:gd name="T4" fmla="*/ 5 w 7"/>
                <a:gd name="T5" fmla="*/ 3 h 15"/>
                <a:gd name="T6" fmla="*/ 7 w 7"/>
                <a:gd name="T7" fmla="*/ 0 h 15"/>
                <a:gd name="T8" fmla="*/ 5 w 7"/>
                <a:gd name="T9" fmla="*/ 8 h 15"/>
              </a:gdLst>
              <a:ahLst/>
              <a:cxnLst>
                <a:cxn ang="0">
                  <a:pos x="T0" y="T1"/>
                </a:cxn>
                <a:cxn ang="0">
                  <a:pos x="T2" y="T3"/>
                </a:cxn>
                <a:cxn ang="0">
                  <a:pos x="T4" y="T5"/>
                </a:cxn>
                <a:cxn ang="0">
                  <a:pos x="T6" y="T7"/>
                </a:cxn>
                <a:cxn ang="0">
                  <a:pos x="T8" y="T9"/>
                </a:cxn>
              </a:cxnLst>
              <a:rect l="0" t="0" r="r" b="b"/>
              <a:pathLst>
                <a:path w="7" h="15">
                  <a:moveTo>
                    <a:pt x="5" y="8"/>
                  </a:moveTo>
                  <a:cubicBezTo>
                    <a:pt x="3" y="10"/>
                    <a:pt x="5" y="13"/>
                    <a:pt x="3" y="15"/>
                  </a:cubicBezTo>
                  <a:cubicBezTo>
                    <a:pt x="0" y="11"/>
                    <a:pt x="4" y="7"/>
                    <a:pt x="5" y="3"/>
                  </a:cubicBezTo>
                  <a:cubicBezTo>
                    <a:pt x="6" y="2"/>
                    <a:pt x="4" y="0"/>
                    <a:pt x="7" y="0"/>
                  </a:cubicBezTo>
                  <a:cubicBezTo>
                    <a:pt x="7" y="2"/>
                    <a:pt x="7" y="6"/>
                    <a:pt x="5"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4" name="Freeform 128"/>
            <p:cNvSpPr/>
            <p:nvPr/>
          </p:nvSpPr>
          <p:spPr bwMode="auto">
            <a:xfrm>
              <a:off x="6330177" y="2428704"/>
              <a:ext cx="16533" cy="33069"/>
            </a:xfrm>
            <a:custGeom>
              <a:avLst/>
              <a:gdLst>
                <a:gd name="T0" fmla="*/ 5 w 5"/>
                <a:gd name="T1" fmla="*/ 4 h 10"/>
                <a:gd name="T2" fmla="*/ 2 w 5"/>
                <a:gd name="T3" fmla="*/ 10 h 10"/>
                <a:gd name="T4" fmla="*/ 1 w 5"/>
                <a:gd name="T5" fmla="*/ 6 h 10"/>
                <a:gd name="T6" fmla="*/ 5 w 5"/>
                <a:gd name="T7" fmla="*/ 4 h 10"/>
              </a:gdLst>
              <a:ahLst/>
              <a:cxnLst>
                <a:cxn ang="0">
                  <a:pos x="T0" y="T1"/>
                </a:cxn>
                <a:cxn ang="0">
                  <a:pos x="T2" y="T3"/>
                </a:cxn>
                <a:cxn ang="0">
                  <a:pos x="T4" y="T5"/>
                </a:cxn>
                <a:cxn ang="0">
                  <a:pos x="T6" y="T7"/>
                </a:cxn>
              </a:cxnLst>
              <a:rect l="0" t="0" r="r" b="b"/>
              <a:pathLst>
                <a:path w="5" h="10">
                  <a:moveTo>
                    <a:pt x="5" y="4"/>
                  </a:moveTo>
                  <a:cubicBezTo>
                    <a:pt x="2" y="10"/>
                    <a:pt x="2" y="10"/>
                    <a:pt x="2" y="10"/>
                  </a:cubicBezTo>
                  <a:cubicBezTo>
                    <a:pt x="0" y="9"/>
                    <a:pt x="1" y="7"/>
                    <a:pt x="1" y="6"/>
                  </a:cubicBezTo>
                  <a:cubicBezTo>
                    <a:pt x="2" y="5"/>
                    <a:pt x="4" y="0"/>
                    <a:pt x="5"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5" name="Freeform 129"/>
            <p:cNvSpPr/>
            <p:nvPr/>
          </p:nvSpPr>
          <p:spPr bwMode="auto">
            <a:xfrm>
              <a:off x="7043845" y="2478307"/>
              <a:ext cx="31688" cy="42714"/>
            </a:xfrm>
            <a:custGeom>
              <a:avLst/>
              <a:gdLst>
                <a:gd name="T0" fmla="*/ 10 w 10"/>
                <a:gd name="T1" fmla="*/ 0 h 13"/>
                <a:gd name="T2" fmla="*/ 1 w 10"/>
                <a:gd name="T3" fmla="*/ 13 h 13"/>
                <a:gd name="T4" fmla="*/ 0 w 10"/>
                <a:gd name="T5" fmla="*/ 12 h 13"/>
                <a:gd name="T6" fmla="*/ 5 w 10"/>
                <a:gd name="T7" fmla="*/ 7 h 13"/>
                <a:gd name="T8" fmla="*/ 9 w 10"/>
                <a:gd name="T9" fmla="*/ 0 h 13"/>
                <a:gd name="T10" fmla="*/ 10 w 10"/>
                <a:gd name="T11" fmla="*/ 0 h 13"/>
              </a:gdLst>
              <a:ahLst/>
              <a:cxnLst>
                <a:cxn ang="0">
                  <a:pos x="T0" y="T1"/>
                </a:cxn>
                <a:cxn ang="0">
                  <a:pos x="T2" y="T3"/>
                </a:cxn>
                <a:cxn ang="0">
                  <a:pos x="T4" y="T5"/>
                </a:cxn>
                <a:cxn ang="0">
                  <a:pos x="T6" y="T7"/>
                </a:cxn>
                <a:cxn ang="0">
                  <a:pos x="T8" y="T9"/>
                </a:cxn>
                <a:cxn ang="0">
                  <a:pos x="T10" y="T11"/>
                </a:cxn>
              </a:cxnLst>
              <a:rect l="0" t="0" r="r" b="b"/>
              <a:pathLst>
                <a:path w="10" h="13">
                  <a:moveTo>
                    <a:pt x="10" y="0"/>
                  </a:moveTo>
                  <a:cubicBezTo>
                    <a:pt x="9" y="5"/>
                    <a:pt x="5" y="10"/>
                    <a:pt x="1" y="13"/>
                  </a:cubicBezTo>
                  <a:cubicBezTo>
                    <a:pt x="0" y="13"/>
                    <a:pt x="0" y="13"/>
                    <a:pt x="0" y="12"/>
                  </a:cubicBezTo>
                  <a:cubicBezTo>
                    <a:pt x="2" y="11"/>
                    <a:pt x="3" y="9"/>
                    <a:pt x="5" y="7"/>
                  </a:cubicBezTo>
                  <a:cubicBezTo>
                    <a:pt x="7" y="5"/>
                    <a:pt x="8" y="2"/>
                    <a:pt x="9" y="0"/>
                  </a:cubicBezTo>
                  <a:lnTo>
                    <a:pt x="10"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6" name="Freeform 130"/>
            <p:cNvSpPr/>
            <p:nvPr/>
          </p:nvSpPr>
          <p:spPr bwMode="auto">
            <a:xfrm>
              <a:off x="6444529" y="2487951"/>
              <a:ext cx="28932" cy="42714"/>
            </a:xfrm>
            <a:custGeom>
              <a:avLst/>
              <a:gdLst>
                <a:gd name="T0" fmla="*/ 9 w 9"/>
                <a:gd name="T1" fmla="*/ 0 h 13"/>
                <a:gd name="T2" fmla="*/ 3 w 9"/>
                <a:gd name="T3" fmla="*/ 13 h 13"/>
                <a:gd name="T4" fmla="*/ 0 w 9"/>
                <a:gd name="T5" fmla="*/ 10 h 13"/>
                <a:gd name="T6" fmla="*/ 9 w 9"/>
                <a:gd name="T7" fmla="*/ 0 h 13"/>
              </a:gdLst>
              <a:ahLst/>
              <a:cxnLst>
                <a:cxn ang="0">
                  <a:pos x="T0" y="T1"/>
                </a:cxn>
                <a:cxn ang="0">
                  <a:pos x="T2" y="T3"/>
                </a:cxn>
                <a:cxn ang="0">
                  <a:pos x="T4" y="T5"/>
                </a:cxn>
                <a:cxn ang="0">
                  <a:pos x="T6" y="T7"/>
                </a:cxn>
              </a:cxnLst>
              <a:rect l="0" t="0" r="r" b="b"/>
              <a:pathLst>
                <a:path w="9" h="13">
                  <a:moveTo>
                    <a:pt x="9" y="0"/>
                  </a:moveTo>
                  <a:cubicBezTo>
                    <a:pt x="7" y="5"/>
                    <a:pt x="7" y="10"/>
                    <a:pt x="3" y="13"/>
                  </a:cubicBezTo>
                  <a:cubicBezTo>
                    <a:pt x="1" y="13"/>
                    <a:pt x="1" y="11"/>
                    <a:pt x="0" y="10"/>
                  </a:cubicBezTo>
                  <a:cubicBezTo>
                    <a:pt x="4" y="7"/>
                    <a:pt x="6" y="3"/>
                    <a:pt x="9"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7" name="Freeform 131"/>
            <p:cNvSpPr/>
            <p:nvPr/>
          </p:nvSpPr>
          <p:spPr bwMode="auto">
            <a:xfrm>
              <a:off x="7998619" y="2521020"/>
              <a:ext cx="22044" cy="19290"/>
            </a:xfrm>
            <a:custGeom>
              <a:avLst/>
              <a:gdLst>
                <a:gd name="T0" fmla="*/ 6 w 7"/>
                <a:gd name="T1" fmla="*/ 6 h 6"/>
                <a:gd name="T2" fmla="*/ 2 w 7"/>
                <a:gd name="T3" fmla="*/ 6 h 6"/>
                <a:gd name="T4" fmla="*/ 0 w 7"/>
                <a:gd name="T5" fmla="*/ 0 h 6"/>
                <a:gd name="T6" fmla="*/ 6 w 7"/>
                <a:gd name="T7" fmla="*/ 6 h 6"/>
              </a:gdLst>
              <a:ahLst/>
              <a:cxnLst>
                <a:cxn ang="0">
                  <a:pos x="T0" y="T1"/>
                </a:cxn>
                <a:cxn ang="0">
                  <a:pos x="T2" y="T3"/>
                </a:cxn>
                <a:cxn ang="0">
                  <a:pos x="T4" y="T5"/>
                </a:cxn>
                <a:cxn ang="0">
                  <a:pos x="T6" y="T7"/>
                </a:cxn>
              </a:cxnLst>
              <a:rect l="0" t="0" r="r" b="b"/>
              <a:pathLst>
                <a:path w="7" h="6">
                  <a:moveTo>
                    <a:pt x="6" y="6"/>
                  </a:moveTo>
                  <a:cubicBezTo>
                    <a:pt x="5" y="6"/>
                    <a:pt x="3" y="6"/>
                    <a:pt x="2" y="6"/>
                  </a:cubicBezTo>
                  <a:cubicBezTo>
                    <a:pt x="0" y="4"/>
                    <a:pt x="2" y="2"/>
                    <a:pt x="0" y="0"/>
                  </a:cubicBezTo>
                  <a:cubicBezTo>
                    <a:pt x="2" y="2"/>
                    <a:pt x="7" y="1"/>
                    <a:pt x="6"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8" name="Freeform 132"/>
            <p:cNvSpPr/>
            <p:nvPr/>
          </p:nvSpPr>
          <p:spPr bwMode="auto">
            <a:xfrm>
              <a:off x="7645918" y="2523776"/>
              <a:ext cx="4133" cy="2756"/>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0"/>
                    <a:pt x="0" y="0"/>
                    <a:pt x="0" y="0"/>
                  </a:cubicBezTo>
                  <a:cubicBezTo>
                    <a:pt x="1" y="0"/>
                    <a:pt x="1" y="0"/>
                    <a:pt x="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9" name="Freeform 133"/>
            <p:cNvSpPr/>
            <p:nvPr/>
          </p:nvSpPr>
          <p:spPr bwMode="auto">
            <a:xfrm>
              <a:off x="6346710" y="2530665"/>
              <a:ext cx="2756" cy="2756"/>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0" y="1"/>
                    <a:pt x="0" y="1"/>
                  </a:cubicBezTo>
                  <a:cubicBezTo>
                    <a:pt x="0" y="0"/>
                    <a:pt x="0" y="0"/>
                    <a:pt x="0" y="0"/>
                  </a:cubicBezTo>
                  <a:cubicBezTo>
                    <a:pt x="1" y="0"/>
                    <a:pt x="1" y="0"/>
                    <a:pt x="1"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0" name="Freeform 134"/>
            <p:cNvSpPr/>
            <p:nvPr/>
          </p:nvSpPr>
          <p:spPr bwMode="auto">
            <a:xfrm>
              <a:off x="7049357" y="2533421"/>
              <a:ext cx="13777" cy="13779"/>
            </a:xfrm>
            <a:custGeom>
              <a:avLst/>
              <a:gdLst>
                <a:gd name="T0" fmla="*/ 3 w 4"/>
                <a:gd name="T1" fmla="*/ 3 h 4"/>
                <a:gd name="T2" fmla="*/ 1 w 4"/>
                <a:gd name="T3" fmla="*/ 4 h 4"/>
                <a:gd name="T4" fmla="*/ 2 w 4"/>
                <a:gd name="T5" fmla="*/ 1 h 4"/>
                <a:gd name="T6" fmla="*/ 4 w 4"/>
                <a:gd name="T7" fmla="*/ 0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2" y="4"/>
                    <a:pt x="1" y="4"/>
                  </a:cubicBezTo>
                  <a:cubicBezTo>
                    <a:pt x="0" y="2"/>
                    <a:pt x="2" y="2"/>
                    <a:pt x="2" y="1"/>
                  </a:cubicBezTo>
                  <a:cubicBezTo>
                    <a:pt x="3" y="1"/>
                    <a:pt x="3" y="0"/>
                    <a:pt x="4" y="0"/>
                  </a:cubicBezTo>
                  <a:cubicBezTo>
                    <a:pt x="4" y="1"/>
                    <a:pt x="3" y="2"/>
                    <a:pt x="3"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1" name="Freeform 135"/>
            <p:cNvSpPr/>
            <p:nvPr/>
          </p:nvSpPr>
          <p:spPr bwMode="auto">
            <a:xfrm>
              <a:off x="7105844" y="2540310"/>
              <a:ext cx="267282" cy="242502"/>
            </a:xfrm>
            <a:custGeom>
              <a:avLst/>
              <a:gdLst>
                <a:gd name="T0" fmla="*/ 57 w 82"/>
                <a:gd name="T1" fmla="*/ 3 h 74"/>
                <a:gd name="T2" fmla="*/ 66 w 82"/>
                <a:gd name="T3" fmla="*/ 10 h 74"/>
                <a:gd name="T4" fmla="*/ 75 w 82"/>
                <a:gd name="T5" fmla="*/ 16 h 74"/>
                <a:gd name="T6" fmla="*/ 77 w 82"/>
                <a:gd name="T7" fmla="*/ 19 h 74"/>
                <a:gd name="T8" fmla="*/ 79 w 82"/>
                <a:gd name="T9" fmla="*/ 28 h 74"/>
                <a:gd name="T10" fmla="*/ 79 w 82"/>
                <a:gd name="T11" fmla="*/ 34 h 74"/>
                <a:gd name="T12" fmla="*/ 79 w 82"/>
                <a:gd name="T13" fmla="*/ 42 h 74"/>
                <a:gd name="T14" fmla="*/ 81 w 82"/>
                <a:gd name="T15" fmla="*/ 44 h 74"/>
                <a:gd name="T16" fmla="*/ 77 w 82"/>
                <a:gd name="T17" fmla="*/ 47 h 74"/>
                <a:gd name="T18" fmla="*/ 75 w 82"/>
                <a:gd name="T19" fmla="*/ 55 h 74"/>
                <a:gd name="T20" fmla="*/ 71 w 82"/>
                <a:gd name="T21" fmla="*/ 61 h 74"/>
                <a:gd name="T22" fmla="*/ 67 w 82"/>
                <a:gd name="T23" fmla="*/ 64 h 74"/>
                <a:gd name="T24" fmla="*/ 60 w 82"/>
                <a:gd name="T25" fmla="*/ 68 h 74"/>
                <a:gd name="T26" fmla="*/ 43 w 82"/>
                <a:gd name="T27" fmla="*/ 72 h 74"/>
                <a:gd name="T28" fmla="*/ 26 w 82"/>
                <a:gd name="T29" fmla="*/ 70 h 74"/>
                <a:gd name="T30" fmla="*/ 12 w 82"/>
                <a:gd name="T31" fmla="*/ 61 h 74"/>
                <a:gd name="T32" fmla="*/ 3 w 82"/>
                <a:gd name="T33" fmla="*/ 47 h 74"/>
                <a:gd name="T34" fmla="*/ 2 w 82"/>
                <a:gd name="T35" fmla="*/ 37 h 74"/>
                <a:gd name="T36" fmla="*/ 6 w 82"/>
                <a:gd name="T37" fmla="*/ 31 h 74"/>
                <a:gd name="T38" fmla="*/ 3 w 82"/>
                <a:gd name="T39" fmla="*/ 18 h 74"/>
                <a:gd name="T40" fmla="*/ 7 w 82"/>
                <a:gd name="T41" fmla="*/ 16 h 74"/>
                <a:gd name="T42" fmla="*/ 21 w 82"/>
                <a:gd name="T43" fmla="*/ 12 h 74"/>
                <a:gd name="T44" fmla="*/ 24 w 82"/>
                <a:gd name="T45" fmla="*/ 14 h 74"/>
                <a:gd name="T46" fmla="*/ 35 w 82"/>
                <a:gd name="T47" fmla="*/ 8 h 74"/>
                <a:gd name="T48" fmla="*/ 51 w 82"/>
                <a:gd name="T49" fmla="*/ 4 h 74"/>
                <a:gd name="T50" fmla="*/ 55 w 82"/>
                <a:gd name="T51" fmla="*/ 0 h 74"/>
                <a:gd name="T52" fmla="*/ 57 w 82"/>
                <a:gd name="T53"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74">
                  <a:moveTo>
                    <a:pt x="57" y="3"/>
                  </a:moveTo>
                  <a:cubicBezTo>
                    <a:pt x="61" y="5"/>
                    <a:pt x="61" y="10"/>
                    <a:pt x="66" y="10"/>
                  </a:cubicBezTo>
                  <a:cubicBezTo>
                    <a:pt x="68" y="14"/>
                    <a:pt x="74" y="11"/>
                    <a:pt x="75" y="16"/>
                  </a:cubicBezTo>
                  <a:cubicBezTo>
                    <a:pt x="75" y="17"/>
                    <a:pt x="76" y="18"/>
                    <a:pt x="77" y="19"/>
                  </a:cubicBezTo>
                  <a:cubicBezTo>
                    <a:pt x="78" y="22"/>
                    <a:pt x="75" y="27"/>
                    <a:pt x="79" y="28"/>
                  </a:cubicBezTo>
                  <a:cubicBezTo>
                    <a:pt x="79" y="30"/>
                    <a:pt x="82" y="33"/>
                    <a:pt x="79" y="34"/>
                  </a:cubicBezTo>
                  <a:cubicBezTo>
                    <a:pt x="80" y="37"/>
                    <a:pt x="80" y="39"/>
                    <a:pt x="79" y="42"/>
                  </a:cubicBezTo>
                  <a:cubicBezTo>
                    <a:pt x="80" y="43"/>
                    <a:pt x="81" y="43"/>
                    <a:pt x="81" y="44"/>
                  </a:cubicBezTo>
                  <a:cubicBezTo>
                    <a:pt x="81" y="46"/>
                    <a:pt x="79" y="46"/>
                    <a:pt x="77" y="47"/>
                  </a:cubicBezTo>
                  <a:cubicBezTo>
                    <a:pt x="76" y="50"/>
                    <a:pt x="75" y="52"/>
                    <a:pt x="75" y="55"/>
                  </a:cubicBezTo>
                  <a:cubicBezTo>
                    <a:pt x="74" y="57"/>
                    <a:pt x="70" y="58"/>
                    <a:pt x="71" y="61"/>
                  </a:cubicBezTo>
                  <a:cubicBezTo>
                    <a:pt x="68" y="61"/>
                    <a:pt x="70" y="64"/>
                    <a:pt x="67" y="64"/>
                  </a:cubicBezTo>
                  <a:cubicBezTo>
                    <a:pt x="66" y="67"/>
                    <a:pt x="62" y="66"/>
                    <a:pt x="60" y="68"/>
                  </a:cubicBezTo>
                  <a:cubicBezTo>
                    <a:pt x="55" y="69"/>
                    <a:pt x="49" y="70"/>
                    <a:pt x="43" y="72"/>
                  </a:cubicBezTo>
                  <a:cubicBezTo>
                    <a:pt x="37" y="74"/>
                    <a:pt x="32" y="71"/>
                    <a:pt x="26" y="70"/>
                  </a:cubicBezTo>
                  <a:cubicBezTo>
                    <a:pt x="21" y="67"/>
                    <a:pt x="16" y="64"/>
                    <a:pt x="12" y="61"/>
                  </a:cubicBezTo>
                  <a:cubicBezTo>
                    <a:pt x="10" y="55"/>
                    <a:pt x="6" y="52"/>
                    <a:pt x="3" y="47"/>
                  </a:cubicBezTo>
                  <a:cubicBezTo>
                    <a:pt x="0" y="45"/>
                    <a:pt x="1" y="40"/>
                    <a:pt x="2" y="37"/>
                  </a:cubicBezTo>
                  <a:cubicBezTo>
                    <a:pt x="6" y="31"/>
                    <a:pt x="6" y="31"/>
                    <a:pt x="6" y="31"/>
                  </a:cubicBezTo>
                  <a:cubicBezTo>
                    <a:pt x="6" y="26"/>
                    <a:pt x="4" y="22"/>
                    <a:pt x="3" y="18"/>
                  </a:cubicBezTo>
                  <a:cubicBezTo>
                    <a:pt x="4" y="16"/>
                    <a:pt x="6" y="17"/>
                    <a:pt x="7" y="16"/>
                  </a:cubicBezTo>
                  <a:cubicBezTo>
                    <a:pt x="11" y="12"/>
                    <a:pt x="16" y="12"/>
                    <a:pt x="21" y="12"/>
                  </a:cubicBezTo>
                  <a:cubicBezTo>
                    <a:pt x="24" y="14"/>
                    <a:pt x="24" y="14"/>
                    <a:pt x="24" y="14"/>
                  </a:cubicBezTo>
                  <a:cubicBezTo>
                    <a:pt x="26" y="10"/>
                    <a:pt x="32" y="12"/>
                    <a:pt x="35" y="8"/>
                  </a:cubicBezTo>
                  <a:cubicBezTo>
                    <a:pt x="39" y="5"/>
                    <a:pt x="45" y="5"/>
                    <a:pt x="51" y="4"/>
                  </a:cubicBezTo>
                  <a:cubicBezTo>
                    <a:pt x="53" y="3"/>
                    <a:pt x="53" y="1"/>
                    <a:pt x="55" y="0"/>
                  </a:cubicBezTo>
                  <a:cubicBezTo>
                    <a:pt x="56" y="1"/>
                    <a:pt x="56" y="2"/>
                    <a:pt x="57" y="3"/>
                  </a:cubicBezTo>
                  <a:close/>
                </a:path>
              </a:pathLst>
            </a:custGeom>
            <a:solidFill>
              <a:srgbClr val="0F3D4D"/>
            </a:solidFill>
            <a:ln>
              <a:noFill/>
            </a:ln>
          </p:spPr>
          <p:txBody>
            <a:bodyPr vert="horz" wrap="square" lIns="91440" tIns="45720" rIns="91440" bIns="45720" numCol="1" anchor="t" anchorCtr="0" compatLnSpc="1"/>
            <a:lstStyle/>
            <a:p>
              <a:endParaRPr lang="zh-CN" altLang="en-US"/>
            </a:p>
          </p:txBody>
        </p:sp>
        <p:sp>
          <p:nvSpPr>
            <p:cNvPr id="312" name="Freeform 136"/>
            <p:cNvSpPr/>
            <p:nvPr/>
          </p:nvSpPr>
          <p:spPr bwMode="auto">
            <a:xfrm>
              <a:off x="7008025" y="2556844"/>
              <a:ext cx="57865" cy="55114"/>
            </a:xfrm>
            <a:custGeom>
              <a:avLst/>
              <a:gdLst>
                <a:gd name="T0" fmla="*/ 16 w 18"/>
                <a:gd name="T1" fmla="*/ 5 h 17"/>
                <a:gd name="T2" fmla="*/ 12 w 18"/>
                <a:gd name="T3" fmla="*/ 17 h 17"/>
                <a:gd name="T4" fmla="*/ 3 w 18"/>
                <a:gd name="T5" fmla="*/ 17 h 17"/>
                <a:gd name="T6" fmla="*/ 0 w 18"/>
                <a:gd name="T7" fmla="*/ 15 h 17"/>
                <a:gd name="T8" fmla="*/ 3 w 18"/>
                <a:gd name="T9" fmla="*/ 10 h 17"/>
                <a:gd name="T10" fmla="*/ 11 w 18"/>
                <a:gd name="T11" fmla="*/ 1 h 17"/>
                <a:gd name="T12" fmla="*/ 13 w 18"/>
                <a:gd name="T13" fmla="*/ 0 h 17"/>
                <a:gd name="T14" fmla="*/ 16 w 18"/>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16" y="5"/>
                  </a:moveTo>
                  <a:cubicBezTo>
                    <a:pt x="12" y="8"/>
                    <a:pt x="15" y="13"/>
                    <a:pt x="12" y="17"/>
                  </a:cubicBezTo>
                  <a:cubicBezTo>
                    <a:pt x="9" y="17"/>
                    <a:pt x="6" y="15"/>
                    <a:pt x="3" y="17"/>
                  </a:cubicBezTo>
                  <a:cubicBezTo>
                    <a:pt x="2" y="17"/>
                    <a:pt x="1" y="16"/>
                    <a:pt x="0" y="15"/>
                  </a:cubicBezTo>
                  <a:cubicBezTo>
                    <a:pt x="0" y="13"/>
                    <a:pt x="3" y="12"/>
                    <a:pt x="3" y="10"/>
                  </a:cubicBezTo>
                  <a:cubicBezTo>
                    <a:pt x="6" y="8"/>
                    <a:pt x="9" y="4"/>
                    <a:pt x="11" y="1"/>
                  </a:cubicBezTo>
                  <a:cubicBezTo>
                    <a:pt x="13" y="0"/>
                    <a:pt x="13" y="0"/>
                    <a:pt x="13" y="0"/>
                  </a:cubicBezTo>
                  <a:cubicBezTo>
                    <a:pt x="13" y="3"/>
                    <a:pt x="18" y="2"/>
                    <a:pt x="16"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3" name="Freeform 137"/>
            <p:cNvSpPr/>
            <p:nvPr/>
          </p:nvSpPr>
          <p:spPr bwMode="auto">
            <a:xfrm>
              <a:off x="7867734" y="2573378"/>
              <a:ext cx="45466" cy="130896"/>
            </a:xfrm>
            <a:custGeom>
              <a:avLst/>
              <a:gdLst>
                <a:gd name="T0" fmla="*/ 13 w 14"/>
                <a:gd name="T1" fmla="*/ 8 h 40"/>
                <a:gd name="T2" fmla="*/ 13 w 14"/>
                <a:gd name="T3" fmla="*/ 25 h 40"/>
                <a:gd name="T4" fmla="*/ 10 w 14"/>
                <a:gd name="T5" fmla="*/ 40 h 40"/>
                <a:gd name="T6" fmla="*/ 8 w 14"/>
                <a:gd name="T7" fmla="*/ 37 h 40"/>
                <a:gd name="T8" fmla="*/ 2 w 14"/>
                <a:gd name="T9" fmla="*/ 33 h 40"/>
                <a:gd name="T10" fmla="*/ 0 w 14"/>
                <a:gd name="T11" fmla="*/ 29 h 40"/>
                <a:gd name="T12" fmla="*/ 6 w 14"/>
                <a:gd name="T13" fmla="*/ 23 h 40"/>
                <a:gd name="T14" fmla="*/ 5 w 14"/>
                <a:gd name="T15" fmla="*/ 1 h 40"/>
                <a:gd name="T16" fmla="*/ 6 w 14"/>
                <a:gd name="T17" fmla="*/ 0 h 40"/>
                <a:gd name="T18" fmla="*/ 13 w 14"/>
                <a:gd name="T19"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0">
                  <a:moveTo>
                    <a:pt x="13" y="8"/>
                  </a:moveTo>
                  <a:cubicBezTo>
                    <a:pt x="13" y="13"/>
                    <a:pt x="13" y="19"/>
                    <a:pt x="13" y="25"/>
                  </a:cubicBezTo>
                  <a:cubicBezTo>
                    <a:pt x="14" y="30"/>
                    <a:pt x="13" y="36"/>
                    <a:pt x="10" y="40"/>
                  </a:cubicBezTo>
                  <a:cubicBezTo>
                    <a:pt x="8" y="40"/>
                    <a:pt x="10" y="38"/>
                    <a:pt x="8" y="37"/>
                  </a:cubicBezTo>
                  <a:cubicBezTo>
                    <a:pt x="8" y="32"/>
                    <a:pt x="3" y="37"/>
                    <a:pt x="2" y="33"/>
                  </a:cubicBezTo>
                  <a:cubicBezTo>
                    <a:pt x="3" y="31"/>
                    <a:pt x="0" y="30"/>
                    <a:pt x="0" y="29"/>
                  </a:cubicBezTo>
                  <a:cubicBezTo>
                    <a:pt x="6" y="23"/>
                    <a:pt x="6" y="23"/>
                    <a:pt x="6" y="23"/>
                  </a:cubicBezTo>
                  <a:cubicBezTo>
                    <a:pt x="8" y="17"/>
                    <a:pt x="11" y="7"/>
                    <a:pt x="5" y="1"/>
                  </a:cubicBezTo>
                  <a:cubicBezTo>
                    <a:pt x="6" y="0"/>
                    <a:pt x="6" y="0"/>
                    <a:pt x="6" y="0"/>
                  </a:cubicBezTo>
                  <a:cubicBezTo>
                    <a:pt x="9" y="2"/>
                    <a:pt x="12" y="4"/>
                    <a:pt x="13"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4" name="Freeform 138"/>
            <p:cNvSpPr/>
            <p:nvPr/>
          </p:nvSpPr>
          <p:spPr bwMode="auto">
            <a:xfrm>
              <a:off x="6535460" y="2592668"/>
              <a:ext cx="208038" cy="300372"/>
            </a:xfrm>
            <a:custGeom>
              <a:avLst/>
              <a:gdLst>
                <a:gd name="T0" fmla="*/ 16 w 64"/>
                <a:gd name="T1" fmla="*/ 1 h 92"/>
                <a:gd name="T2" fmla="*/ 15 w 64"/>
                <a:gd name="T3" fmla="*/ 7 h 92"/>
                <a:gd name="T4" fmla="*/ 14 w 64"/>
                <a:gd name="T5" fmla="*/ 12 h 92"/>
                <a:gd name="T6" fmla="*/ 17 w 64"/>
                <a:gd name="T7" fmla="*/ 13 h 92"/>
                <a:gd name="T8" fmla="*/ 22 w 64"/>
                <a:gd name="T9" fmla="*/ 9 h 92"/>
                <a:gd name="T10" fmla="*/ 24 w 64"/>
                <a:gd name="T11" fmla="*/ 3 h 92"/>
                <a:gd name="T12" fmla="*/ 28 w 64"/>
                <a:gd name="T13" fmla="*/ 8 h 92"/>
                <a:gd name="T14" fmla="*/ 25 w 64"/>
                <a:gd name="T15" fmla="*/ 15 h 92"/>
                <a:gd name="T16" fmla="*/ 21 w 64"/>
                <a:gd name="T17" fmla="*/ 21 h 92"/>
                <a:gd name="T18" fmla="*/ 17 w 64"/>
                <a:gd name="T19" fmla="*/ 26 h 92"/>
                <a:gd name="T20" fmla="*/ 17 w 64"/>
                <a:gd name="T21" fmla="*/ 26 h 92"/>
                <a:gd name="T22" fmla="*/ 17 w 64"/>
                <a:gd name="T23" fmla="*/ 28 h 92"/>
                <a:gd name="T24" fmla="*/ 16 w 64"/>
                <a:gd name="T25" fmla="*/ 31 h 92"/>
                <a:gd name="T26" fmla="*/ 15 w 64"/>
                <a:gd name="T27" fmla="*/ 30 h 92"/>
                <a:gd name="T28" fmla="*/ 16 w 64"/>
                <a:gd name="T29" fmla="*/ 27 h 92"/>
                <a:gd name="T30" fmla="*/ 10 w 64"/>
                <a:gd name="T31" fmla="*/ 23 h 92"/>
                <a:gd name="T32" fmla="*/ 6 w 64"/>
                <a:gd name="T33" fmla="*/ 27 h 92"/>
                <a:gd name="T34" fmla="*/ 7 w 64"/>
                <a:gd name="T35" fmla="*/ 31 h 92"/>
                <a:gd name="T36" fmla="*/ 13 w 64"/>
                <a:gd name="T37" fmla="*/ 37 h 92"/>
                <a:gd name="T38" fmla="*/ 17 w 64"/>
                <a:gd name="T39" fmla="*/ 41 h 92"/>
                <a:gd name="T40" fmla="*/ 23 w 64"/>
                <a:gd name="T41" fmla="*/ 43 h 92"/>
                <a:gd name="T42" fmla="*/ 44 w 64"/>
                <a:gd name="T43" fmla="*/ 55 h 92"/>
                <a:gd name="T44" fmla="*/ 49 w 64"/>
                <a:gd name="T45" fmla="*/ 61 h 92"/>
                <a:gd name="T46" fmla="*/ 53 w 64"/>
                <a:gd name="T47" fmla="*/ 59 h 92"/>
                <a:gd name="T48" fmla="*/ 59 w 64"/>
                <a:gd name="T49" fmla="*/ 54 h 92"/>
                <a:gd name="T50" fmla="*/ 58 w 64"/>
                <a:gd name="T51" fmla="*/ 64 h 92"/>
                <a:gd name="T52" fmla="*/ 53 w 64"/>
                <a:gd name="T53" fmla="*/ 66 h 92"/>
                <a:gd name="T54" fmla="*/ 52 w 64"/>
                <a:gd name="T55" fmla="*/ 70 h 92"/>
                <a:gd name="T56" fmla="*/ 53 w 64"/>
                <a:gd name="T57" fmla="*/ 84 h 92"/>
                <a:gd name="T58" fmla="*/ 52 w 64"/>
                <a:gd name="T59" fmla="*/ 87 h 92"/>
                <a:gd name="T60" fmla="*/ 53 w 64"/>
                <a:gd name="T61" fmla="*/ 92 h 92"/>
                <a:gd name="T62" fmla="*/ 50 w 64"/>
                <a:gd name="T63" fmla="*/ 92 h 92"/>
                <a:gd name="T64" fmla="*/ 45 w 64"/>
                <a:gd name="T65" fmla="*/ 87 h 92"/>
                <a:gd name="T66" fmla="*/ 38 w 64"/>
                <a:gd name="T67" fmla="*/ 73 h 92"/>
                <a:gd name="T68" fmla="*/ 29 w 64"/>
                <a:gd name="T69" fmla="*/ 57 h 92"/>
                <a:gd name="T70" fmla="*/ 23 w 64"/>
                <a:gd name="T71" fmla="*/ 52 h 92"/>
                <a:gd name="T72" fmla="*/ 17 w 64"/>
                <a:gd name="T73" fmla="*/ 50 h 92"/>
                <a:gd name="T74" fmla="*/ 7 w 64"/>
                <a:gd name="T75" fmla="*/ 43 h 92"/>
                <a:gd name="T76" fmla="*/ 7 w 64"/>
                <a:gd name="T77" fmla="*/ 35 h 92"/>
                <a:gd name="T78" fmla="*/ 0 w 64"/>
                <a:gd name="T79" fmla="*/ 32 h 92"/>
                <a:gd name="T80" fmla="*/ 5 w 64"/>
                <a:gd name="T81" fmla="*/ 23 h 92"/>
                <a:gd name="T82" fmla="*/ 5 w 64"/>
                <a:gd name="T83" fmla="*/ 11 h 92"/>
                <a:gd name="T84" fmla="*/ 3 w 64"/>
                <a:gd name="T85" fmla="*/ 2 h 92"/>
                <a:gd name="T86" fmla="*/ 12 w 64"/>
                <a:gd name="T87" fmla="*/ 1 h 92"/>
                <a:gd name="T88" fmla="*/ 16 w 64"/>
                <a:gd name="T89" fmla="*/ 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 h="92">
                  <a:moveTo>
                    <a:pt x="16" y="1"/>
                  </a:moveTo>
                  <a:cubicBezTo>
                    <a:pt x="16" y="3"/>
                    <a:pt x="15" y="5"/>
                    <a:pt x="15" y="7"/>
                  </a:cubicBezTo>
                  <a:cubicBezTo>
                    <a:pt x="13" y="8"/>
                    <a:pt x="14" y="10"/>
                    <a:pt x="14" y="12"/>
                  </a:cubicBezTo>
                  <a:cubicBezTo>
                    <a:pt x="14" y="13"/>
                    <a:pt x="16" y="13"/>
                    <a:pt x="17" y="13"/>
                  </a:cubicBezTo>
                  <a:cubicBezTo>
                    <a:pt x="17" y="10"/>
                    <a:pt x="20" y="10"/>
                    <a:pt x="22" y="9"/>
                  </a:cubicBezTo>
                  <a:cubicBezTo>
                    <a:pt x="22" y="7"/>
                    <a:pt x="21" y="3"/>
                    <a:pt x="24" y="3"/>
                  </a:cubicBezTo>
                  <a:cubicBezTo>
                    <a:pt x="25" y="4"/>
                    <a:pt x="28" y="5"/>
                    <a:pt x="28" y="8"/>
                  </a:cubicBezTo>
                  <a:cubicBezTo>
                    <a:pt x="26" y="10"/>
                    <a:pt x="28" y="14"/>
                    <a:pt x="25" y="15"/>
                  </a:cubicBezTo>
                  <a:cubicBezTo>
                    <a:pt x="26" y="18"/>
                    <a:pt x="22" y="19"/>
                    <a:pt x="21" y="21"/>
                  </a:cubicBezTo>
                  <a:cubicBezTo>
                    <a:pt x="21" y="23"/>
                    <a:pt x="19" y="26"/>
                    <a:pt x="17" y="26"/>
                  </a:cubicBezTo>
                  <a:cubicBezTo>
                    <a:pt x="17" y="26"/>
                    <a:pt x="17" y="26"/>
                    <a:pt x="17" y="26"/>
                  </a:cubicBezTo>
                  <a:cubicBezTo>
                    <a:pt x="16" y="27"/>
                    <a:pt x="17" y="27"/>
                    <a:pt x="17" y="28"/>
                  </a:cubicBezTo>
                  <a:cubicBezTo>
                    <a:pt x="16" y="29"/>
                    <a:pt x="18" y="31"/>
                    <a:pt x="16" y="31"/>
                  </a:cubicBezTo>
                  <a:cubicBezTo>
                    <a:pt x="15" y="31"/>
                    <a:pt x="14" y="30"/>
                    <a:pt x="15" y="30"/>
                  </a:cubicBezTo>
                  <a:cubicBezTo>
                    <a:pt x="14" y="28"/>
                    <a:pt x="15" y="28"/>
                    <a:pt x="16" y="27"/>
                  </a:cubicBezTo>
                  <a:cubicBezTo>
                    <a:pt x="16" y="23"/>
                    <a:pt x="13" y="24"/>
                    <a:pt x="10" y="23"/>
                  </a:cubicBezTo>
                  <a:cubicBezTo>
                    <a:pt x="11" y="26"/>
                    <a:pt x="7" y="26"/>
                    <a:pt x="6" y="27"/>
                  </a:cubicBezTo>
                  <a:cubicBezTo>
                    <a:pt x="4" y="30"/>
                    <a:pt x="7" y="30"/>
                    <a:pt x="7" y="31"/>
                  </a:cubicBezTo>
                  <a:cubicBezTo>
                    <a:pt x="7" y="36"/>
                    <a:pt x="13" y="32"/>
                    <a:pt x="13" y="37"/>
                  </a:cubicBezTo>
                  <a:cubicBezTo>
                    <a:pt x="15" y="38"/>
                    <a:pt x="15" y="40"/>
                    <a:pt x="17" y="41"/>
                  </a:cubicBezTo>
                  <a:cubicBezTo>
                    <a:pt x="18" y="43"/>
                    <a:pt x="22" y="42"/>
                    <a:pt x="23" y="43"/>
                  </a:cubicBezTo>
                  <a:cubicBezTo>
                    <a:pt x="31" y="44"/>
                    <a:pt x="41" y="47"/>
                    <a:pt x="44" y="55"/>
                  </a:cubicBezTo>
                  <a:cubicBezTo>
                    <a:pt x="48" y="56"/>
                    <a:pt x="47" y="59"/>
                    <a:pt x="49" y="61"/>
                  </a:cubicBezTo>
                  <a:cubicBezTo>
                    <a:pt x="53" y="59"/>
                    <a:pt x="53" y="59"/>
                    <a:pt x="53" y="59"/>
                  </a:cubicBezTo>
                  <a:cubicBezTo>
                    <a:pt x="55" y="57"/>
                    <a:pt x="55" y="53"/>
                    <a:pt x="59" y="54"/>
                  </a:cubicBezTo>
                  <a:cubicBezTo>
                    <a:pt x="58" y="58"/>
                    <a:pt x="64" y="62"/>
                    <a:pt x="58" y="64"/>
                  </a:cubicBezTo>
                  <a:cubicBezTo>
                    <a:pt x="56" y="64"/>
                    <a:pt x="55" y="66"/>
                    <a:pt x="53" y="66"/>
                  </a:cubicBezTo>
                  <a:cubicBezTo>
                    <a:pt x="52" y="67"/>
                    <a:pt x="53" y="70"/>
                    <a:pt x="52" y="70"/>
                  </a:cubicBezTo>
                  <a:cubicBezTo>
                    <a:pt x="50" y="75"/>
                    <a:pt x="54" y="79"/>
                    <a:pt x="53" y="84"/>
                  </a:cubicBezTo>
                  <a:cubicBezTo>
                    <a:pt x="52" y="87"/>
                    <a:pt x="52" y="87"/>
                    <a:pt x="52" y="87"/>
                  </a:cubicBezTo>
                  <a:cubicBezTo>
                    <a:pt x="53" y="92"/>
                    <a:pt x="53" y="92"/>
                    <a:pt x="53" y="92"/>
                  </a:cubicBezTo>
                  <a:cubicBezTo>
                    <a:pt x="52" y="92"/>
                    <a:pt x="51" y="92"/>
                    <a:pt x="50" y="92"/>
                  </a:cubicBezTo>
                  <a:cubicBezTo>
                    <a:pt x="49" y="89"/>
                    <a:pt x="46" y="90"/>
                    <a:pt x="45" y="87"/>
                  </a:cubicBezTo>
                  <a:cubicBezTo>
                    <a:pt x="46" y="81"/>
                    <a:pt x="42" y="77"/>
                    <a:pt x="38" y="73"/>
                  </a:cubicBezTo>
                  <a:cubicBezTo>
                    <a:pt x="37" y="67"/>
                    <a:pt x="29" y="64"/>
                    <a:pt x="29" y="57"/>
                  </a:cubicBezTo>
                  <a:cubicBezTo>
                    <a:pt x="28" y="55"/>
                    <a:pt x="26" y="53"/>
                    <a:pt x="23" y="52"/>
                  </a:cubicBezTo>
                  <a:cubicBezTo>
                    <a:pt x="22" y="53"/>
                    <a:pt x="19" y="51"/>
                    <a:pt x="17" y="50"/>
                  </a:cubicBezTo>
                  <a:cubicBezTo>
                    <a:pt x="13" y="49"/>
                    <a:pt x="10" y="46"/>
                    <a:pt x="7" y="43"/>
                  </a:cubicBezTo>
                  <a:cubicBezTo>
                    <a:pt x="7" y="40"/>
                    <a:pt x="9" y="37"/>
                    <a:pt x="7" y="35"/>
                  </a:cubicBezTo>
                  <a:cubicBezTo>
                    <a:pt x="5" y="35"/>
                    <a:pt x="2" y="34"/>
                    <a:pt x="0" y="32"/>
                  </a:cubicBezTo>
                  <a:cubicBezTo>
                    <a:pt x="0" y="29"/>
                    <a:pt x="5" y="27"/>
                    <a:pt x="5" y="23"/>
                  </a:cubicBezTo>
                  <a:cubicBezTo>
                    <a:pt x="4" y="20"/>
                    <a:pt x="5" y="15"/>
                    <a:pt x="5" y="11"/>
                  </a:cubicBezTo>
                  <a:cubicBezTo>
                    <a:pt x="3" y="9"/>
                    <a:pt x="3" y="5"/>
                    <a:pt x="3" y="2"/>
                  </a:cubicBezTo>
                  <a:cubicBezTo>
                    <a:pt x="6" y="0"/>
                    <a:pt x="9" y="1"/>
                    <a:pt x="12" y="1"/>
                  </a:cubicBezTo>
                  <a:lnTo>
                    <a:pt x="16" y="1"/>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5" name="Freeform 139"/>
            <p:cNvSpPr/>
            <p:nvPr/>
          </p:nvSpPr>
          <p:spPr bwMode="auto">
            <a:xfrm>
              <a:off x="6793097" y="2673962"/>
              <a:ext cx="81286" cy="108851"/>
            </a:xfrm>
            <a:custGeom>
              <a:avLst/>
              <a:gdLst>
                <a:gd name="T0" fmla="*/ 24 w 25"/>
                <a:gd name="T1" fmla="*/ 5 h 33"/>
                <a:gd name="T2" fmla="*/ 16 w 25"/>
                <a:gd name="T3" fmla="*/ 16 h 33"/>
                <a:gd name="T4" fmla="*/ 14 w 25"/>
                <a:gd name="T5" fmla="*/ 21 h 33"/>
                <a:gd name="T6" fmla="*/ 9 w 25"/>
                <a:gd name="T7" fmla="*/ 22 h 33"/>
                <a:gd name="T8" fmla="*/ 4 w 25"/>
                <a:gd name="T9" fmla="*/ 33 h 33"/>
                <a:gd name="T10" fmla="*/ 3 w 25"/>
                <a:gd name="T11" fmla="*/ 33 h 33"/>
                <a:gd name="T12" fmla="*/ 6 w 25"/>
                <a:gd name="T13" fmla="*/ 21 h 33"/>
                <a:gd name="T14" fmla="*/ 9 w 25"/>
                <a:gd name="T15" fmla="*/ 17 h 33"/>
                <a:gd name="T16" fmla="*/ 9 w 25"/>
                <a:gd name="T17" fmla="*/ 15 h 33"/>
                <a:gd name="T18" fmla="*/ 17 w 25"/>
                <a:gd name="T19" fmla="*/ 6 h 33"/>
                <a:gd name="T20" fmla="*/ 25 w 25"/>
                <a:gd name="T21" fmla="*/ 0 h 33"/>
                <a:gd name="T22" fmla="*/ 24 w 25"/>
                <a:gd name="T23"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3">
                  <a:moveTo>
                    <a:pt x="24" y="5"/>
                  </a:moveTo>
                  <a:cubicBezTo>
                    <a:pt x="19" y="7"/>
                    <a:pt x="20" y="13"/>
                    <a:pt x="16" y="16"/>
                  </a:cubicBezTo>
                  <a:cubicBezTo>
                    <a:pt x="14" y="21"/>
                    <a:pt x="14" y="21"/>
                    <a:pt x="14" y="21"/>
                  </a:cubicBezTo>
                  <a:cubicBezTo>
                    <a:pt x="12" y="21"/>
                    <a:pt x="11" y="21"/>
                    <a:pt x="9" y="22"/>
                  </a:cubicBezTo>
                  <a:cubicBezTo>
                    <a:pt x="7" y="26"/>
                    <a:pt x="5" y="29"/>
                    <a:pt x="4" y="33"/>
                  </a:cubicBezTo>
                  <a:cubicBezTo>
                    <a:pt x="3" y="33"/>
                    <a:pt x="3" y="33"/>
                    <a:pt x="3" y="33"/>
                  </a:cubicBezTo>
                  <a:cubicBezTo>
                    <a:pt x="0" y="28"/>
                    <a:pt x="7" y="26"/>
                    <a:pt x="6" y="21"/>
                  </a:cubicBezTo>
                  <a:cubicBezTo>
                    <a:pt x="8" y="20"/>
                    <a:pt x="8" y="18"/>
                    <a:pt x="9" y="17"/>
                  </a:cubicBezTo>
                  <a:cubicBezTo>
                    <a:pt x="8" y="17"/>
                    <a:pt x="8" y="16"/>
                    <a:pt x="9" y="15"/>
                  </a:cubicBezTo>
                  <a:cubicBezTo>
                    <a:pt x="13" y="14"/>
                    <a:pt x="12" y="7"/>
                    <a:pt x="17" y="6"/>
                  </a:cubicBezTo>
                  <a:cubicBezTo>
                    <a:pt x="17" y="1"/>
                    <a:pt x="22" y="2"/>
                    <a:pt x="25" y="0"/>
                  </a:cubicBezTo>
                  <a:cubicBezTo>
                    <a:pt x="25" y="1"/>
                    <a:pt x="24" y="3"/>
                    <a:pt x="24"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6" name="Freeform 140"/>
            <p:cNvSpPr/>
            <p:nvPr/>
          </p:nvSpPr>
          <p:spPr bwMode="auto">
            <a:xfrm>
              <a:off x="6972203" y="2673962"/>
              <a:ext cx="22044" cy="42714"/>
            </a:xfrm>
            <a:custGeom>
              <a:avLst/>
              <a:gdLst>
                <a:gd name="T0" fmla="*/ 7 w 7"/>
                <a:gd name="T1" fmla="*/ 3 h 13"/>
                <a:gd name="T2" fmla="*/ 4 w 7"/>
                <a:gd name="T3" fmla="*/ 12 h 13"/>
                <a:gd name="T4" fmla="*/ 1 w 7"/>
                <a:gd name="T5" fmla="*/ 13 h 13"/>
                <a:gd name="T6" fmla="*/ 3 w 7"/>
                <a:gd name="T7" fmla="*/ 8 h 13"/>
                <a:gd name="T8" fmla="*/ 5 w 7"/>
                <a:gd name="T9" fmla="*/ 1 h 13"/>
                <a:gd name="T10" fmla="*/ 7 w 7"/>
                <a:gd name="T11" fmla="*/ 3 h 13"/>
              </a:gdLst>
              <a:ahLst/>
              <a:cxnLst>
                <a:cxn ang="0">
                  <a:pos x="T0" y="T1"/>
                </a:cxn>
                <a:cxn ang="0">
                  <a:pos x="T2" y="T3"/>
                </a:cxn>
                <a:cxn ang="0">
                  <a:pos x="T4" y="T5"/>
                </a:cxn>
                <a:cxn ang="0">
                  <a:pos x="T6" y="T7"/>
                </a:cxn>
                <a:cxn ang="0">
                  <a:pos x="T8" y="T9"/>
                </a:cxn>
                <a:cxn ang="0">
                  <a:pos x="T10" y="T11"/>
                </a:cxn>
              </a:cxnLst>
              <a:rect l="0" t="0" r="r" b="b"/>
              <a:pathLst>
                <a:path w="7" h="13">
                  <a:moveTo>
                    <a:pt x="7" y="3"/>
                  </a:moveTo>
                  <a:cubicBezTo>
                    <a:pt x="7" y="6"/>
                    <a:pt x="5" y="9"/>
                    <a:pt x="4" y="12"/>
                  </a:cubicBezTo>
                  <a:cubicBezTo>
                    <a:pt x="4" y="13"/>
                    <a:pt x="2" y="13"/>
                    <a:pt x="1" y="13"/>
                  </a:cubicBezTo>
                  <a:cubicBezTo>
                    <a:pt x="0" y="11"/>
                    <a:pt x="3" y="10"/>
                    <a:pt x="3" y="8"/>
                  </a:cubicBezTo>
                  <a:cubicBezTo>
                    <a:pt x="5" y="1"/>
                    <a:pt x="5" y="1"/>
                    <a:pt x="5" y="1"/>
                  </a:cubicBezTo>
                  <a:cubicBezTo>
                    <a:pt x="6" y="0"/>
                    <a:pt x="7" y="1"/>
                    <a:pt x="7"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7" name="Freeform 141"/>
            <p:cNvSpPr/>
            <p:nvPr/>
          </p:nvSpPr>
          <p:spPr bwMode="auto">
            <a:xfrm>
              <a:off x="7988975" y="2707030"/>
              <a:ext cx="60621" cy="55114"/>
            </a:xfrm>
            <a:custGeom>
              <a:avLst/>
              <a:gdLst>
                <a:gd name="T0" fmla="*/ 19 w 19"/>
                <a:gd name="T1" fmla="*/ 3 h 17"/>
                <a:gd name="T2" fmla="*/ 17 w 19"/>
                <a:gd name="T3" fmla="*/ 13 h 17"/>
                <a:gd name="T4" fmla="*/ 10 w 19"/>
                <a:gd name="T5" fmla="*/ 12 h 17"/>
                <a:gd name="T6" fmla="*/ 4 w 19"/>
                <a:gd name="T7" fmla="*/ 9 h 17"/>
                <a:gd name="T8" fmla="*/ 1 w 19"/>
                <a:gd name="T9" fmla="*/ 5 h 17"/>
                <a:gd name="T10" fmla="*/ 6 w 19"/>
                <a:gd name="T11" fmla="*/ 2 h 17"/>
                <a:gd name="T12" fmla="*/ 19 w 19"/>
                <a:gd name="T13" fmla="*/ 3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19" y="3"/>
                  </a:moveTo>
                  <a:cubicBezTo>
                    <a:pt x="18" y="6"/>
                    <a:pt x="18" y="9"/>
                    <a:pt x="17" y="13"/>
                  </a:cubicBezTo>
                  <a:cubicBezTo>
                    <a:pt x="15" y="17"/>
                    <a:pt x="13" y="11"/>
                    <a:pt x="10" y="12"/>
                  </a:cubicBezTo>
                  <a:cubicBezTo>
                    <a:pt x="8" y="12"/>
                    <a:pt x="7" y="7"/>
                    <a:pt x="4" y="9"/>
                  </a:cubicBezTo>
                  <a:cubicBezTo>
                    <a:pt x="5" y="7"/>
                    <a:pt x="0" y="8"/>
                    <a:pt x="1" y="5"/>
                  </a:cubicBezTo>
                  <a:cubicBezTo>
                    <a:pt x="3" y="4"/>
                    <a:pt x="5" y="5"/>
                    <a:pt x="6" y="2"/>
                  </a:cubicBezTo>
                  <a:cubicBezTo>
                    <a:pt x="10" y="0"/>
                    <a:pt x="16" y="0"/>
                    <a:pt x="19"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8" name="Freeform 142"/>
            <p:cNvSpPr/>
            <p:nvPr/>
          </p:nvSpPr>
          <p:spPr bwMode="auto">
            <a:xfrm>
              <a:off x="6952915" y="2723564"/>
              <a:ext cx="19288" cy="28935"/>
            </a:xfrm>
            <a:custGeom>
              <a:avLst/>
              <a:gdLst>
                <a:gd name="T0" fmla="*/ 6 w 6"/>
                <a:gd name="T1" fmla="*/ 2 h 9"/>
                <a:gd name="T2" fmla="*/ 0 w 6"/>
                <a:gd name="T3" fmla="*/ 9 h 9"/>
                <a:gd name="T4" fmla="*/ 6 w 6"/>
                <a:gd name="T5" fmla="*/ 0 h 9"/>
                <a:gd name="T6" fmla="*/ 6 w 6"/>
                <a:gd name="T7" fmla="*/ 2 h 9"/>
              </a:gdLst>
              <a:ahLst/>
              <a:cxnLst>
                <a:cxn ang="0">
                  <a:pos x="T0" y="T1"/>
                </a:cxn>
                <a:cxn ang="0">
                  <a:pos x="T2" y="T3"/>
                </a:cxn>
                <a:cxn ang="0">
                  <a:pos x="T4" y="T5"/>
                </a:cxn>
                <a:cxn ang="0">
                  <a:pos x="T6" y="T7"/>
                </a:cxn>
              </a:cxnLst>
              <a:rect l="0" t="0" r="r" b="b"/>
              <a:pathLst>
                <a:path w="6" h="9">
                  <a:moveTo>
                    <a:pt x="6" y="2"/>
                  </a:moveTo>
                  <a:cubicBezTo>
                    <a:pt x="6" y="5"/>
                    <a:pt x="1" y="7"/>
                    <a:pt x="0" y="9"/>
                  </a:cubicBezTo>
                  <a:cubicBezTo>
                    <a:pt x="1" y="6"/>
                    <a:pt x="3" y="2"/>
                    <a:pt x="6" y="0"/>
                  </a:cubicBezTo>
                  <a:lnTo>
                    <a:pt x="6" y="2"/>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9" name="Freeform 143"/>
            <p:cNvSpPr/>
            <p:nvPr/>
          </p:nvSpPr>
          <p:spPr bwMode="auto">
            <a:xfrm>
              <a:off x="6779320" y="2735965"/>
              <a:ext cx="13777" cy="16534"/>
            </a:xfrm>
            <a:custGeom>
              <a:avLst/>
              <a:gdLst>
                <a:gd name="T0" fmla="*/ 3 w 4"/>
                <a:gd name="T1" fmla="*/ 4 h 5"/>
                <a:gd name="T2" fmla="*/ 1 w 4"/>
                <a:gd name="T3" fmla="*/ 5 h 5"/>
                <a:gd name="T4" fmla="*/ 1 w 4"/>
                <a:gd name="T5" fmla="*/ 2 h 5"/>
                <a:gd name="T6" fmla="*/ 3 w 4"/>
                <a:gd name="T7" fmla="*/ 4 h 5"/>
              </a:gdLst>
              <a:ahLst/>
              <a:cxnLst>
                <a:cxn ang="0">
                  <a:pos x="T0" y="T1"/>
                </a:cxn>
                <a:cxn ang="0">
                  <a:pos x="T2" y="T3"/>
                </a:cxn>
                <a:cxn ang="0">
                  <a:pos x="T4" y="T5"/>
                </a:cxn>
                <a:cxn ang="0">
                  <a:pos x="T6" y="T7"/>
                </a:cxn>
              </a:cxnLst>
              <a:rect l="0" t="0" r="r" b="b"/>
              <a:pathLst>
                <a:path w="4" h="5">
                  <a:moveTo>
                    <a:pt x="3" y="4"/>
                  </a:moveTo>
                  <a:cubicBezTo>
                    <a:pt x="2" y="5"/>
                    <a:pt x="1" y="5"/>
                    <a:pt x="1" y="5"/>
                  </a:cubicBezTo>
                  <a:cubicBezTo>
                    <a:pt x="0" y="4"/>
                    <a:pt x="0" y="3"/>
                    <a:pt x="1" y="2"/>
                  </a:cubicBezTo>
                  <a:cubicBezTo>
                    <a:pt x="2" y="0"/>
                    <a:pt x="4" y="4"/>
                    <a:pt x="3"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0" name="Freeform 144"/>
            <p:cNvSpPr/>
            <p:nvPr/>
          </p:nvSpPr>
          <p:spPr bwMode="auto">
            <a:xfrm>
              <a:off x="6430752" y="2742854"/>
              <a:ext cx="6888" cy="33069"/>
            </a:xfrm>
            <a:custGeom>
              <a:avLst/>
              <a:gdLst>
                <a:gd name="T0" fmla="*/ 2 w 2"/>
                <a:gd name="T1" fmla="*/ 10 h 10"/>
                <a:gd name="T2" fmla="*/ 1 w 2"/>
                <a:gd name="T3" fmla="*/ 8 h 10"/>
                <a:gd name="T4" fmla="*/ 0 w 2"/>
                <a:gd name="T5" fmla="*/ 1 h 10"/>
                <a:gd name="T6" fmla="*/ 1 w 2"/>
                <a:gd name="T7" fmla="*/ 0 h 10"/>
                <a:gd name="T8" fmla="*/ 2 w 2"/>
                <a:gd name="T9" fmla="*/ 10 h 10"/>
              </a:gdLst>
              <a:ahLst/>
              <a:cxnLst>
                <a:cxn ang="0">
                  <a:pos x="T0" y="T1"/>
                </a:cxn>
                <a:cxn ang="0">
                  <a:pos x="T2" y="T3"/>
                </a:cxn>
                <a:cxn ang="0">
                  <a:pos x="T4" y="T5"/>
                </a:cxn>
                <a:cxn ang="0">
                  <a:pos x="T6" y="T7"/>
                </a:cxn>
                <a:cxn ang="0">
                  <a:pos x="T8" y="T9"/>
                </a:cxn>
              </a:cxnLst>
              <a:rect l="0" t="0" r="r" b="b"/>
              <a:pathLst>
                <a:path w="2" h="10">
                  <a:moveTo>
                    <a:pt x="2" y="10"/>
                  </a:moveTo>
                  <a:cubicBezTo>
                    <a:pt x="1" y="10"/>
                    <a:pt x="1" y="9"/>
                    <a:pt x="1" y="8"/>
                  </a:cubicBezTo>
                  <a:cubicBezTo>
                    <a:pt x="0" y="6"/>
                    <a:pt x="0" y="3"/>
                    <a:pt x="0" y="1"/>
                  </a:cubicBezTo>
                  <a:cubicBezTo>
                    <a:pt x="1" y="0"/>
                    <a:pt x="1" y="0"/>
                    <a:pt x="1" y="0"/>
                  </a:cubicBezTo>
                  <a:cubicBezTo>
                    <a:pt x="2" y="2"/>
                    <a:pt x="1" y="6"/>
                    <a:pt x="2" y="1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1" name="Freeform 145"/>
            <p:cNvSpPr/>
            <p:nvPr/>
          </p:nvSpPr>
          <p:spPr bwMode="auto">
            <a:xfrm>
              <a:off x="6936382" y="2756633"/>
              <a:ext cx="12400" cy="12401"/>
            </a:xfrm>
            <a:custGeom>
              <a:avLst/>
              <a:gdLst>
                <a:gd name="T0" fmla="*/ 0 w 4"/>
                <a:gd name="T1" fmla="*/ 4 h 4"/>
                <a:gd name="T2" fmla="*/ 4 w 4"/>
                <a:gd name="T3" fmla="*/ 0 h 4"/>
                <a:gd name="T4" fmla="*/ 0 w 4"/>
                <a:gd name="T5" fmla="*/ 4 h 4"/>
              </a:gdLst>
              <a:ahLst/>
              <a:cxnLst>
                <a:cxn ang="0">
                  <a:pos x="T0" y="T1"/>
                </a:cxn>
                <a:cxn ang="0">
                  <a:pos x="T2" y="T3"/>
                </a:cxn>
                <a:cxn ang="0">
                  <a:pos x="T4" y="T5"/>
                </a:cxn>
              </a:cxnLst>
              <a:rect l="0" t="0" r="r" b="b"/>
              <a:pathLst>
                <a:path w="4" h="4">
                  <a:moveTo>
                    <a:pt x="0" y="4"/>
                  </a:moveTo>
                  <a:cubicBezTo>
                    <a:pt x="1" y="2"/>
                    <a:pt x="2" y="1"/>
                    <a:pt x="4" y="0"/>
                  </a:cubicBezTo>
                  <a:cubicBezTo>
                    <a:pt x="4" y="2"/>
                    <a:pt x="1" y="2"/>
                    <a:pt x="0"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2" name="Freeform 146"/>
            <p:cNvSpPr/>
            <p:nvPr/>
          </p:nvSpPr>
          <p:spPr bwMode="auto">
            <a:xfrm>
              <a:off x="6910205" y="2778679"/>
              <a:ext cx="38577" cy="33069"/>
            </a:xfrm>
            <a:custGeom>
              <a:avLst/>
              <a:gdLst>
                <a:gd name="T0" fmla="*/ 11 w 12"/>
                <a:gd name="T1" fmla="*/ 0 h 10"/>
                <a:gd name="T2" fmla="*/ 7 w 12"/>
                <a:gd name="T3" fmla="*/ 9 h 10"/>
                <a:gd name="T4" fmla="*/ 2 w 12"/>
                <a:gd name="T5" fmla="*/ 10 h 10"/>
                <a:gd name="T6" fmla="*/ 0 w 12"/>
                <a:gd name="T7" fmla="*/ 7 h 10"/>
                <a:gd name="T8" fmla="*/ 6 w 12"/>
                <a:gd name="T9" fmla="*/ 2 h 10"/>
                <a:gd name="T10" fmla="*/ 11 w 12"/>
                <a:gd name="T11" fmla="*/ 0 h 10"/>
              </a:gdLst>
              <a:ahLst/>
              <a:cxnLst>
                <a:cxn ang="0">
                  <a:pos x="T0" y="T1"/>
                </a:cxn>
                <a:cxn ang="0">
                  <a:pos x="T2" y="T3"/>
                </a:cxn>
                <a:cxn ang="0">
                  <a:pos x="T4" y="T5"/>
                </a:cxn>
                <a:cxn ang="0">
                  <a:pos x="T6" y="T7"/>
                </a:cxn>
                <a:cxn ang="0">
                  <a:pos x="T8" y="T9"/>
                </a:cxn>
                <a:cxn ang="0">
                  <a:pos x="T10" y="T11"/>
                </a:cxn>
              </a:cxnLst>
              <a:rect l="0" t="0" r="r" b="b"/>
              <a:pathLst>
                <a:path w="12" h="10">
                  <a:moveTo>
                    <a:pt x="11" y="0"/>
                  </a:moveTo>
                  <a:cubicBezTo>
                    <a:pt x="12" y="4"/>
                    <a:pt x="6" y="5"/>
                    <a:pt x="7" y="9"/>
                  </a:cubicBezTo>
                  <a:cubicBezTo>
                    <a:pt x="6" y="10"/>
                    <a:pt x="4" y="9"/>
                    <a:pt x="2" y="10"/>
                  </a:cubicBezTo>
                  <a:cubicBezTo>
                    <a:pt x="3" y="8"/>
                    <a:pt x="0" y="7"/>
                    <a:pt x="0" y="7"/>
                  </a:cubicBezTo>
                  <a:cubicBezTo>
                    <a:pt x="3" y="8"/>
                    <a:pt x="4" y="4"/>
                    <a:pt x="6" y="2"/>
                  </a:cubicBezTo>
                  <a:cubicBezTo>
                    <a:pt x="8" y="1"/>
                    <a:pt x="10" y="1"/>
                    <a:pt x="1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3" name="Freeform 147"/>
            <p:cNvSpPr/>
            <p:nvPr/>
          </p:nvSpPr>
          <p:spPr bwMode="auto">
            <a:xfrm>
              <a:off x="7411702" y="2778679"/>
              <a:ext cx="9644" cy="6889"/>
            </a:xfrm>
            <a:custGeom>
              <a:avLst/>
              <a:gdLst>
                <a:gd name="T0" fmla="*/ 2 w 3"/>
                <a:gd name="T1" fmla="*/ 2 h 2"/>
                <a:gd name="T2" fmla="*/ 0 w 3"/>
                <a:gd name="T3" fmla="*/ 1 h 2"/>
                <a:gd name="T4" fmla="*/ 2 w 3"/>
                <a:gd name="T5" fmla="*/ 0 h 2"/>
                <a:gd name="T6" fmla="*/ 2 w 3"/>
                <a:gd name="T7" fmla="*/ 2 h 2"/>
              </a:gdLst>
              <a:ahLst/>
              <a:cxnLst>
                <a:cxn ang="0">
                  <a:pos x="T0" y="T1"/>
                </a:cxn>
                <a:cxn ang="0">
                  <a:pos x="T2" y="T3"/>
                </a:cxn>
                <a:cxn ang="0">
                  <a:pos x="T4" y="T5"/>
                </a:cxn>
                <a:cxn ang="0">
                  <a:pos x="T6" y="T7"/>
                </a:cxn>
              </a:cxnLst>
              <a:rect l="0" t="0" r="r" b="b"/>
              <a:pathLst>
                <a:path w="3" h="2">
                  <a:moveTo>
                    <a:pt x="2" y="2"/>
                  </a:moveTo>
                  <a:cubicBezTo>
                    <a:pt x="1" y="2"/>
                    <a:pt x="0" y="2"/>
                    <a:pt x="0" y="1"/>
                  </a:cubicBezTo>
                  <a:cubicBezTo>
                    <a:pt x="2" y="0"/>
                    <a:pt x="2" y="0"/>
                    <a:pt x="2" y="0"/>
                  </a:cubicBezTo>
                  <a:cubicBezTo>
                    <a:pt x="2" y="1"/>
                    <a:pt x="3" y="1"/>
                    <a:pt x="2"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4" name="Freeform 148"/>
            <p:cNvSpPr/>
            <p:nvPr/>
          </p:nvSpPr>
          <p:spPr bwMode="auto">
            <a:xfrm>
              <a:off x="7382769" y="2788323"/>
              <a:ext cx="28932" cy="33069"/>
            </a:xfrm>
            <a:custGeom>
              <a:avLst/>
              <a:gdLst>
                <a:gd name="T0" fmla="*/ 9 w 9"/>
                <a:gd name="T1" fmla="*/ 8 h 10"/>
                <a:gd name="T2" fmla="*/ 8 w 9"/>
                <a:gd name="T3" fmla="*/ 10 h 10"/>
                <a:gd name="T4" fmla="*/ 0 w 9"/>
                <a:gd name="T5" fmla="*/ 2 h 10"/>
                <a:gd name="T6" fmla="*/ 5 w 9"/>
                <a:gd name="T7" fmla="*/ 2 h 10"/>
                <a:gd name="T8" fmla="*/ 9 w 9"/>
                <a:gd name="T9" fmla="*/ 8 h 10"/>
              </a:gdLst>
              <a:ahLst/>
              <a:cxnLst>
                <a:cxn ang="0">
                  <a:pos x="T0" y="T1"/>
                </a:cxn>
                <a:cxn ang="0">
                  <a:pos x="T2" y="T3"/>
                </a:cxn>
                <a:cxn ang="0">
                  <a:pos x="T4" y="T5"/>
                </a:cxn>
                <a:cxn ang="0">
                  <a:pos x="T6" y="T7"/>
                </a:cxn>
                <a:cxn ang="0">
                  <a:pos x="T8" y="T9"/>
                </a:cxn>
              </a:cxnLst>
              <a:rect l="0" t="0" r="r" b="b"/>
              <a:pathLst>
                <a:path w="9" h="10">
                  <a:moveTo>
                    <a:pt x="9" y="8"/>
                  </a:moveTo>
                  <a:cubicBezTo>
                    <a:pt x="9" y="9"/>
                    <a:pt x="9" y="9"/>
                    <a:pt x="8" y="10"/>
                  </a:cubicBezTo>
                  <a:cubicBezTo>
                    <a:pt x="6" y="7"/>
                    <a:pt x="2" y="5"/>
                    <a:pt x="0" y="2"/>
                  </a:cubicBezTo>
                  <a:cubicBezTo>
                    <a:pt x="2" y="0"/>
                    <a:pt x="4" y="1"/>
                    <a:pt x="5" y="2"/>
                  </a:cubicBezTo>
                  <a:lnTo>
                    <a:pt x="9" y="8"/>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5" name="Freeform 149"/>
            <p:cNvSpPr/>
            <p:nvPr/>
          </p:nvSpPr>
          <p:spPr bwMode="auto">
            <a:xfrm>
              <a:off x="7013536" y="2797968"/>
              <a:ext cx="16533" cy="13779"/>
            </a:xfrm>
            <a:custGeom>
              <a:avLst/>
              <a:gdLst>
                <a:gd name="T0" fmla="*/ 5 w 5"/>
                <a:gd name="T1" fmla="*/ 2 h 4"/>
                <a:gd name="T2" fmla="*/ 2 w 5"/>
                <a:gd name="T3" fmla="*/ 3 h 4"/>
                <a:gd name="T4" fmla="*/ 2 w 5"/>
                <a:gd name="T5" fmla="*/ 1 h 4"/>
                <a:gd name="T6" fmla="*/ 5 w 5"/>
                <a:gd name="T7" fmla="*/ 2 h 4"/>
              </a:gdLst>
              <a:ahLst/>
              <a:cxnLst>
                <a:cxn ang="0">
                  <a:pos x="T0" y="T1"/>
                </a:cxn>
                <a:cxn ang="0">
                  <a:pos x="T2" y="T3"/>
                </a:cxn>
                <a:cxn ang="0">
                  <a:pos x="T4" y="T5"/>
                </a:cxn>
                <a:cxn ang="0">
                  <a:pos x="T6" y="T7"/>
                </a:cxn>
              </a:cxnLst>
              <a:rect l="0" t="0" r="r" b="b"/>
              <a:pathLst>
                <a:path w="5" h="4">
                  <a:moveTo>
                    <a:pt x="5" y="2"/>
                  </a:moveTo>
                  <a:cubicBezTo>
                    <a:pt x="4" y="3"/>
                    <a:pt x="3" y="4"/>
                    <a:pt x="2" y="3"/>
                  </a:cubicBezTo>
                  <a:cubicBezTo>
                    <a:pt x="0" y="3"/>
                    <a:pt x="1" y="1"/>
                    <a:pt x="2" y="1"/>
                  </a:cubicBezTo>
                  <a:cubicBezTo>
                    <a:pt x="3" y="0"/>
                    <a:pt x="4" y="1"/>
                    <a:pt x="5"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6" name="Freeform 150"/>
            <p:cNvSpPr/>
            <p:nvPr/>
          </p:nvSpPr>
          <p:spPr bwMode="auto">
            <a:xfrm>
              <a:off x="6480351" y="2818636"/>
              <a:ext cx="5511" cy="28935"/>
            </a:xfrm>
            <a:custGeom>
              <a:avLst/>
              <a:gdLst>
                <a:gd name="T0" fmla="*/ 1 w 2"/>
                <a:gd name="T1" fmla="*/ 9 h 9"/>
                <a:gd name="T2" fmla="*/ 0 w 2"/>
                <a:gd name="T3" fmla="*/ 0 h 9"/>
                <a:gd name="T4" fmla="*/ 1 w 2"/>
                <a:gd name="T5" fmla="*/ 9 h 9"/>
              </a:gdLst>
              <a:ahLst/>
              <a:cxnLst>
                <a:cxn ang="0">
                  <a:pos x="T0" y="T1"/>
                </a:cxn>
                <a:cxn ang="0">
                  <a:pos x="T2" y="T3"/>
                </a:cxn>
                <a:cxn ang="0">
                  <a:pos x="T4" y="T5"/>
                </a:cxn>
              </a:cxnLst>
              <a:rect l="0" t="0" r="r" b="b"/>
              <a:pathLst>
                <a:path w="2" h="9">
                  <a:moveTo>
                    <a:pt x="1" y="9"/>
                  </a:moveTo>
                  <a:cubicBezTo>
                    <a:pt x="0" y="6"/>
                    <a:pt x="0" y="3"/>
                    <a:pt x="0" y="0"/>
                  </a:cubicBezTo>
                  <a:cubicBezTo>
                    <a:pt x="2" y="2"/>
                    <a:pt x="2" y="7"/>
                    <a:pt x="1" y="9"/>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7" name="Freeform 151"/>
            <p:cNvSpPr/>
            <p:nvPr/>
          </p:nvSpPr>
          <p:spPr bwMode="auto">
            <a:xfrm>
              <a:off x="6783453" y="2821392"/>
              <a:ext cx="35822" cy="75782"/>
            </a:xfrm>
            <a:custGeom>
              <a:avLst/>
              <a:gdLst>
                <a:gd name="T0" fmla="*/ 9 w 11"/>
                <a:gd name="T1" fmla="*/ 14 h 23"/>
                <a:gd name="T2" fmla="*/ 11 w 11"/>
                <a:gd name="T3" fmla="*/ 22 h 23"/>
                <a:gd name="T4" fmla="*/ 5 w 11"/>
                <a:gd name="T5" fmla="*/ 19 h 23"/>
                <a:gd name="T6" fmla="*/ 5 w 11"/>
                <a:gd name="T7" fmla="*/ 12 h 23"/>
                <a:gd name="T8" fmla="*/ 1 w 11"/>
                <a:gd name="T9" fmla="*/ 6 h 23"/>
                <a:gd name="T10" fmla="*/ 3 w 11"/>
                <a:gd name="T11" fmla="*/ 0 h 23"/>
                <a:gd name="T12" fmla="*/ 9 w 11"/>
                <a:gd name="T13" fmla="*/ 14 h 23"/>
              </a:gdLst>
              <a:ahLst/>
              <a:cxnLst>
                <a:cxn ang="0">
                  <a:pos x="T0" y="T1"/>
                </a:cxn>
                <a:cxn ang="0">
                  <a:pos x="T2" y="T3"/>
                </a:cxn>
                <a:cxn ang="0">
                  <a:pos x="T4" y="T5"/>
                </a:cxn>
                <a:cxn ang="0">
                  <a:pos x="T6" y="T7"/>
                </a:cxn>
                <a:cxn ang="0">
                  <a:pos x="T8" y="T9"/>
                </a:cxn>
                <a:cxn ang="0">
                  <a:pos x="T10" y="T11"/>
                </a:cxn>
                <a:cxn ang="0">
                  <a:pos x="T12" y="T13"/>
                </a:cxn>
              </a:cxnLst>
              <a:rect l="0" t="0" r="r" b="b"/>
              <a:pathLst>
                <a:path w="11" h="23">
                  <a:moveTo>
                    <a:pt x="9" y="14"/>
                  </a:moveTo>
                  <a:cubicBezTo>
                    <a:pt x="9" y="16"/>
                    <a:pt x="11" y="20"/>
                    <a:pt x="11" y="22"/>
                  </a:cubicBezTo>
                  <a:cubicBezTo>
                    <a:pt x="10" y="23"/>
                    <a:pt x="7" y="20"/>
                    <a:pt x="5" y="19"/>
                  </a:cubicBezTo>
                  <a:cubicBezTo>
                    <a:pt x="4" y="17"/>
                    <a:pt x="2" y="14"/>
                    <a:pt x="5" y="12"/>
                  </a:cubicBezTo>
                  <a:cubicBezTo>
                    <a:pt x="5" y="9"/>
                    <a:pt x="3" y="7"/>
                    <a:pt x="1" y="6"/>
                  </a:cubicBezTo>
                  <a:cubicBezTo>
                    <a:pt x="0" y="4"/>
                    <a:pt x="1" y="1"/>
                    <a:pt x="3" y="0"/>
                  </a:cubicBezTo>
                  <a:cubicBezTo>
                    <a:pt x="7" y="4"/>
                    <a:pt x="7" y="9"/>
                    <a:pt x="9" y="1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8" name="Freeform 152"/>
            <p:cNvSpPr/>
            <p:nvPr/>
          </p:nvSpPr>
          <p:spPr bwMode="auto">
            <a:xfrm>
              <a:off x="7962797" y="2844816"/>
              <a:ext cx="2756"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9" name="Freeform 153"/>
            <p:cNvSpPr/>
            <p:nvPr/>
          </p:nvSpPr>
          <p:spPr bwMode="auto">
            <a:xfrm>
              <a:off x="7187131" y="2880640"/>
              <a:ext cx="26177" cy="48225"/>
            </a:xfrm>
            <a:custGeom>
              <a:avLst/>
              <a:gdLst>
                <a:gd name="T0" fmla="*/ 7 w 8"/>
                <a:gd name="T1" fmla="*/ 8 h 15"/>
                <a:gd name="T2" fmla="*/ 7 w 8"/>
                <a:gd name="T3" fmla="*/ 15 h 15"/>
                <a:gd name="T4" fmla="*/ 0 w 8"/>
                <a:gd name="T5" fmla="*/ 0 h 15"/>
                <a:gd name="T6" fmla="*/ 7 w 8"/>
                <a:gd name="T7" fmla="*/ 8 h 15"/>
              </a:gdLst>
              <a:ahLst/>
              <a:cxnLst>
                <a:cxn ang="0">
                  <a:pos x="T0" y="T1"/>
                </a:cxn>
                <a:cxn ang="0">
                  <a:pos x="T2" y="T3"/>
                </a:cxn>
                <a:cxn ang="0">
                  <a:pos x="T4" y="T5"/>
                </a:cxn>
                <a:cxn ang="0">
                  <a:pos x="T6" y="T7"/>
                </a:cxn>
              </a:cxnLst>
              <a:rect l="0" t="0" r="r" b="b"/>
              <a:pathLst>
                <a:path w="8" h="15">
                  <a:moveTo>
                    <a:pt x="7" y="8"/>
                  </a:moveTo>
                  <a:cubicBezTo>
                    <a:pt x="7" y="10"/>
                    <a:pt x="8" y="12"/>
                    <a:pt x="7" y="15"/>
                  </a:cubicBezTo>
                  <a:cubicBezTo>
                    <a:pt x="3" y="10"/>
                    <a:pt x="1" y="5"/>
                    <a:pt x="0" y="0"/>
                  </a:cubicBezTo>
                  <a:lnTo>
                    <a:pt x="7" y="8"/>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0" name="Freeform 154"/>
            <p:cNvSpPr/>
            <p:nvPr/>
          </p:nvSpPr>
          <p:spPr bwMode="auto">
            <a:xfrm>
              <a:off x="7125133" y="2876506"/>
              <a:ext cx="35822" cy="52358"/>
            </a:xfrm>
            <a:custGeom>
              <a:avLst/>
              <a:gdLst>
                <a:gd name="T0" fmla="*/ 6 w 11"/>
                <a:gd name="T1" fmla="*/ 3 h 16"/>
                <a:gd name="T2" fmla="*/ 10 w 11"/>
                <a:gd name="T3" fmla="*/ 12 h 16"/>
                <a:gd name="T4" fmla="*/ 11 w 11"/>
                <a:gd name="T5" fmla="*/ 16 h 16"/>
                <a:gd name="T6" fmla="*/ 0 w 11"/>
                <a:gd name="T7" fmla="*/ 4 h 16"/>
                <a:gd name="T8" fmla="*/ 6 w 11"/>
                <a:gd name="T9" fmla="*/ 3 h 16"/>
              </a:gdLst>
              <a:ahLst/>
              <a:cxnLst>
                <a:cxn ang="0">
                  <a:pos x="T0" y="T1"/>
                </a:cxn>
                <a:cxn ang="0">
                  <a:pos x="T2" y="T3"/>
                </a:cxn>
                <a:cxn ang="0">
                  <a:pos x="T4" y="T5"/>
                </a:cxn>
                <a:cxn ang="0">
                  <a:pos x="T6" y="T7"/>
                </a:cxn>
                <a:cxn ang="0">
                  <a:pos x="T8" y="T9"/>
                </a:cxn>
              </a:cxnLst>
              <a:rect l="0" t="0" r="r" b="b"/>
              <a:pathLst>
                <a:path w="11" h="16">
                  <a:moveTo>
                    <a:pt x="6" y="3"/>
                  </a:moveTo>
                  <a:cubicBezTo>
                    <a:pt x="8" y="6"/>
                    <a:pt x="7" y="9"/>
                    <a:pt x="10" y="12"/>
                  </a:cubicBezTo>
                  <a:cubicBezTo>
                    <a:pt x="9" y="14"/>
                    <a:pt x="10" y="15"/>
                    <a:pt x="11" y="16"/>
                  </a:cubicBezTo>
                  <a:cubicBezTo>
                    <a:pt x="6" y="13"/>
                    <a:pt x="0" y="10"/>
                    <a:pt x="0" y="4"/>
                  </a:cubicBezTo>
                  <a:cubicBezTo>
                    <a:pt x="1" y="0"/>
                    <a:pt x="4" y="4"/>
                    <a:pt x="6"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1" name="Freeform 155"/>
            <p:cNvSpPr/>
            <p:nvPr/>
          </p:nvSpPr>
          <p:spPr bwMode="auto">
            <a:xfrm>
              <a:off x="6860606" y="2897173"/>
              <a:ext cx="169462" cy="136407"/>
            </a:xfrm>
            <a:custGeom>
              <a:avLst/>
              <a:gdLst>
                <a:gd name="T0" fmla="*/ 30 w 52"/>
                <a:gd name="T1" fmla="*/ 11 h 42"/>
                <a:gd name="T2" fmla="*/ 42 w 52"/>
                <a:gd name="T3" fmla="*/ 20 h 42"/>
                <a:gd name="T4" fmla="*/ 45 w 52"/>
                <a:gd name="T5" fmla="*/ 19 h 42"/>
                <a:gd name="T6" fmla="*/ 52 w 52"/>
                <a:gd name="T7" fmla="*/ 30 h 42"/>
                <a:gd name="T8" fmla="*/ 46 w 52"/>
                <a:gd name="T9" fmla="*/ 36 h 42"/>
                <a:gd name="T10" fmla="*/ 45 w 52"/>
                <a:gd name="T11" fmla="*/ 42 h 42"/>
                <a:gd name="T12" fmla="*/ 37 w 52"/>
                <a:gd name="T13" fmla="*/ 28 h 42"/>
                <a:gd name="T14" fmla="*/ 30 w 52"/>
                <a:gd name="T15" fmla="*/ 24 h 42"/>
                <a:gd name="T16" fmla="*/ 20 w 52"/>
                <a:gd name="T17" fmla="*/ 15 h 42"/>
                <a:gd name="T18" fmla="*/ 14 w 52"/>
                <a:gd name="T19" fmla="*/ 12 h 42"/>
                <a:gd name="T20" fmla="*/ 8 w 52"/>
                <a:gd name="T21" fmla="*/ 12 h 42"/>
                <a:gd name="T22" fmla="*/ 0 w 52"/>
                <a:gd name="T23" fmla="*/ 13 h 42"/>
                <a:gd name="T24" fmla="*/ 1 w 52"/>
                <a:gd name="T25" fmla="*/ 5 h 42"/>
                <a:gd name="T26" fmla="*/ 2 w 52"/>
                <a:gd name="T27" fmla="*/ 2 h 42"/>
                <a:gd name="T28" fmla="*/ 7 w 52"/>
                <a:gd name="T29" fmla="*/ 5 h 42"/>
                <a:gd name="T30" fmla="*/ 19 w 52"/>
                <a:gd name="T31" fmla="*/ 2 h 42"/>
                <a:gd name="T32" fmla="*/ 24 w 52"/>
                <a:gd name="T33" fmla="*/ 2 h 42"/>
                <a:gd name="T34" fmla="*/ 30 w 52"/>
                <a:gd name="T3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42">
                  <a:moveTo>
                    <a:pt x="30" y="11"/>
                  </a:moveTo>
                  <a:cubicBezTo>
                    <a:pt x="33" y="15"/>
                    <a:pt x="37" y="20"/>
                    <a:pt x="42" y="20"/>
                  </a:cubicBezTo>
                  <a:cubicBezTo>
                    <a:pt x="43" y="20"/>
                    <a:pt x="44" y="19"/>
                    <a:pt x="45" y="19"/>
                  </a:cubicBezTo>
                  <a:cubicBezTo>
                    <a:pt x="46" y="23"/>
                    <a:pt x="52" y="25"/>
                    <a:pt x="52" y="30"/>
                  </a:cubicBezTo>
                  <a:cubicBezTo>
                    <a:pt x="46" y="36"/>
                    <a:pt x="46" y="36"/>
                    <a:pt x="46" y="36"/>
                  </a:cubicBezTo>
                  <a:cubicBezTo>
                    <a:pt x="45" y="42"/>
                    <a:pt x="45" y="42"/>
                    <a:pt x="45" y="42"/>
                  </a:cubicBezTo>
                  <a:cubicBezTo>
                    <a:pt x="41" y="38"/>
                    <a:pt x="43" y="31"/>
                    <a:pt x="37" y="28"/>
                  </a:cubicBezTo>
                  <a:cubicBezTo>
                    <a:pt x="35" y="27"/>
                    <a:pt x="31" y="28"/>
                    <a:pt x="30" y="24"/>
                  </a:cubicBezTo>
                  <a:cubicBezTo>
                    <a:pt x="27" y="21"/>
                    <a:pt x="24" y="18"/>
                    <a:pt x="20" y="15"/>
                  </a:cubicBezTo>
                  <a:cubicBezTo>
                    <a:pt x="14" y="12"/>
                    <a:pt x="14" y="12"/>
                    <a:pt x="14" y="12"/>
                  </a:cubicBezTo>
                  <a:cubicBezTo>
                    <a:pt x="12" y="13"/>
                    <a:pt x="10" y="13"/>
                    <a:pt x="8" y="12"/>
                  </a:cubicBezTo>
                  <a:cubicBezTo>
                    <a:pt x="7" y="15"/>
                    <a:pt x="3" y="11"/>
                    <a:pt x="0" y="13"/>
                  </a:cubicBezTo>
                  <a:cubicBezTo>
                    <a:pt x="0" y="10"/>
                    <a:pt x="3" y="8"/>
                    <a:pt x="1" y="5"/>
                  </a:cubicBezTo>
                  <a:cubicBezTo>
                    <a:pt x="1" y="4"/>
                    <a:pt x="2" y="3"/>
                    <a:pt x="2" y="2"/>
                  </a:cubicBezTo>
                  <a:cubicBezTo>
                    <a:pt x="5" y="1"/>
                    <a:pt x="4" y="5"/>
                    <a:pt x="7" y="5"/>
                  </a:cubicBezTo>
                  <a:cubicBezTo>
                    <a:pt x="11" y="3"/>
                    <a:pt x="17" y="8"/>
                    <a:pt x="19" y="2"/>
                  </a:cubicBezTo>
                  <a:cubicBezTo>
                    <a:pt x="20" y="0"/>
                    <a:pt x="22" y="2"/>
                    <a:pt x="24" y="2"/>
                  </a:cubicBezTo>
                  <a:cubicBezTo>
                    <a:pt x="26" y="5"/>
                    <a:pt x="28" y="8"/>
                    <a:pt x="30" y="1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2" name="Freeform 156"/>
            <p:cNvSpPr/>
            <p:nvPr/>
          </p:nvSpPr>
          <p:spPr bwMode="auto">
            <a:xfrm>
              <a:off x="7421346" y="2899930"/>
              <a:ext cx="68887" cy="28935"/>
            </a:xfrm>
            <a:custGeom>
              <a:avLst/>
              <a:gdLst>
                <a:gd name="T0" fmla="*/ 20 w 21"/>
                <a:gd name="T1" fmla="*/ 2 h 9"/>
                <a:gd name="T2" fmla="*/ 20 w 21"/>
                <a:gd name="T3" fmla="*/ 4 h 9"/>
                <a:gd name="T4" fmla="*/ 0 w 21"/>
                <a:gd name="T5" fmla="*/ 7 h 9"/>
                <a:gd name="T6" fmla="*/ 10 w 21"/>
                <a:gd name="T7" fmla="*/ 4 h 9"/>
                <a:gd name="T8" fmla="*/ 17 w 21"/>
                <a:gd name="T9" fmla="*/ 0 h 9"/>
                <a:gd name="T10" fmla="*/ 20 w 21"/>
                <a:gd name="T11" fmla="*/ 2 h 9"/>
              </a:gdLst>
              <a:ahLst/>
              <a:cxnLst>
                <a:cxn ang="0">
                  <a:pos x="T0" y="T1"/>
                </a:cxn>
                <a:cxn ang="0">
                  <a:pos x="T2" y="T3"/>
                </a:cxn>
                <a:cxn ang="0">
                  <a:pos x="T4" y="T5"/>
                </a:cxn>
                <a:cxn ang="0">
                  <a:pos x="T6" y="T7"/>
                </a:cxn>
                <a:cxn ang="0">
                  <a:pos x="T8" y="T9"/>
                </a:cxn>
                <a:cxn ang="0">
                  <a:pos x="T10" y="T11"/>
                </a:cxn>
              </a:cxnLst>
              <a:rect l="0" t="0" r="r" b="b"/>
              <a:pathLst>
                <a:path w="21" h="9">
                  <a:moveTo>
                    <a:pt x="20" y="2"/>
                  </a:moveTo>
                  <a:cubicBezTo>
                    <a:pt x="20" y="4"/>
                    <a:pt x="20" y="4"/>
                    <a:pt x="20" y="4"/>
                  </a:cubicBezTo>
                  <a:cubicBezTo>
                    <a:pt x="14" y="9"/>
                    <a:pt x="6" y="7"/>
                    <a:pt x="0" y="7"/>
                  </a:cubicBezTo>
                  <a:cubicBezTo>
                    <a:pt x="1" y="3"/>
                    <a:pt x="6" y="4"/>
                    <a:pt x="10" y="4"/>
                  </a:cubicBezTo>
                  <a:cubicBezTo>
                    <a:pt x="13" y="3"/>
                    <a:pt x="15" y="2"/>
                    <a:pt x="17" y="0"/>
                  </a:cubicBezTo>
                  <a:cubicBezTo>
                    <a:pt x="18" y="1"/>
                    <a:pt x="21" y="1"/>
                    <a:pt x="20"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3" name="Freeform 157"/>
            <p:cNvSpPr/>
            <p:nvPr/>
          </p:nvSpPr>
          <p:spPr bwMode="auto">
            <a:xfrm>
              <a:off x="7519166" y="2909575"/>
              <a:ext cx="12400" cy="13779"/>
            </a:xfrm>
            <a:custGeom>
              <a:avLst/>
              <a:gdLst>
                <a:gd name="T0" fmla="*/ 4 w 4"/>
                <a:gd name="T1" fmla="*/ 2 h 4"/>
                <a:gd name="T2" fmla="*/ 1 w 4"/>
                <a:gd name="T3" fmla="*/ 4 h 4"/>
                <a:gd name="T4" fmla="*/ 1 w 4"/>
                <a:gd name="T5" fmla="*/ 1 h 4"/>
                <a:gd name="T6" fmla="*/ 4 w 4"/>
                <a:gd name="T7" fmla="*/ 2 h 4"/>
              </a:gdLst>
              <a:ahLst/>
              <a:cxnLst>
                <a:cxn ang="0">
                  <a:pos x="T0" y="T1"/>
                </a:cxn>
                <a:cxn ang="0">
                  <a:pos x="T2" y="T3"/>
                </a:cxn>
                <a:cxn ang="0">
                  <a:pos x="T4" y="T5"/>
                </a:cxn>
                <a:cxn ang="0">
                  <a:pos x="T6" y="T7"/>
                </a:cxn>
              </a:cxnLst>
              <a:rect l="0" t="0" r="r" b="b"/>
              <a:pathLst>
                <a:path w="4" h="4">
                  <a:moveTo>
                    <a:pt x="4" y="2"/>
                  </a:moveTo>
                  <a:cubicBezTo>
                    <a:pt x="4" y="3"/>
                    <a:pt x="2" y="3"/>
                    <a:pt x="1" y="4"/>
                  </a:cubicBezTo>
                  <a:cubicBezTo>
                    <a:pt x="0" y="4"/>
                    <a:pt x="1" y="2"/>
                    <a:pt x="1" y="1"/>
                  </a:cubicBezTo>
                  <a:cubicBezTo>
                    <a:pt x="2" y="1"/>
                    <a:pt x="4" y="0"/>
                    <a:pt x="4"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4" name="Freeform 158"/>
            <p:cNvSpPr/>
            <p:nvPr/>
          </p:nvSpPr>
          <p:spPr bwMode="auto">
            <a:xfrm>
              <a:off x="7388280" y="2909575"/>
              <a:ext cx="26177" cy="16534"/>
            </a:xfrm>
            <a:custGeom>
              <a:avLst/>
              <a:gdLst>
                <a:gd name="T0" fmla="*/ 8 w 8"/>
                <a:gd name="T1" fmla="*/ 3 h 5"/>
                <a:gd name="T2" fmla="*/ 3 w 8"/>
                <a:gd name="T3" fmla="*/ 4 h 5"/>
                <a:gd name="T4" fmla="*/ 0 w 8"/>
                <a:gd name="T5" fmla="*/ 2 h 5"/>
                <a:gd name="T6" fmla="*/ 6 w 8"/>
                <a:gd name="T7" fmla="*/ 1 h 5"/>
                <a:gd name="T8" fmla="*/ 8 w 8"/>
                <a:gd name="T9" fmla="*/ 3 h 5"/>
              </a:gdLst>
              <a:ahLst/>
              <a:cxnLst>
                <a:cxn ang="0">
                  <a:pos x="T0" y="T1"/>
                </a:cxn>
                <a:cxn ang="0">
                  <a:pos x="T2" y="T3"/>
                </a:cxn>
                <a:cxn ang="0">
                  <a:pos x="T4" y="T5"/>
                </a:cxn>
                <a:cxn ang="0">
                  <a:pos x="T6" y="T7"/>
                </a:cxn>
                <a:cxn ang="0">
                  <a:pos x="T8" y="T9"/>
                </a:cxn>
              </a:cxnLst>
              <a:rect l="0" t="0" r="r" b="b"/>
              <a:pathLst>
                <a:path w="8" h="5">
                  <a:moveTo>
                    <a:pt x="8" y="3"/>
                  </a:moveTo>
                  <a:cubicBezTo>
                    <a:pt x="7" y="5"/>
                    <a:pt x="5" y="5"/>
                    <a:pt x="3" y="4"/>
                  </a:cubicBezTo>
                  <a:cubicBezTo>
                    <a:pt x="2" y="3"/>
                    <a:pt x="0" y="4"/>
                    <a:pt x="0" y="2"/>
                  </a:cubicBezTo>
                  <a:cubicBezTo>
                    <a:pt x="2" y="0"/>
                    <a:pt x="4" y="2"/>
                    <a:pt x="6" y="1"/>
                  </a:cubicBezTo>
                  <a:lnTo>
                    <a:pt x="8"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5" name="Freeform 159"/>
            <p:cNvSpPr/>
            <p:nvPr/>
          </p:nvSpPr>
          <p:spPr bwMode="auto">
            <a:xfrm>
              <a:off x="7225707" y="2919220"/>
              <a:ext cx="16533" cy="23424"/>
            </a:xfrm>
            <a:custGeom>
              <a:avLst/>
              <a:gdLst>
                <a:gd name="T0" fmla="*/ 5 w 5"/>
                <a:gd name="T1" fmla="*/ 5 h 7"/>
                <a:gd name="T2" fmla="*/ 4 w 5"/>
                <a:gd name="T3" fmla="*/ 7 h 7"/>
                <a:gd name="T4" fmla="*/ 1 w 5"/>
                <a:gd name="T5" fmla="*/ 1 h 7"/>
                <a:gd name="T6" fmla="*/ 2 w 5"/>
                <a:gd name="T7" fmla="*/ 0 h 7"/>
                <a:gd name="T8" fmla="*/ 5 w 5"/>
                <a:gd name="T9" fmla="*/ 5 h 7"/>
              </a:gdLst>
              <a:ahLst/>
              <a:cxnLst>
                <a:cxn ang="0">
                  <a:pos x="T0" y="T1"/>
                </a:cxn>
                <a:cxn ang="0">
                  <a:pos x="T2" y="T3"/>
                </a:cxn>
                <a:cxn ang="0">
                  <a:pos x="T4" y="T5"/>
                </a:cxn>
                <a:cxn ang="0">
                  <a:pos x="T6" y="T7"/>
                </a:cxn>
                <a:cxn ang="0">
                  <a:pos x="T8" y="T9"/>
                </a:cxn>
              </a:cxnLst>
              <a:rect l="0" t="0" r="r" b="b"/>
              <a:pathLst>
                <a:path w="5" h="7">
                  <a:moveTo>
                    <a:pt x="5" y="5"/>
                  </a:moveTo>
                  <a:cubicBezTo>
                    <a:pt x="5" y="6"/>
                    <a:pt x="5" y="7"/>
                    <a:pt x="4" y="7"/>
                  </a:cubicBezTo>
                  <a:cubicBezTo>
                    <a:pt x="0" y="7"/>
                    <a:pt x="3" y="3"/>
                    <a:pt x="1" y="1"/>
                  </a:cubicBezTo>
                  <a:cubicBezTo>
                    <a:pt x="2" y="0"/>
                    <a:pt x="2" y="0"/>
                    <a:pt x="2" y="0"/>
                  </a:cubicBezTo>
                  <a:cubicBezTo>
                    <a:pt x="4" y="1"/>
                    <a:pt x="5" y="3"/>
                    <a:pt x="5"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6" name="Freeform 160"/>
            <p:cNvSpPr/>
            <p:nvPr/>
          </p:nvSpPr>
          <p:spPr bwMode="auto">
            <a:xfrm>
              <a:off x="7280817" y="2926109"/>
              <a:ext cx="39954" cy="9645"/>
            </a:xfrm>
            <a:custGeom>
              <a:avLst/>
              <a:gdLst>
                <a:gd name="T0" fmla="*/ 11 w 12"/>
                <a:gd name="T1" fmla="*/ 1 h 3"/>
                <a:gd name="T2" fmla="*/ 12 w 12"/>
                <a:gd name="T3" fmla="*/ 2 h 3"/>
                <a:gd name="T4" fmla="*/ 2 w 12"/>
                <a:gd name="T5" fmla="*/ 3 h 3"/>
                <a:gd name="T6" fmla="*/ 0 w 12"/>
                <a:gd name="T7" fmla="*/ 0 h 3"/>
                <a:gd name="T8" fmla="*/ 11 w 12"/>
                <a:gd name="T9" fmla="*/ 1 h 3"/>
              </a:gdLst>
              <a:ahLst/>
              <a:cxnLst>
                <a:cxn ang="0">
                  <a:pos x="T0" y="T1"/>
                </a:cxn>
                <a:cxn ang="0">
                  <a:pos x="T2" y="T3"/>
                </a:cxn>
                <a:cxn ang="0">
                  <a:pos x="T4" y="T5"/>
                </a:cxn>
                <a:cxn ang="0">
                  <a:pos x="T6" y="T7"/>
                </a:cxn>
                <a:cxn ang="0">
                  <a:pos x="T8" y="T9"/>
                </a:cxn>
              </a:cxnLst>
              <a:rect l="0" t="0" r="r" b="b"/>
              <a:pathLst>
                <a:path w="12" h="3">
                  <a:moveTo>
                    <a:pt x="11" y="1"/>
                  </a:moveTo>
                  <a:cubicBezTo>
                    <a:pt x="12" y="2"/>
                    <a:pt x="12" y="2"/>
                    <a:pt x="12" y="2"/>
                  </a:cubicBezTo>
                  <a:cubicBezTo>
                    <a:pt x="9" y="2"/>
                    <a:pt x="6" y="3"/>
                    <a:pt x="2" y="3"/>
                  </a:cubicBezTo>
                  <a:cubicBezTo>
                    <a:pt x="3" y="1"/>
                    <a:pt x="0" y="1"/>
                    <a:pt x="0" y="0"/>
                  </a:cubicBezTo>
                  <a:cubicBezTo>
                    <a:pt x="4" y="0"/>
                    <a:pt x="8" y="1"/>
                    <a:pt x="11"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7" name="Freeform 161"/>
            <p:cNvSpPr/>
            <p:nvPr/>
          </p:nvSpPr>
          <p:spPr bwMode="auto">
            <a:xfrm>
              <a:off x="7435123" y="2939887"/>
              <a:ext cx="22044" cy="26179"/>
            </a:xfrm>
            <a:custGeom>
              <a:avLst/>
              <a:gdLst>
                <a:gd name="T0" fmla="*/ 7 w 7"/>
                <a:gd name="T1" fmla="*/ 3 h 8"/>
                <a:gd name="T2" fmla="*/ 1 w 7"/>
                <a:gd name="T3" fmla="*/ 8 h 8"/>
                <a:gd name="T4" fmla="*/ 1 w 7"/>
                <a:gd name="T5" fmla="*/ 2 h 8"/>
                <a:gd name="T6" fmla="*/ 7 w 7"/>
                <a:gd name="T7" fmla="*/ 3 h 8"/>
              </a:gdLst>
              <a:ahLst/>
              <a:cxnLst>
                <a:cxn ang="0">
                  <a:pos x="T0" y="T1"/>
                </a:cxn>
                <a:cxn ang="0">
                  <a:pos x="T2" y="T3"/>
                </a:cxn>
                <a:cxn ang="0">
                  <a:pos x="T4" y="T5"/>
                </a:cxn>
                <a:cxn ang="0">
                  <a:pos x="T6" y="T7"/>
                </a:cxn>
              </a:cxnLst>
              <a:rect l="0" t="0" r="r" b="b"/>
              <a:pathLst>
                <a:path w="7" h="8">
                  <a:moveTo>
                    <a:pt x="7" y="3"/>
                  </a:moveTo>
                  <a:cubicBezTo>
                    <a:pt x="6" y="5"/>
                    <a:pt x="4" y="8"/>
                    <a:pt x="1" y="8"/>
                  </a:cubicBezTo>
                  <a:cubicBezTo>
                    <a:pt x="1" y="6"/>
                    <a:pt x="0" y="4"/>
                    <a:pt x="1" y="2"/>
                  </a:cubicBezTo>
                  <a:cubicBezTo>
                    <a:pt x="3" y="0"/>
                    <a:pt x="6" y="2"/>
                    <a:pt x="7"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8" name="Freeform 162"/>
            <p:cNvSpPr/>
            <p:nvPr/>
          </p:nvSpPr>
          <p:spPr bwMode="auto">
            <a:xfrm>
              <a:off x="7457167" y="3007402"/>
              <a:ext cx="64754" cy="39958"/>
            </a:xfrm>
            <a:custGeom>
              <a:avLst/>
              <a:gdLst>
                <a:gd name="T0" fmla="*/ 20 w 20"/>
                <a:gd name="T1" fmla="*/ 1 h 12"/>
                <a:gd name="T2" fmla="*/ 12 w 20"/>
                <a:gd name="T3" fmla="*/ 8 h 12"/>
                <a:gd name="T4" fmla="*/ 0 w 20"/>
                <a:gd name="T5" fmla="*/ 12 h 12"/>
                <a:gd name="T6" fmla="*/ 0 w 20"/>
                <a:gd name="T7" fmla="*/ 12 h 12"/>
                <a:gd name="T8" fmla="*/ 15 w 20"/>
                <a:gd name="T9" fmla="*/ 2 h 12"/>
                <a:gd name="T10" fmla="*/ 20 w 20"/>
                <a:gd name="T11" fmla="*/ 1 h 12"/>
              </a:gdLst>
              <a:ahLst/>
              <a:cxnLst>
                <a:cxn ang="0">
                  <a:pos x="T0" y="T1"/>
                </a:cxn>
                <a:cxn ang="0">
                  <a:pos x="T2" y="T3"/>
                </a:cxn>
                <a:cxn ang="0">
                  <a:pos x="T4" y="T5"/>
                </a:cxn>
                <a:cxn ang="0">
                  <a:pos x="T6" y="T7"/>
                </a:cxn>
                <a:cxn ang="0">
                  <a:pos x="T8" y="T9"/>
                </a:cxn>
                <a:cxn ang="0">
                  <a:pos x="T10" y="T11"/>
                </a:cxn>
              </a:cxnLst>
              <a:rect l="0" t="0" r="r" b="b"/>
              <a:pathLst>
                <a:path w="20" h="12">
                  <a:moveTo>
                    <a:pt x="20" y="1"/>
                  </a:moveTo>
                  <a:cubicBezTo>
                    <a:pt x="18" y="4"/>
                    <a:pt x="15" y="5"/>
                    <a:pt x="12" y="8"/>
                  </a:cubicBezTo>
                  <a:cubicBezTo>
                    <a:pt x="9" y="10"/>
                    <a:pt x="5" y="12"/>
                    <a:pt x="0" y="12"/>
                  </a:cubicBezTo>
                  <a:cubicBezTo>
                    <a:pt x="0" y="12"/>
                    <a:pt x="0" y="12"/>
                    <a:pt x="0" y="12"/>
                  </a:cubicBezTo>
                  <a:cubicBezTo>
                    <a:pt x="5" y="7"/>
                    <a:pt x="11" y="7"/>
                    <a:pt x="15" y="2"/>
                  </a:cubicBezTo>
                  <a:cubicBezTo>
                    <a:pt x="17" y="2"/>
                    <a:pt x="19" y="0"/>
                    <a:pt x="20"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39" name="Freeform 163"/>
            <p:cNvSpPr/>
            <p:nvPr/>
          </p:nvSpPr>
          <p:spPr bwMode="auto">
            <a:xfrm>
              <a:off x="7352460" y="3014292"/>
              <a:ext cx="407810" cy="304506"/>
            </a:xfrm>
            <a:custGeom>
              <a:avLst/>
              <a:gdLst>
                <a:gd name="T0" fmla="*/ 125 w 125"/>
                <a:gd name="T1" fmla="*/ 1 h 93"/>
                <a:gd name="T2" fmla="*/ 119 w 125"/>
                <a:gd name="T3" fmla="*/ 12 h 93"/>
                <a:gd name="T4" fmla="*/ 115 w 125"/>
                <a:gd name="T5" fmla="*/ 18 h 93"/>
                <a:gd name="T6" fmla="*/ 102 w 125"/>
                <a:gd name="T7" fmla="*/ 28 h 93"/>
                <a:gd name="T8" fmla="*/ 91 w 125"/>
                <a:gd name="T9" fmla="*/ 30 h 93"/>
                <a:gd name="T10" fmla="*/ 88 w 125"/>
                <a:gd name="T11" fmla="*/ 33 h 93"/>
                <a:gd name="T12" fmla="*/ 82 w 125"/>
                <a:gd name="T13" fmla="*/ 38 h 93"/>
                <a:gd name="T14" fmla="*/ 74 w 125"/>
                <a:gd name="T15" fmla="*/ 42 h 93"/>
                <a:gd name="T16" fmla="*/ 55 w 125"/>
                <a:gd name="T17" fmla="*/ 45 h 93"/>
                <a:gd name="T18" fmla="*/ 51 w 125"/>
                <a:gd name="T19" fmla="*/ 53 h 93"/>
                <a:gd name="T20" fmla="*/ 50 w 125"/>
                <a:gd name="T21" fmla="*/ 62 h 93"/>
                <a:gd name="T22" fmla="*/ 46 w 125"/>
                <a:gd name="T23" fmla="*/ 68 h 93"/>
                <a:gd name="T24" fmla="*/ 44 w 125"/>
                <a:gd name="T25" fmla="*/ 73 h 93"/>
                <a:gd name="T26" fmla="*/ 42 w 125"/>
                <a:gd name="T27" fmla="*/ 77 h 93"/>
                <a:gd name="T28" fmla="*/ 44 w 125"/>
                <a:gd name="T29" fmla="*/ 79 h 93"/>
                <a:gd name="T30" fmla="*/ 34 w 125"/>
                <a:gd name="T31" fmla="*/ 82 h 93"/>
                <a:gd name="T32" fmla="*/ 31 w 125"/>
                <a:gd name="T33" fmla="*/ 86 h 93"/>
                <a:gd name="T34" fmla="*/ 18 w 125"/>
                <a:gd name="T35" fmla="*/ 91 h 93"/>
                <a:gd name="T36" fmla="*/ 3 w 125"/>
                <a:gd name="T37" fmla="*/ 89 h 93"/>
                <a:gd name="T38" fmla="*/ 0 w 125"/>
                <a:gd name="T39" fmla="*/ 88 h 93"/>
                <a:gd name="T40" fmla="*/ 10 w 125"/>
                <a:gd name="T41" fmla="*/ 79 h 93"/>
                <a:gd name="T42" fmla="*/ 22 w 125"/>
                <a:gd name="T43" fmla="*/ 79 h 93"/>
                <a:gd name="T44" fmla="*/ 33 w 125"/>
                <a:gd name="T45" fmla="*/ 75 h 93"/>
                <a:gd name="T46" fmla="*/ 35 w 125"/>
                <a:gd name="T47" fmla="*/ 68 h 93"/>
                <a:gd name="T48" fmla="*/ 33 w 125"/>
                <a:gd name="T49" fmla="*/ 63 h 93"/>
                <a:gd name="T50" fmla="*/ 37 w 125"/>
                <a:gd name="T51" fmla="*/ 56 h 93"/>
                <a:gd name="T52" fmla="*/ 40 w 125"/>
                <a:gd name="T53" fmla="*/ 49 h 93"/>
                <a:gd name="T54" fmla="*/ 43 w 125"/>
                <a:gd name="T55" fmla="*/ 41 h 93"/>
                <a:gd name="T56" fmla="*/ 38 w 125"/>
                <a:gd name="T57" fmla="*/ 39 h 93"/>
                <a:gd name="T58" fmla="*/ 23 w 125"/>
                <a:gd name="T59" fmla="*/ 40 h 93"/>
                <a:gd name="T60" fmla="*/ 8 w 125"/>
                <a:gd name="T61" fmla="*/ 39 h 93"/>
                <a:gd name="T62" fmla="*/ 7 w 125"/>
                <a:gd name="T63" fmla="*/ 35 h 93"/>
                <a:gd name="T64" fmla="*/ 10 w 125"/>
                <a:gd name="T65" fmla="*/ 32 h 93"/>
                <a:gd name="T66" fmla="*/ 7 w 125"/>
                <a:gd name="T67" fmla="*/ 31 h 93"/>
                <a:gd name="T68" fmla="*/ 14 w 125"/>
                <a:gd name="T69" fmla="*/ 29 h 93"/>
                <a:gd name="T70" fmla="*/ 16 w 125"/>
                <a:gd name="T71" fmla="*/ 25 h 93"/>
                <a:gd name="T72" fmla="*/ 25 w 125"/>
                <a:gd name="T73" fmla="*/ 22 h 93"/>
                <a:gd name="T74" fmla="*/ 33 w 125"/>
                <a:gd name="T75" fmla="*/ 25 h 93"/>
                <a:gd name="T76" fmla="*/ 40 w 125"/>
                <a:gd name="T77" fmla="*/ 21 h 93"/>
                <a:gd name="T78" fmla="*/ 46 w 125"/>
                <a:gd name="T79" fmla="*/ 25 h 93"/>
                <a:gd name="T80" fmla="*/ 58 w 125"/>
                <a:gd name="T81" fmla="*/ 26 h 93"/>
                <a:gd name="T82" fmla="*/ 61 w 125"/>
                <a:gd name="T83" fmla="*/ 31 h 93"/>
                <a:gd name="T84" fmla="*/ 81 w 125"/>
                <a:gd name="T85" fmla="*/ 26 h 93"/>
                <a:gd name="T86" fmla="*/ 97 w 125"/>
                <a:gd name="T87" fmla="*/ 22 h 93"/>
                <a:gd name="T88" fmla="*/ 102 w 125"/>
                <a:gd name="T89" fmla="*/ 24 h 93"/>
                <a:gd name="T90" fmla="*/ 106 w 125"/>
                <a:gd name="T91" fmla="*/ 18 h 93"/>
                <a:gd name="T92" fmla="*/ 120 w 125"/>
                <a:gd name="T93" fmla="*/ 3 h 93"/>
                <a:gd name="T94" fmla="*/ 125 w 125"/>
                <a:gd name="T95"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5" h="93">
                  <a:moveTo>
                    <a:pt x="125" y="1"/>
                  </a:moveTo>
                  <a:cubicBezTo>
                    <a:pt x="123" y="5"/>
                    <a:pt x="116" y="7"/>
                    <a:pt x="119" y="12"/>
                  </a:cubicBezTo>
                  <a:cubicBezTo>
                    <a:pt x="119" y="15"/>
                    <a:pt x="116" y="16"/>
                    <a:pt x="115" y="18"/>
                  </a:cubicBezTo>
                  <a:cubicBezTo>
                    <a:pt x="110" y="19"/>
                    <a:pt x="107" y="26"/>
                    <a:pt x="102" y="28"/>
                  </a:cubicBezTo>
                  <a:cubicBezTo>
                    <a:pt x="99" y="30"/>
                    <a:pt x="94" y="29"/>
                    <a:pt x="91" y="30"/>
                  </a:cubicBezTo>
                  <a:cubicBezTo>
                    <a:pt x="90" y="31"/>
                    <a:pt x="90" y="32"/>
                    <a:pt x="88" y="33"/>
                  </a:cubicBezTo>
                  <a:cubicBezTo>
                    <a:pt x="85" y="34"/>
                    <a:pt x="85" y="37"/>
                    <a:pt x="82" y="38"/>
                  </a:cubicBezTo>
                  <a:cubicBezTo>
                    <a:pt x="79" y="38"/>
                    <a:pt x="78" y="43"/>
                    <a:pt x="74" y="42"/>
                  </a:cubicBezTo>
                  <a:cubicBezTo>
                    <a:pt x="68" y="45"/>
                    <a:pt x="61" y="42"/>
                    <a:pt x="55" y="45"/>
                  </a:cubicBezTo>
                  <a:cubicBezTo>
                    <a:pt x="54" y="48"/>
                    <a:pt x="52" y="50"/>
                    <a:pt x="51" y="53"/>
                  </a:cubicBezTo>
                  <a:cubicBezTo>
                    <a:pt x="50" y="57"/>
                    <a:pt x="54" y="59"/>
                    <a:pt x="50" y="62"/>
                  </a:cubicBezTo>
                  <a:cubicBezTo>
                    <a:pt x="47" y="62"/>
                    <a:pt x="48" y="66"/>
                    <a:pt x="46" y="68"/>
                  </a:cubicBezTo>
                  <a:cubicBezTo>
                    <a:pt x="49" y="71"/>
                    <a:pt x="44" y="71"/>
                    <a:pt x="44" y="73"/>
                  </a:cubicBezTo>
                  <a:cubicBezTo>
                    <a:pt x="42" y="73"/>
                    <a:pt x="43" y="76"/>
                    <a:pt x="42" y="77"/>
                  </a:cubicBezTo>
                  <a:cubicBezTo>
                    <a:pt x="42" y="78"/>
                    <a:pt x="44" y="77"/>
                    <a:pt x="44" y="79"/>
                  </a:cubicBezTo>
                  <a:cubicBezTo>
                    <a:pt x="40" y="80"/>
                    <a:pt x="38" y="84"/>
                    <a:pt x="34" y="82"/>
                  </a:cubicBezTo>
                  <a:cubicBezTo>
                    <a:pt x="33" y="83"/>
                    <a:pt x="31" y="84"/>
                    <a:pt x="31" y="86"/>
                  </a:cubicBezTo>
                  <a:cubicBezTo>
                    <a:pt x="26" y="88"/>
                    <a:pt x="23" y="89"/>
                    <a:pt x="18" y="91"/>
                  </a:cubicBezTo>
                  <a:cubicBezTo>
                    <a:pt x="13" y="90"/>
                    <a:pt x="8" y="93"/>
                    <a:pt x="3" y="89"/>
                  </a:cubicBezTo>
                  <a:cubicBezTo>
                    <a:pt x="2" y="89"/>
                    <a:pt x="0" y="90"/>
                    <a:pt x="0" y="88"/>
                  </a:cubicBezTo>
                  <a:cubicBezTo>
                    <a:pt x="3" y="84"/>
                    <a:pt x="5" y="79"/>
                    <a:pt x="10" y="79"/>
                  </a:cubicBezTo>
                  <a:cubicBezTo>
                    <a:pt x="14" y="80"/>
                    <a:pt x="18" y="80"/>
                    <a:pt x="22" y="79"/>
                  </a:cubicBezTo>
                  <a:cubicBezTo>
                    <a:pt x="26" y="80"/>
                    <a:pt x="30" y="77"/>
                    <a:pt x="33" y="75"/>
                  </a:cubicBezTo>
                  <a:cubicBezTo>
                    <a:pt x="34" y="73"/>
                    <a:pt x="35" y="70"/>
                    <a:pt x="35" y="68"/>
                  </a:cubicBezTo>
                  <a:cubicBezTo>
                    <a:pt x="34" y="67"/>
                    <a:pt x="34" y="65"/>
                    <a:pt x="33" y="63"/>
                  </a:cubicBezTo>
                  <a:cubicBezTo>
                    <a:pt x="34" y="61"/>
                    <a:pt x="34" y="58"/>
                    <a:pt x="37" y="56"/>
                  </a:cubicBezTo>
                  <a:cubicBezTo>
                    <a:pt x="35" y="53"/>
                    <a:pt x="38" y="51"/>
                    <a:pt x="40" y="49"/>
                  </a:cubicBezTo>
                  <a:cubicBezTo>
                    <a:pt x="40" y="46"/>
                    <a:pt x="41" y="44"/>
                    <a:pt x="43" y="41"/>
                  </a:cubicBezTo>
                  <a:cubicBezTo>
                    <a:pt x="42" y="40"/>
                    <a:pt x="40" y="39"/>
                    <a:pt x="38" y="39"/>
                  </a:cubicBezTo>
                  <a:cubicBezTo>
                    <a:pt x="33" y="39"/>
                    <a:pt x="28" y="41"/>
                    <a:pt x="23" y="40"/>
                  </a:cubicBezTo>
                  <a:cubicBezTo>
                    <a:pt x="18" y="39"/>
                    <a:pt x="13" y="36"/>
                    <a:pt x="8" y="39"/>
                  </a:cubicBezTo>
                  <a:cubicBezTo>
                    <a:pt x="6" y="38"/>
                    <a:pt x="7" y="36"/>
                    <a:pt x="7" y="35"/>
                  </a:cubicBezTo>
                  <a:cubicBezTo>
                    <a:pt x="7" y="33"/>
                    <a:pt x="10" y="34"/>
                    <a:pt x="10" y="32"/>
                  </a:cubicBezTo>
                  <a:cubicBezTo>
                    <a:pt x="9" y="31"/>
                    <a:pt x="7" y="32"/>
                    <a:pt x="7" y="31"/>
                  </a:cubicBezTo>
                  <a:cubicBezTo>
                    <a:pt x="8" y="28"/>
                    <a:pt x="11" y="31"/>
                    <a:pt x="14" y="29"/>
                  </a:cubicBezTo>
                  <a:cubicBezTo>
                    <a:pt x="16" y="28"/>
                    <a:pt x="13" y="25"/>
                    <a:pt x="16" y="25"/>
                  </a:cubicBezTo>
                  <a:cubicBezTo>
                    <a:pt x="19" y="25"/>
                    <a:pt x="22" y="23"/>
                    <a:pt x="25" y="22"/>
                  </a:cubicBezTo>
                  <a:cubicBezTo>
                    <a:pt x="27" y="24"/>
                    <a:pt x="31" y="22"/>
                    <a:pt x="33" y="25"/>
                  </a:cubicBezTo>
                  <a:cubicBezTo>
                    <a:pt x="36" y="26"/>
                    <a:pt x="36" y="21"/>
                    <a:pt x="40" y="21"/>
                  </a:cubicBezTo>
                  <a:cubicBezTo>
                    <a:pt x="42" y="21"/>
                    <a:pt x="45" y="23"/>
                    <a:pt x="46" y="25"/>
                  </a:cubicBezTo>
                  <a:cubicBezTo>
                    <a:pt x="50" y="26"/>
                    <a:pt x="54" y="25"/>
                    <a:pt x="58" y="26"/>
                  </a:cubicBezTo>
                  <a:cubicBezTo>
                    <a:pt x="61" y="31"/>
                    <a:pt x="61" y="31"/>
                    <a:pt x="61" y="31"/>
                  </a:cubicBezTo>
                  <a:cubicBezTo>
                    <a:pt x="68" y="32"/>
                    <a:pt x="76" y="31"/>
                    <a:pt x="81" y="26"/>
                  </a:cubicBezTo>
                  <a:cubicBezTo>
                    <a:pt x="87" y="25"/>
                    <a:pt x="92" y="21"/>
                    <a:pt x="97" y="22"/>
                  </a:cubicBezTo>
                  <a:cubicBezTo>
                    <a:pt x="98" y="24"/>
                    <a:pt x="100" y="25"/>
                    <a:pt x="102" y="24"/>
                  </a:cubicBezTo>
                  <a:cubicBezTo>
                    <a:pt x="105" y="23"/>
                    <a:pt x="105" y="20"/>
                    <a:pt x="106" y="18"/>
                  </a:cubicBezTo>
                  <a:cubicBezTo>
                    <a:pt x="115" y="17"/>
                    <a:pt x="114" y="7"/>
                    <a:pt x="120" y="3"/>
                  </a:cubicBezTo>
                  <a:cubicBezTo>
                    <a:pt x="122" y="3"/>
                    <a:pt x="123" y="0"/>
                    <a:pt x="125"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0" name="Freeform 164"/>
            <p:cNvSpPr/>
            <p:nvPr/>
          </p:nvSpPr>
          <p:spPr bwMode="auto">
            <a:xfrm>
              <a:off x="7232596" y="3030826"/>
              <a:ext cx="26177" cy="9645"/>
            </a:xfrm>
            <a:custGeom>
              <a:avLst/>
              <a:gdLst>
                <a:gd name="T0" fmla="*/ 8 w 8"/>
                <a:gd name="T1" fmla="*/ 1 h 3"/>
                <a:gd name="T2" fmla="*/ 8 w 8"/>
                <a:gd name="T3" fmla="*/ 2 h 3"/>
                <a:gd name="T4" fmla="*/ 0 w 8"/>
                <a:gd name="T5" fmla="*/ 2 h 3"/>
                <a:gd name="T6" fmla="*/ 3 w 8"/>
                <a:gd name="T7" fmla="*/ 0 h 3"/>
                <a:gd name="T8" fmla="*/ 8 w 8"/>
                <a:gd name="T9" fmla="*/ 1 h 3"/>
              </a:gdLst>
              <a:ahLst/>
              <a:cxnLst>
                <a:cxn ang="0">
                  <a:pos x="T0" y="T1"/>
                </a:cxn>
                <a:cxn ang="0">
                  <a:pos x="T2" y="T3"/>
                </a:cxn>
                <a:cxn ang="0">
                  <a:pos x="T4" y="T5"/>
                </a:cxn>
                <a:cxn ang="0">
                  <a:pos x="T6" y="T7"/>
                </a:cxn>
                <a:cxn ang="0">
                  <a:pos x="T8" y="T9"/>
                </a:cxn>
              </a:cxnLst>
              <a:rect l="0" t="0" r="r" b="b"/>
              <a:pathLst>
                <a:path w="8" h="3">
                  <a:moveTo>
                    <a:pt x="8" y="1"/>
                  </a:moveTo>
                  <a:cubicBezTo>
                    <a:pt x="8" y="2"/>
                    <a:pt x="8" y="2"/>
                    <a:pt x="8" y="2"/>
                  </a:cubicBezTo>
                  <a:cubicBezTo>
                    <a:pt x="6" y="3"/>
                    <a:pt x="2" y="3"/>
                    <a:pt x="0" y="2"/>
                  </a:cubicBezTo>
                  <a:cubicBezTo>
                    <a:pt x="0" y="1"/>
                    <a:pt x="2" y="0"/>
                    <a:pt x="3" y="0"/>
                  </a:cubicBezTo>
                  <a:cubicBezTo>
                    <a:pt x="4" y="0"/>
                    <a:pt x="6" y="0"/>
                    <a:pt x="8"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1" name="Freeform 165"/>
            <p:cNvSpPr/>
            <p:nvPr/>
          </p:nvSpPr>
          <p:spPr bwMode="auto">
            <a:xfrm>
              <a:off x="6766921" y="3099718"/>
              <a:ext cx="110219" cy="95072"/>
            </a:xfrm>
            <a:custGeom>
              <a:avLst/>
              <a:gdLst>
                <a:gd name="T0" fmla="*/ 20 w 34"/>
                <a:gd name="T1" fmla="*/ 16 h 29"/>
                <a:gd name="T2" fmla="*/ 21 w 34"/>
                <a:gd name="T3" fmla="*/ 19 h 29"/>
                <a:gd name="T4" fmla="*/ 30 w 34"/>
                <a:gd name="T5" fmla="*/ 23 h 29"/>
                <a:gd name="T6" fmla="*/ 34 w 34"/>
                <a:gd name="T7" fmla="*/ 28 h 29"/>
                <a:gd name="T8" fmla="*/ 26 w 34"/>
                <a:gd name="T9" fmla="*/ 27 h 29"/>
                <a:gd name="T10" fmla="*/ 16 w 34"/>
                <a:gd name="T11" fmla="*/ 26 h 29"/>
                <a:gd name="T12" fmla="*/ 3 w 34"/>
                <a:gd name="T13" fmla="*/ 14 h 29"/>
                <a:gd name="T14" fmla="*/ 0 w 34"/>
                <a:gd name="T15" fmla="*/ 8 h 29"/>
                <a:gd name="T16" fmla="*/ 2 w 34"/>
                <a:gd name="T17" fmla="*/ 2 h 29"/>
                <a:gd name="T18" fmla="*/ 6 w 34"/>
                <a:gd name="T19" fmla="*/ 0 h 29"/>
                <a:gd name="T20" fmla="*/ 20 w 34"/>
                <a:gd name="T21"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29">
                  <a:moveTo>
                    <a:pt x="20" y="16"/>
                  </a:moveTo>
                  <a:cubicBezTo>
                    <a:pt x="19" y="17"/>
                    <a:pt x="20" y="18"/>
                    <a:pt x="21" y="19"/>
                  </a:cubicBezTo>
                  <a:cubicBezTo>
                    <a:pt x="25" y="19"/>
                    <a:pt x="25" y="25"/>
                    <a:pt x="30" y="23"/>
                  </a:cubicBezTo>
                  <a:cubicBezTo>
                    <a:pt x="31" y="25"/>
                    <a:pt x="33" y="26"/>
                    <a:pt x="34" y="28"/>
                  </a:cubicBezTo>
                  <a:cubicBezTo>
                    <a:pt x="31" y="29"/>
                    <a:pt x="28" y="27"/>
                    <a:pt x="26" y="27"/>
                  </a:cubicBezTo>
                  <a:cubicBezTo>
                    <a:pt x="22" y="29"/>
                    <a:pt x="20" y="26"/>
                    <a:pt x="16" y="26"/>
                  </a:cubicBezTo>
                  <a:cubicBezTo>
                    <a:pt x="12" y="22"/>
                    <a:pt x="10" y="15"/>
                    <a:pt x="3" y="14"/>
                  </a:cubicBezTo>
                  <a:cubicBezTo>
                    <a:pt x="0" y="14"/>
                    <a:pt x="2" y="10"/>
                    <a:pt x="0" y="8"/>
                  </a:cubicBezTo>
                  <a:cubicBezTo>
                    <a:pt x="0" y="6"/>
                    <a:pt x="6" y="5"/>
                    <a:pt x="2" y="2"/>
                  </a:cubicBezTo>
                  <a:cubicBezTo>
                    <a:pt x="3" y="1"/>
                    <a:pt x="6" y="2"/>
                    <a:pt x="6" y="0"/>
                  </a:cubicBezTo>
                  <a:cubicBezTo>
                    <a:pt x="14" y="2"/>
                    <a:pt x="15" y="11"/>
                    <a:pt x="20" y="1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2" name="Freeform 166"/>
            <p:cNvSpPr/>
            <p:nvPr/>
          </p:nvSpPr>
          <p:spPr bwMode="auto">
            <a:xfrm>
              <a:off x="7342815" y="3112119"/>
              <a:ext cx="26177" cy="11023"/>
            </a:xfrm>
            <a:custGeom>
              <a:avLst/>
              <a:gdLst>
                <a:gd name="T0" fmla="*/ 8 w 8"/>
                <a:gd name="T1" fmla="*/ 1 h 3"/>
                <a:gd name="T2" fmla="*/ 2 w 8"/>
                <a:gd name="T3" fmla="*/ 3 h 3"/>
                <a:gd name="T4" fmla="*/ 1 w 8"/>
                <a:gd name="T5" fmla="*/ 2 h 3"/>
                <a:gd name="T6" fmla="*/ 4 w 8"/>
                <a:gd name="T7" fmla="*/ 0 h 3"/>
                <a:gd name="T8" fmla="*/ 8 w 8"/>
                <a:gd name="T9" fmla="*/ 1 h 3"/>
              </a:gdLst>
              <a:ahLst/>
              <a:cxnLst>
                <a:cxn ang="0">
                  <a:pos x="T0" y="T1"/>
                </a:cxn>
                <a:cxn ang="0">
                  <a:pos x="T2" y="T3"/>
                </a:cxn>
                <a:cxn ang="0">
                  <a:pos x="T4" y="T5"/>
                </a:cxn>
                <a:cxn ang="0">
                  <a:pos x="T6" y="T7"/>
                </a:cxn>
                <a:cxn ang="0">
                  <a:pos x="T8" y="T9"/>
                </a:cxn>
              </a:cxnLst>
              <a:rect l="0" t="0" r="r" b="b"/>
              <a:pathLst>
                <a:path w="8" h="3">
                  <a:moveTo>
                    <a:pt x="8" y="1"/>
                  </a:moveTo>
                  <a:cubicBezTo>
                    <a:pt x="8" y="3"/>
                    <a:pt x="4" y="3"/>
                    <a:pt x="2" y="3"/>
                  </a:cubicBezTo>
                  <a:cubicBezTo>
                    <a:pt x="1" y="3"/>
                    <a:pt x="1" y="3"/>
                    <a:pt x="1" y="2"/>
                  </a:cubicBezTo>
                  <a:cubicBezTo>
                    <a:pt x="0" y="0"/>
                    <a:pt x="3" y="1"/>
                    <a:pt x="4" y="0"/>
                  </a:cubicBezTo>
                  <a:cubicBezTo>
                    <a:pt x="5" y="0"/>
                    <a:pt x="7" y="0"/>
                    <a:pt x="8"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3" name="Freeform 167"/>
            <p:cNvSpPr/>
            <p:nvPr/>
          </p:nvSpPr>
          <p:spPr bwMode="auto">
            <a:xfrm>
              <a:off x="7492989" y="3112119"/>
              <a:ext cx="35822" cy="20668"/>
            </a:xfrm>
            <a:custGeom>
              <a:avLst/>
              <a:gdLst>
                <a:gd name="T0" fmla="*/ 11 w 11"/>
                <a:gd name="T1" fmla="*/ 4 h 6"/>
                <a:gd name="T2" fmla="*/ 8 w 11"/>
                <a:gd name="T3" fmla="*/ 6 h 6"/>
                <a:gd name="T4" fmla="*/ 2 w 11"/>
                <a:gd name="T5" fmla="*/ 5 h 6"/>
                <a:gd name="T6" fmla="*/ 1 w 11"/>
                <a:gd name="T7" fmla="*/ 2 h 6"/>
                <a:gd name="T8" fmla="*/ 11 w 11"/>
                <a:gd name="T9" fmla="*/ 4 h 6"/>
              </a:gdLst>
              <a:ahLst/>
              <a:cxnLst>
                <a:cxn ang="0">
                  <a:pos x="T0" y="T1"/>
                </a:cxn>
                <a:cxn ang="0">
                  <a:pos x="T2" y="T3"/>
                </a:cxn>
                <a:cxn ang="0">
                  <a:pos x="T4" y="T5"/>
                </a:cxn>
                <a:cxn ang="0">
                  <a:pos x="T6" y="T7"/>
                </a:cxn>
                <a:cxn ang="0">
                  <a:pos x="T8" y="T9"/>
                </a:cxn>
              </a:cxnLst>
              <a:rect l="0" t="0" r="r" b="b"/>
              <a:pathLst>
                <a:path w="11" h="6">
                  <a:moveTo>
                    <a:pt x="11" y="4"/>
                  </a:moveTo>
                  <a:cubicBezTo>
                    <a:pt x="9" y="4"/>
                    <a:pt x="9" y="6"/>
                    <a:pt x="8" y="6"/>
                  </a:cubicBezTo>
                  <a:cubicBezTo>
                    <a:pt x="6" y="6"/>
                    <a:pt x="4" y="6"/>
                    <a:pt x="2" y="5"/>
                  </a:cubicBezTo>
                  <a:cubicBezTo>
                    <a:pt x="2" y="4"/>
                    <a:pt x="0" y="3"/>
                    <a:pt x="1" y="2"/>
                  </a:cubicBezTo>
                  <a:cubicBezTo>
                    <a:pt x="4" y="0"/>
                    <a:pt x="8" y="2"/>
                    <a:pt x="11"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4" name="Freeform 168"/>
            <p:cNvSpPr/>
            <p:nvPr/>
          </p:nvSpPr>
          <p:spPr bwMode="auto">
            <a:xfrm>
              <a:off x="7528810" y="3123141"/>
              <a:ext cx="13777" cy="12401"/>
            </a:xfrm>
            <a:custGeom>
              <a:avLst/>
              <a:gdLst>
                <a:gd name="T0" fmla="*/ 4 w 4"/>
                <a:gd name="T1" fmla="*/ 2 h 4"/>
                <a:gd name="T2" fmla="*/ 0 w 4"/>
                <a:gd name="T3" fmla="*/ 4 h 4"/>
                <a:gd name="T4" fmla="*/ 1 w 4"/>
                <a:gd name="T5" fmla="*/ 1 h 4"/>
                <a:gd name="T6" fmla="*/ 0 w 4"/>
                <a:gd name="T7" fmla="*/ 1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4"/>
                    <a:pt x="2" y="3"/>
                    <a:pt x="0" y="4"/>
                  </a:cubicBezTo>
                  <a:cubicBezTo>
                    <a:pt x="1" y="3"/>
                    <a:pt x="2" y="2"/>
                    <a:pt x="1" y="1"/>
                  </a:cubicBezTo>
                  <a:cubicBezTo>
                    <a:pt x="0" y="1"/>
                    <a:pt x="0" y="1"/>
                    <a:pt x="0" y="1"/>
                  </a:cubicBezTo>
                  <a:cubicBezTo>
                    <a:pt x="2" y="0"/>
                    <a:pt x="4" y="1"/>
                    <a:pt x="4"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5" name="Freeform 169"/>
            <p:cNvSpPr/>
            <p:nvPr/>
          </p:nvSpPr>
          <p:spPr bwMode="auto">
            <a:xfrm>
              <a:off x="6502394" y="3125897"/>
              <a:ext cx="6888" cy="2756"/>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0" y="0"/>
                    <a:pt x="2" y="0"/>
                    <a:pt x="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6" name="Freeform 170"/>
            <p:cNvSpPr/>
            <p:nvPr/>
          </p:nvSpPr>
          <p:spPr bwMode="auto">
            <a:xfrm>
              <a:off x="6554749" y="3175500"/>
              <a:ext cx="95064" cy="57870"/>
            </a:xfrm>
            <a:custGeom>
              <a:avLst/>
              <a:gdLst>
                <a:gd name="T0" fmla="*/ 27 w 29"/>
                <a:gd name="T1" fmla="*/ 10 h 18"/>
                <a:gd name="T2" fmla="*/ 29 w 29"/>
                <a:gd name="T3" fmla="*/ 11 h 18"/>
                <a:gd name="T4" fmla="*/ 23 w 29"/>
                <a:gd name="T5" fmla="*/ 17 h 18"/>
                <a:gd name="T6" fmla="*/ 19 w 29"/>
                <a:gd name="T7" fmla="*/ 13 h 18"/>
                <a:gd name="T8" fmla="*/ 6 w 29"/>
                <a:gd name="T9" fmla="*/ 13 h 18"/>
                <a:gd name="T10" fmla="*/ 2 w 29"/>
                <a:gd name="T11" fmla="*/ 13 h 18"/>
                <a:gd name="T12" fmla="*/ 0 w 29"/>
                <a:gd name="T13" fmla="*/ 9 h 18"/>
                <a:gd name="T14" fmla="*/ 3 w 29"/>
                <a:gd name="T15" fmla="*/ 6 h 18"/>
                <a:gd name="T16" fmla="*/ 20 w 29"/>
                <a:gd name="T17" fmla="*/ 6 h 18"/>
                <a:gd name="T18" fmla="*/ 27 w 29"/>
                <a:gd name="T19"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8">
                  <a:moveTo>
                    <a:pt x="27" y="10"/>
                  </a:moveTo>
                  <a:cubicBezTo>
                    <a:pt x="28" y="10"/>
                    <a:pt x="29" y="10"/>
                    <a:pt x="29" y="11"/>
                  </a:cubicBezTo>
                  <a:cubicBezTo>
                    <a:pt x="23" y="17"/>
                    <a:pt x="23" y="17"/>
                    <a:pt x="23" y="17"/>
                  </a:cubicBezTo>
                  <a:cubicBezTo>
                    <a:pt x="20" y="18"/>
                    <a:pt x="20" y="14"/>
                    <a:pt x="19" y="13"/>
                  </a:cubicBezTo>
                  <a:cubicBezTo>
                    <a:pt x="14" y="12"/>
                    <a:pt x="10" y="15"/>
                    <a:pt x="6" y="13"/>
                  </a:cubicBezTo>
                  <a:cubicBezTo>
                    <a:pt x="2" y="13"/>
                    <a:pt x="2" y="13"/>
                    <a:pt x="2" y="13"/>
                  </a:cubicBezTo>
                  <a:cubicBezTo>
                    <a:pt x="2" y="11"/>
                    <a:pt x="0" y="10"/>
                    <a:pt x="0" y="9"/>
                  </a:cubicBezTo>
                  <a:cubicBezTo>
                    <a:pt x="1" y="9"/>
                    <a:pt x="2" y="7"/>
                    <a:pt x="3" y="6"/>
                  </a:cubicBezTo>
                  <a:cubicBezTo>
                    <a:pt x="9" y="6"/>
                    <a:pt x="15" y="0"/>
                    <a:pt x="20" y="6"/>
                  </a:cubicBezTo>
                  <a:cubicBezTo>
                    <a:pt x="22" y="9"/>
                    <a:pt x="24" y="9"/>
                    <a:pt x="27" y="1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7" name="Freeform 171"/>
            <p:cNvSpPr/>
            <p:nvPr/>
          </p:nvSpPr>
          <p:spPr bwMode="auto">
            <a:xfrm>
              <a:off x="6691145" y="3282972"/>
              <a:ext cx="52354" cy="33069"/>
            </a:xfrm>
            <a:custGeom>
              <a:avLst/>
              <a:gdLst>
                <a:gd name="T0" fmla="*/ 12 w 16"/>
                <a:gd name="T1" fmla="*/ 4 h 10"/>
                <a:gd name="T2" fmla="*/ 15 w 16"/>
                <a:gd name="T3" fmla="*/ 10 h 10"/>
                <a:gd name="T4" fmla="*/ 5 w 16"/>
                <a:gd name="T5" fmla="*/ 5 h 10"/>
                <a:gd name="T6" fmla="*/ 5 w 16"/>
                <a:gd name="T7" fmla="*/ 7 h 10"/>
                <a:gd name="T8" fmla="*/ 1 w 16"/>
                <a:gd name="T9" fmla="*/ 4 h 10"/>
                <a:gd name="T10" fmla="*/ 5 w 16"/>
                <a:gd name="T11" fmla="*/ 1 h 10"/>
                <a:gd name="T12" fmla="*/ 12 w 16"/>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16" h="10">
                  <a:moveTo>
                    <a:pt x="12" y="4"/>
                  </a:moveTo>
                  <a:cubicBezTo>
                    <a:pt x="14" y="6"/>
                    <a:pt x="16" y="8"/>
                    <a:pt x="15" y="10"/>
                  </a:cubicBezTo>
                  <a:cubicBezTo>
                    <a:pt x="11" y="10"/>
                    <a:pt x="10" y="1"/>
                    <a:pt x="5" y="5"/>
                  </a:cubicBezTo>
                  <a:cubicBezTo>
                    <a:pt x="5" y="7"/>
                    <a:pt x="5" y="7"/>
                    <a:pt x="5" y="7"/>
                  </a:cubicBezTo>
                  <a:cubicBezTo>
                    <a:pt x="3" y="8"/>
                    <a:pt x="2" y="4"/>
                    <a:pt x="1" y="4"/>
                  </a:cubicBezTo>
                  <a:cubicBezTo>
                    <a:pt x="0" y="0"/>
                    <a:pt x="4" y="2"/>
                    <a:pt x="5" y="1"/>
                  </a:cubicBezTo>
                  <a:cubicBezTo>
                    <a:pt x="8" y="0"/>
                    <a:pt x="9" y="5"/>
                    <a:pt x="12"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8" name="Freeform 172"/>
            <p:cNvSpPr/>
            <p:nvPr/>
          </p:nvSpPr>
          <p:spPr bwMode="auto">
            <a:xfrm>
              <a:off x="6633279" y="3292617"/>
              <a:ext cx="2756" cy="2756"/>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1"/>
                    <a:pt x="1" y="1"/>
                    <a:pt x="0" y="0"/>
                  </a:cubicBezTo>
                  <a:lnTo>
                    <a:pt x="1"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9" name="Freeform 173"/>
            <p:cNvSpPr/>
            <p:nvPr/>
          </p:nvSpPr>
          <p:spPr bwMode="auto">
            <a:xfrm>
              <a:off x="6685633" y="3295373"/>
              <a:ext cx="2756" cy="4134"/>
            </a:xfrm>
            <a:custGeom>
              <a:avLst/>
              <a:gdLst>
                <a:gd name="T0" fmla="*/ 0 w 1"/>
                <a:gd name="T1" fmla="*/ 0 h 1"/>
                <a:gd name="T2" fmla="*/ 0 w 1"/>
                <a:gd name="T3" fmla="*/ 0 h 1"/>
                <a:gd name="T4" fmla="*/ 0 w 1"/>
                <a:gd name="T5" fmla="*/ 0 h 1"/>
              </a:gdLst>
              <a:ahLst/>
              <a:cxnLst>
                <a:cxn ang="0">
                  <a:pos x="T0" y="T1"/>
                </a:cxn>
                <a:cxn ang="0">
                  <a:pos x="T2" y="T3"/>
                </a:cxn>
                <a:cxn ang="0">
                  <a:pos x="T4" y="T5"/>
                </a:cxn>
              </a:cxnLst>
              <a:rect l="0" t="0" r="r" b="b"/>
              <a:pathLst>
                <a:path w="1" h="1">
                  <a:moveTo>
                    <a:pt x="0" y="0"/>
                  </a:moveTo>
                  <a:cubicBezTo>
                    <a:pt x="0" y="1"/>
                    <a:pt x="1" y="0"/>
                    <a:pt x="0" y="0"/>
                  </a:cubicBezTo>
                  <a:cubicBezTo>
                    <a:pt x="0" y="0"/>
                    <a:pt x="0" y="0"/>
                    <a:pt x="0"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0" name="Freeform 174"/>
            <p:cNvSpPr/>
            <p:nvPr/>
          </p:nvSpPr>
          <p:spPr bwMode="auto">
            <a:xfrm>
              <a:off x="6655323" y="3299507"/>
              <a:ext cx="68887" cy="48225"/>
            </a:xfrm>
            <a:custGeom>
              <a:avLst/>
              <a:gdLst>
                <a:gd name="T0" fmla="*/ 21 w 21"/>
                <a:gd name="T1" fmla="*/ 13 h 15"/>
                <a:gd name="T2" fmla="*/ 15 w 21"/>
                <a:gd name="T3" fmla="*/ 13 h 15"/>
                <a:gd name="T4" fmla="*/ 3 w 21"/>
                <a:gd name="T5" fmla="*/ 7 h 15"/>
                <a:gd name="T6" fmla="*/ 0 w 21"/>
                <a:gd name="T7" fmla="*/ 2 h 15"/>
                <a:gd name="T8" fmla="*/ 1 w 21"/>
                <a:gd name="T9" fmla="*/ 0 h 15"/>
                <a:gd name="T10" fmla="*/ 21 w 21"/>
                <a:gd name="T11" fmla="*/ 13 h 15"/>
              </a:gdLst>
              <a:ahLst/>
              <a:cxnLst>
                <a:cxn ang="0">
                  <a:pos x="T0" y="T1"/>
                </a:cxn>
                <a:cxn ang="0">
                  <a:pos x="T2" y="T3"/>
                </a:cxn>
                <a:cxn ang="0">
                  <a:pos x="T4" y="T5"/>
                </a:cxn>
                <a:cxn ang="0">
                  <a:pos x="T6" y="T7"/>
                </a:cxn>
                <a:cxn ang="0">
                  <a:pos x="T8" y="T9"/>
                </a:cxn>
                <a:cxn ang="0">
                  <a:pos x="T10" y="T11"/>
                </a:cxn>
              </a:cxnLst>
              <a:rect l="0" t="0" r="r" b="b"/>
              <a:pathLst>
                <a:path w="21" h="15">
                  <a:moveTo>
                    <a:pt x="21" y="13"/>
                  </a:moveTo>
                  <a:cubicBezTo>
                    <a:pt x="19" y="15"/>
                    <a:pt x="16" y="13"/>
                    <a:pt x="15" y="13"/>
                  </a:cubicBezTo>
                  <a:cubicBezTo>
                    <a:pt x="11" y="11"/>
                    <a:pt x="7" y="7"/>
                    <a:pt x="3" y="7"/>
                  </a:cubicBezTo>
                  <a:cubicBezTo>
                    <a:pt x="1" y="6"/>
                    <a:pt x="2" y="3"/>
                    <a:pt x="0" y="2"/>
                  </a:cubicBezTo>
                  <a:cubicBezTo>
                    <a:pt x="0" y="1"/>
                    <a:pt x="0" y="0"/>
                    <a:pt x="1" y="0"/>
                  </a:cubicBezTo>
                  <a:cubicBezTo>
                    <a:pt x="9" y="3"/>
                    <a:pt x="16" y="7"/>
                    <a:pt x="21" y="1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1" name="Freeform 175"/>
            <p:cNvSpPr/>
            <p:nvPr/>
          </p:nvSpPr>
          <p:spPr bwMode="auto">
            <a:xfrm>
              <a:off x="6717322" y="3318796"/>
              <a:ext cx="19288" cy="19290"/>
            </a:xfrm>
            <a:custGeom>
              <a:avLst/>
              <a:gdLst>
                <a:gd name="T0" fmla="*/ 6 w 6"/>
                <a:gd name="T1" fmla="*/ 5 h 6"/>
                <a:gd name="T2" fmla="*/ 3 w 6"/>
                <a:gd name="T3" fmla="*/ 5 h 6"/>
                <a:gd name="T4" fmla="*/ 0 w 6"/>
                <a:gd name="T5" fmla="*/ 1 h 6"/>
                <a:gd name="T6" fmla="*/ 6 w 6"/>
                <a:gd name="T7" fmla="*/ 5 h 6"/>
              </a:gdLst>
              <a:ahLst/>
              <a:cxnLst>
                <a:cxn ang="0">
                  <a:pos x="T0" y="T1"/>
                </a:cxn>
                <a:cxn ang="0">
                  <a:pos x="T2" y="T3"/>
                </a:cxn>
                <a:cxn ang="0">
                  <a:pos x="T4" y="T5"/>
                </a:cxn>
                <a:cxn ang="0">
                  <a:pos x="T6" y="T7"/>
                </a:cxn>
              </a:cxnLst>
              <a:rect l="0" t="0" r="r" b="b"/>
              <a:pathLst>
                <a:path w="6" h="6">
                  <a:moveTo>
                    <a:pt x="6" y="5"/>
                  </a:moveTo>
                  <a:cubicBezTo>
                    <a:pt x="6" y="6"/>
                    <a:pt x="4" y="6"/>
                    <a:pt x="3" y="5"/>
                  </a:cubicBezTo>
                  <a:cubicBezTo>
                    <a:pt x="2" y="4"/>
                    <a:pt x="0" y="3"/>
                    <a:pt x="0" y="1"/>
                  </a:cubicBezTo>
                  <a:cubicBezTo>
                    <a:pt x="3" y="0"/>
                    <a:pt x="5" y="3"/>
                    <a:pt x="6"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2" name="Freeform 176"/>
            <p:cNvSpPr/>
            <p:nvPr/>
          </p:nvSpPr>
          <p:spPr bwMode="auto">
            <a:xfrm>
              <a:off x="6896428" y="3397334"/>
              <a:ext cx="6888" cy="9645"/>
            </a:xfrm>
            <a:custGeom>
              <a:avLst/>
              <a:gdLst>
                <a:gd name="T0" fmla="*/ 2 w 2"/>
                <a:gd name="T1" fmla="*/ 2 h 3"/>
                <a:gd name="T2" fmla="*/ 0 w 2"/>
                <a:gd name="T3" fmla="*/ 1 h 3"/>
                <a:gd name="T4" fmla="*/ 0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2"/>
                    <a:pt x="0" y="3"/>
                    <a:pt x="0" y="1"/>
                  </a:cubicBezTo>
                  <a:cubicBezTo>
                    <a:pt x="0" y="0"/>
                    <a:pt x="0" y="0"/>
                    <a:pt x="0" y="0"/>
                  </a:cubicBezTo>
                  <a:cubicBezTo>
                    <a:pt x="1" y="1"/>
                    <a:pt x="2" y="1"/>
                    <a:pt x="2"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3" name="Freeform 177"/>
            <p:cNvSpPr/>
            <p:nvPr/>
          </p:nvSpPr>
          <p:spPr bwMode="auto">
            <a:xfrm>
              <a:off x="7665206" y="345244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4" name="Freeform 178"/>
            <p:cNvSpPr/>
            <p:nvPr/>
          </p:nvSpPr>
          <p:spPr bwMode="auto">
            <a:xfrm>
              <a:off x="7196775" y="3508940"/>
              <a:ext cx="2756" cy="2756"/>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cubicBezTo>
                    <a:pt x="1" y="0"/>
                    <a:pt x="1" y="1"/>
                    <a:pt x="0"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grpSp>
      <p:sp>
        <p:nvSpPr>
          <p:cNvPr id="355" name="Freeform 179"/>
          <p:cNvSpPr/>
          <p:nvPr/>
        </p:nvSpPr>
        <p:spPr bwMode="auto">
          <a:xfrm>
            <a:off x="4034175" y="3915762"/>
            <a:ext cx="1866836" cy="1854589"/>
          </a:xfrm>
          <a:custGeom>
            <a:avLst/>
            <a:gdLst>
              <a:gd name="T0" fmla="*/ 274 w 573"/>
              <a:gd name="T1" fmla="*/ 23 h 567"/>
              <a:gd name="T2" fmla="*/ 305 w 573"/>
              <a:gd name="T3" fmla="*/ 4 h 567"/>
              <a:gd name="T4" fmla="*/ 326 w 573"/>
              <a:gd name="T5" fmla="*/ 13 h 567"/>
              <a:gd name="T6" fmla="*/ 349 w 573"/>
              <a:gd name="T7" fmla="*/ 17 h 567"/>
              <a:gd name="T8" fmla="*/ 387 w 573"/>
              <a:gd name="T9" fmla="*/ 30 h 567"/>
              <a:gd name="T10" fmla="*/ 422 w 573"/>
              <a:gd name="T11" fmla="*/ 33 h 567"/>
              <a:gd name="T12" fmla="*/ 446 w 573"/>
              <a:gd name="T13" fmla="*/ 58 h 567"/>
              <a:gd name="T14" fmla="*/ 469 w 573"/>
              <a:gd name="T15" fmla="*/ 73 h 567"/>
              <a:gd name="T16" fmla="*/ 496 w 573"/>
              <a:gd name="T17" fmla="*/ 94 h 567"/>
              <a:gd name="T18" fmla="*/ 511 w 573"/>
              <a:gd name="T19" fmla="*/ 115 h 567"/>
              <a:gd name="T20" fmla="*/ 525 w 573"/>
              <a:gd name="T21" fmla="*/ 139 h 567"/>
              <a:gd name="T22" fmla="*/ 545 w 573"/>
              <a:gd name="T23" fmla="*/ 169 h 567"/>
              <a:gd name="T24" fmla="*/ 541 w 573"/>
              <a:gd name="T25" fmla="*/ 192 h 567"/>
              <a:gd name="T26" fmla="*/ 539 w 573"/>
              <a:gd name="T27" fmla="*/ 226 h 567"/>
              <a:gd name="T28" fmla="*/ 544 w 573"/>
              <a:gd name="T29" fmla="*/ 248 h 567"/>
              <a:gd name="T30" fmla="*/ 539 w 573"/>
              <a:gd name="T31" fmla="*/ 263 h 567"/>
              <a:gd name="T32" fmla="*/ 548 w 573"/>
              <a:gd name="T33" fmla="*/ 270 h 567"/>
              <a:gd name="T34" fmla="*/ 546 w 573"/>
              <a:gd name="T35" fmla="*/ 272 h 567"/>
              <a:gd name="T36" fmla="*/ 538 w 573"/>
              <a:gd name="T37" fmla="*/ 283 h 567"/>
              <a:gd name="T38" fmla="*/ 545 w 573"/>
              <a:gd name="T39" fmla="*/ 290 h 567"/>
              <a:gd name="T40" fmla="*/ 561 w 573"/>
              <a:gd name="T41" fmla="*/ 302 h 567"/>
              <a:gd name="T42" fmla="*/ 561 w 573"/>
              <a:gd name="T43" fmla="*/ 287 h 567"/>
              <a:gd name="T44" fmla="*/ 569 w 573"/>
              <a:gd name="T45" fmla="*/ 319 h 567"/>
              <a:gd name="T46" fmla="*/ 547 w 573"/>
              <a:gd name="T47" fmla="*/ 309 h 567"/>
              <a:gd name="T48" fmla="*/ 558 w 573"/>
              <a:gd name="T49" fmla="*/ 329 h 567"/>
              <a:gd name="T50" fmla="*/ 557 w 573"/>
              <a:gd name="T51" fmla="*/ 364 h 567"/>
              <a:gd name="T52" fmla="*/ 552 w 573"/>
              <a:gd name="T53" fmla="*/ 392 h 567"/>
              <a:gd name="T54" fmla="*/ 530 w 573"/>
              <a:gd name="T55" fmla="*/ 410 h 567"/>
              <a:gd name="T56" fmla="*/ 515 w 573"/>
              <a:gd name="T57" fmla="*/ 455 h 567"/>
              <a:gd name="T58" fmla="*/ 496 w 573"/>
              <a:gd name="T59" fmla="*/ 463 h 567"/>
              <a:gd name="T60" fmla="*/ 475 w 573"/>
              <a:gd name="T61" fmla="*/ 484 h 567"/>
              <a:gd name="T62" fmla="*/ 459 w 573"/>
              <a:gd name="T63" fmla="*/ 497 h 567"/>
              <a:gd name="T64" fmla="*/ 442 w 573"/>
              <a:gd name="T65" fmla="*/ 507 h 567"/>
              <a:gd name="T66" fmla="*/ 434 w 573"/>
              <a:gd name="T67" fmla="*/ 512 h 567"/>
              <a:gd name="T68" fmla="*/ 441 w 573"/>
              <a:gd name="T69" fmla="*/ 514 h 567"/>
              <a:gd name="T70" fmla="*/ 388 w 573"/>
              <a:gd name="T71" fmla="*/ 542 h 567"/>
              <a:gd name="T72" fmla="*/ 365 w 573"/>
              <a:gd name="T73" fmla="*/ 555 h 567"/>
              <a:gd name="T74" fmla="*/ 297 w 573"/>
              <a:gd name="T75" fmla="*/ 563 h 567"/>
              <a:gd name="T76" fmla="*/ 247 w 573"/>
              <a:gd name="T77" fmla="*/ 567 h 567"/>
              <a:gd name="T78" fmla="*/ 196 w 573"/>
              <a:gd name="T79" fmla="*/ 541 h 567"/>
              <a:gd name="T80" fmla="*/ 132 w 573"/>
              <a:gd name="T81" fmla="*/ 517 h 567"/>
              <a:gd name="T82" fmla="*/ 98 w 573"/>
              <a:gd name="T83" fmla="*/ 489 h 567"/>
              <a:gd name="T84" fmla="*/ 51 w 573"/>
              <a:gd name="T85" fmla="*/ 429 h 567"/>
              <a:gd name="T86" fmla="*/ 28 w 573"/>
              <a:gd name="T87" fmla="*/ 380 h 567"/>
              <a:gd name="T88" fmla="*/ 18 w 573"/>
              <a:gd name="T89" fmla="*/ 362 h 567"/>
              <a:gd name="T90" fmla="*/ 9 w 573"/>
              <a:gd name="T91" fmla="*/ 329 h 567"/>
              <a:gd name="T92" fmla="*/ 8 w 573"/>
              <a:gd name="T93" fmla="*/ 297 h 567"/>
              <a:gd name="T94" fmla="*/ 13 w 573"/>
              <a:gd name="T95" fmla="*/ 272 h 567"/>
              <a:gd name="T96" fmla="*/ 3 w 573"/>
              <a:gd name="T97" fmla="*/ 243 h 567"/>
              <a:gd name="T98" fmla="*/ 14 w 573"/>
              <a:gd name="T99" fmla="*/ 220 h 567"/>
              <a:gd name="T100" fmla="*/ 27 w 573"/>
              <a:gd name="T101" fmla="*/ 186 h 567"/>
              <a:gd name="T102" fmla="*/ 71 w 573"/>
              <a:gd name="T103" fmla="*/ 97 h 567"/>
              <a:gd name="T104" fmla="*/ 110 w 573"/>
              <a:gd name="T105" fmla="*/ 86 h 567"/>
              <a:gd name="T106" fmla="*/ 104 w 573"/>
              <a:gd name="T107" fmla="*/ 74 h 567"/>
              <a:gd name="T108" fmla="*/ 117 w 573"/>
              <a:gd name="T109" fmla="*/ 69 h 567"/>
              <a:gd name="T110" fmla="*/ 139 w 573"/>
              <a:gd name="T111" fmla="*/ 52 h 567"/>
              <a:gd name="T112" fmla="*/ 206 w 573"/>
              <a:gd name="T113" fmla="*/ 17 h 567"/>
              <a:gd name="T114" fmla="*/ 216 w 573"/>
              <a:gd name="T115" fmla="*/ 30 h 567"/>
              <a:gd name="T116" fmla="*/ 214 w 573"/>
              <a:gd name="T117" fmla="*/ 14 h 567"/>
              <a:gd name="T118" fmla="*/ 262 w 573"/>
              <a:gd name="T119" fmla="*/ 2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3" h="567">
                <a:moveTo>
                  <a:pt x="262" y="2"/>
                </a:moveTo>
                <a:cubicBezTo>
                  <a:pt x="266" y="3"/>
                  <a:pt x="272" y="1"/>
                  <a:pt x="273" y="6"/>
                </a:cubicBezTo>
                <a:cubicBezTo>
                  <a:pt x="273" y="10"/>
                  <a:pt x="269" y="10"/>
                  <a:pt x="266" y="11"/>
                </a:cubicBezTo>
                <a:cubicBezTo>
                  <a:pt x="268" y="16"/>
                  <a:pt x="271" y="19"/>
                  <a:pt x="274" y="23"/>
                </a:cubicBezTo>
                <a:cubicBezTo>
                  <a:pt x="275" y="23"/>
                  <a:pt x="276" y="21"/>
                  <a:pt x="278" y="19"/>
                </a:cubicBezTo>
                <a:cubicBezTo>
                  <a:pt x="277" y="16"/>
                  <a:pt x="280" y="13"/>
                  <a:pt x="281" y="10"/>
                </a:cubicBezTo>
                <a:cubicBezTo>
                  <a:pt x="284" y="7"/>
                  <a:pt x="288" y="7"/>
                  <a:pt x="291" y="4"/>
                </a:cubicBezTo>
                <a:cubicBezTo>
                  <a:pt x="296" y="5"/>
                  <a:pt x="301" y="0"/>
                  <a:pt x="305" y="4"/>
                </a:cubicBezTo>
                <a:cubicBezTo>
                  <a:pt x="306" y="4"/>
                  <a:pt x="306" y="4"/>
                  <a:pt x="306" y="4"/>
                </a:cubicBezTo>
                <a:cubicBezTo>
                  <a:pt x="306" y="5"/>
                  <a:pt x="306" y="6"/>
                  <a:pt x="307" y="6"/>
                </a:cubicBezTo>
                <a:cubicBezTo>
                  <a:pt x="311" y="5"/>
                  <a:pt x="312" y="9"/>
                  <a:pt x="314" y="10"/>
                </a:cubicBezTo>
                <a:cubicBezTo>
                  <a:pt x="319" y="9"/>
                  <a:pt x="320" y="15"/>
                  <a:pt x="326" y="13"/>
                </a:cubicBezTo>
                <a:cubicBezTo>
                  <a:pt x="332" y="11"/>
                  <a:pt x="332" y="11"/>
                  <a:pt x="332" y="11"/>
                </a:cubicBezTo>
                <a:cubicBezTo>
                  <a:pt x="344" y="11"/>
                  <a:pt x="344" y="11"/>
                  <a:pt x="344" y="11"/>
                </a:cubicBezTo>
                <a:cubicBezTo>
                  <a:pt x="344" y="13"/>
                  <a:pt x="347" y="11"/>
                  <a:pt x="346" y="13"/>
                </a:cubicBezTo>
                <a:cubicBezTo>
                  <a:pt x="349" y="14"/>
                  <a:pt x="346" y="17"/>
                  <a:pt x="349" y="17"/>
                </a:cubicBezTo>
                <a:cubicBezTo>
                  <a:pt x="356" y="20"/>
                  <a:pt x="362" y="14"/>
                  <a:pt x="368" y="17"/>
                </a:cubicBezTo>
                <a:cubicBezTo>
                  <a:pt x="370" y="18"/>
                  <a:pt x="372" y="18"/>
                  <a:pt x="375" y="18"/>
                </a:cubicBezTo>
                <a:cubicBezTo>
                  <a:pt x="376" y="22"/>
                  <a:pt x="380" y="23"/>
                  <a:pt x="382" y="26"/>
                </a:cubicBezTo>
                <a:cubicBezTo>
                  <a:pt x="384" y="26"/>
                  <a:pt x="385" y="30"/>
                  <a:pt x="387" y="30"/>
                </a:cubicBezTo>
                <a:cubicBezTo>
                  <a:pt x="389" y="31"/>
                  <a:pt x="392" y="28"/>
                  <a:pt x="394" y="30"/>
                </a:cubicBezTo>
                <a:cubicBezTo>
                  <a:pt x="396" y="30"/>
                  <a:pt x="400" y="30"/>
                  <a:pt x="401" y="31"/>
                </a:cubicBezTo>
                <a:cubicBezTo>
                  <a:pt x="405" y="31"/>
                  <a:pt x="408" y="34"/>
                  <a:pt x="412" y="32"/>
                </a:cubicBezTo>
                <a:cubicBezTo>
                  <a:pt x="415" y="31"/>
                  <a:pt x="419" y="32"/>
                  <a:pt x="422" y="33"/>
                </a:cubicBezTo>
                <a:cubicBezTo>
                  <a:pt x="426" y="37"/>
                  <a:pt x="431" y="40"/>
                  <a:pt x="435" y="44"/>
                </a:cubicBezTo>
                <a:cubicBezTo>
                  <a:pt x="439" y="44"/>
                  <a:pt x="442" y="48"/>
                  <a:pt x="444" y="49"/>
                </a:cubicBezTo>
                <a:cubicBezTo>
                  <a:pt x="446" y="48"/>
                  <a:pt x="446" y="50"/>
                  <a:pt x="447" y="51"/>
                </a:cubicBezTo>
                <a:cubicBezTo>
                  <a:pt x="448" y="54"/>
                  <a:pt x="441" y="55"/>
                  <a:pt x="446" y="58"/>
                </a:cubicBezTo>
                <a:cubicBezTo>
                  <a:pt x="448" y="58"/>
                  <a:pt x="450" y="58"/>
                  <a:pt x="451" y="59"/>
                </a:cubicBezTo>
                <a:cubicBezTo>
                  <a:pt x="452" y="61"/>
                  <a:pt x="453" y="62"/>
                  <a:pt x="455" y="62"/>
                </a:cubicBezTo>
                <a:cubicBezTo>
                  <a:pt x="458" y="65"/>
                  <a:pt x="458" y="69"/>
                  <a:pt x="462" y="71"/>
                </a:cubicBezTo>
                <a:cubicBezTo>
                  <a:pt x="465" y="70"/>
                  <a:pt x="467" y="72"/>
                  <a:pt x="469" y="73"/>
                </a:cubicBezTo>
                <a:cubicBezTo>
                  <a:pt x="470" y="76"/>
                  <a:pt x="474" y="76"/>
                  <a:pt x="476" y="78"/>
                </a:cubicBezTo>
                <a:cubicBezTo>
                  <a:pt x="480" y="79"/>
                  <a:pt x="484" y="82"/>
                  <a:pt x="485" y="86"/>
                </a:cubicBezTo>
                <a:cubicBezTo>
                  <a:pt x="489" y="86"/>
                  <a:pt x="486" y="91"/>
                  <a:pt x="490" y="91"/>
                </a:cubicBezTo>
                <a:cubicBezTo>
                  <a:pt x="493" y="90"/>
                  <a:pt x="494" y="93"/>
                  <a:pt x="496" y="94"/>
                </a:cubicBezTo>
                <a:cubicBezTo>
                  <a:pt x="499" y="98"/>
                  <a:pt x="505" y="99"/>
                  <a:pt x="503" y="104"/>
                </a:cubicBezTo>
                <a:cubicBezTo>
                  <a:pt x="503" y="106"/>
                  <a:pt x="505" y="108"/>
                  <a:pt x="507" y="109"/>
                </a:cubicBezTo>
                <a:cubicBezTo>
                  <a:pt x="508" y="108"/>
                  <a:pt x="509" y="108"/>
                  <a:pt x="510" y="109"/>
                </a:cubicBezTo>
                <a:cubicBezTo>
                  <a:pt x="511" y="111"/>
                  <a:pt x="511" y="113"/>
                  <a:pt x="511" y="115"/>
                </a:cubicBezTo>
                <a:cubicBezTo>
                  <a:pt x="514" y="115"/>
                  <a:pt x="511" y="118"/>
                  <a:pt x="513" y="119"/>
                </a:cubicBezTo>
                <a:cubicBezTo>
                  <a:pt x="513" y="122"/>
                  <a:pt x="514" y="125"/>
                  <a:pt x="515" y="127"/>
                </a:cubicBezTo>
                <a:cubicBezTo>
                  <a:pt x="519" y="127"/>
                  <a:pt x="521" y="129"/>
                  <a:pt x="523" y="132"/>
                </a:cubicBezTo>
                <a:cubicBezTo>
                  <a:pt x="525" y="134"/>
                  <a:pt x="524" y="137"/>
                  <a:pt x="525" y="139"/>
                </a:cubicBezTo>
                <a:cubicBezTo>
                  <a:pt x="526" y="141"/>
                  <a:pt x="526" y="141"/>
                  <a:pt x="526" y="141"/>
                </a:cubicBezTo>
                <a:cubicBezTo>
                  <a:pt x="536" y="156"/>
                  <a:pt x="536" y="156"/>
                  <a:pt x="536" y="156"/>
                </a:cubicBezTo>
                <a:cubicBezTo>
                  <a:pt x="538" y="161"/>
                  <a:pt x="538" y="165"/>
                  <a:pt x="542" y="168"/>
                </a:cubicBezTo>
                <a:cubicBezTo>
                  <a:pt x="543" y="167"/>
                  <a:pt x="544" y="169"/>
                  <a:pt x="545" y="169"/>
                </a:cubicBezTo>
                <a:cubicBezTo>
                  <a:pt x="547" y="172"/>
                  <a:pt x="546" y="175"/>
                  <a:pt x="549" y="176"/>
                </a:cubicBezTo>
                <a:cubicBezTo>
                  <a:pt x="551" y="188"/>
                  <a:pt x="551" y="188"/>
                  <a:pt x="551" y="188"/>
                </a:cubicBezTo>
                <a:cubicBezTo>
                  <a:pt x="549" y="189"/>
                  <a:pt x="549" y="192"/>
                  <a:pt x="547" y="192"/>
                </a:cubicBezTo>
                <a:cubicBezTo>
                  <a:pt x="545" y="192"/>
                  <a:pt x="543" y="189"/>
                  <a:pt x="541" y="192"/>
                </a:cubicBezTo>
                <a:cubicBezTo>
                  <a:pt x="539" y="197"/>
                  <a:pt x="530" y="192"/>
                  <a:pt x="530" y="198"/>
                </a:cubicBezTo>
                <a:cubicBezTo>
                  <a:pt x="532" y="198"/>
                  <a:pt x="533" y="202"/>
                  <a:pt x="535" y="199"/>
                </a:cubicBezTo>
                <a:cubicBezTo>
                  <a:pt x="539" y="199"/>
                  <a:pt x="544" y="201"/>
                  <a:pt x="545" y="205"/>
                </a:cubicBezTo>
                <a:cubicBezTo>
                  <a:pt x="543" y="211"/>
                  <a:pt x="543" y="219"/>
                  <a:pt x="539" y="226"/>
                </a:cubicBezTo>
                <a:cubicBezTo>
                  <a:pt x="543" y="229"/>
                  <a:pt x="544" y="233"/>
                  <a:pt x="544" y="237"/>
                </a:cubicBezTo>
                <a:cubicBezTo>
                  <a:pt x="543" y="238"/>
                  <a:pt x="544" y="239"/>
                  <a:pt x="544" y="239"/>
                </a:cubicBezTo>
                <a:cubicBezTo>
                  <a:pt x="544" y="241"/>
                  <a:pt x="546" y="243"/>
                  <a:pt x="544" y="244"/>
                </a:cubicBezTo>
                <a:cubicBezTo>
                  <a:pt x="545" y="245"/>
                  <a:pt x="544" y="246"/>
                  <a:pt x="544" y="248"/>
                </a:cubicBezTo>
                <a:cubicBezTo>
                  <a:pt x="544" y="251"/>
                  <a:pt x="543" y="254"/>
                  <a:pt x="544" y="256"/>
                </a:cubicBezTo>
                <a:cubicBezTo>
                  <a:pt x="546" y="255"/>
                  <a:pt x="548" y="253"/>
                  <a:pt x="550" y="254"/>
                </a:cubicBezTo>
                <a:cubicBezTo>
                  <a:pt x="549" y="257"/>
                  <a:pt x="546" y="258"/>
                  <a:pt x="544" y="260"/>
                </a:cubicBezTo>
                <a:cubicBezTo>
                  <a:pt x="543" y="262"/>
                  <a:pt x="542" y="265"/>
                  <a:pt x="539" y="263"/>
                </a:cubicBezTo>
                <a:cubicBezTo>
                  <a:pt x="539" y="265"/>
                  <a:pt x="536" y="265"/>
                  <a:pt x="536" y="266"/>
                </a:cubicBezTo>
                <a:cubicBezTo>
                  <a:pt x="537" y="269"/>
                  <a:pt x="538" y="266"/>
                  <a:pt x="539" y="266"/>
                </a:cubicBezTo>
                <a:cubicBezTo>
                  <a:pt x="542" y="271"/>
                  <a:pt x="544" y="264"/>
                  <a:pt x="548" y="266"/>
                </a:cubicBezTo>
                <a:cubicBezTo>
                  <a:pt x="548" y="270"/>
                  <a:pt x="548" y="270"/>
                  <a:pt x="548" y="270"/>
                </a:cubicBezTo>
                <a:cubicBezTo>
                  <a:pt x="551" y="273"/>
                  <a:pt x="555" y="274"/>
                  <a:pt x="557" y="278"/>
                </a:cubicBezTo>
                <a:cubicBezTo>
                  <a:pt x="553" y="279"/>
                  <a:pt x="553" y="284"/>
                  <a:pt x="551" y="287"/>
                </a:cubicBezTo>
                <a:cubicBezTo>
                  <a:pt x="551" y="286"/>
                  <a:pt x="551" y="286"/>
                  <a:pt x="551" y="286"/>
                </a:cubicBezTo>
                <a:cubicBezTo>
                  <a:pt x="552" y="281"/>
                  <a:pt x="551" y="275"/>
                  <a:pt x="546" y="272"/>
                </a:cubicBezTo>
                <a:cubicBezTo>
                  <a:pt x="545" y="272"/>
                  <a:pt x="544" y="273"/>
                  <a:pt x="544" y="274"/>
                </a:cubicBezTo>
                <a:cubicBezTo>
                  <a:pt x="544" y="275"/>
                  <a:pt x="544" y="276"/>
                  <a:pt x="543" y="277"/>
                </a:cubicBezTo>
                <a:cubicBezTo>
                  <a:pt x="544" y="279"/>
                  <a:pt x="542" y="281"/>
                  <a:pt x="541" y="283"/>
                </a:cubicBezTo>
                <a:cubicBezTo>
                  <a:pt x="540" y="284"/>
                  <a:pt x="539" y="284"/>
                  <a:pt x="538" y="283"/>
                </a:cubicBezTo>
                <a:cubicBezTo>
                  <a:pt x="537" y="282"/>
                  <a:pt x="536" y="280"/>
                  <a:pt x="534" y="279"/>
                </a:cubicBezTo>
                <a:cubicBezTo>
                  <a:pt x="533" y="280"/>
                  <a:pt x="535" y="281"/>
                  <a:pt x="534" y="282"/>
                </a:cubicBezTo>
                <a:cubicBezTo>
                  <a:pt x="537" y="282"/>
                  <a:pt x="534" y="287"/>
                  <a:pt x="535" y="289"/>
                </a:cubicBezTo>
                <a:cubicBezTo>
                  <a:pt x="538" y="293"/>
                  <a:pt x="542" y="286"/>
                  <a:pt x="545" y="290"/>
                </a:cubicBezTo>
                <a:cubicBezTo>
                  <a:pt x="549" y="294"/>
                  <a:pt x="552" y="299"/>
                  <a:pt x="555" y="303"/>
                </a:cubicBezTo>
                <a:cubicBezTo>
                  <a:pt x="557" y="303"/>
                  <a:pt x="556" y="301"/>
                  <a:pt x="557" y="300"/>
                </a:cubicBezTo>
                <a:cubicBezTo>
                  <a:pt x="558" y="299"/>
                  <a:pt x="557" y="297"/>
                  <a:pt x="559" y="297"/>
                </a:cubicBezTo>
                <a:cubicBezTo>
                  <a:pt x="561" y="299"/>
                  <a:pt x="559" y="301"/>
                  <a:pt x="561" y="302"/>
                </a:cubicBezTo>
                <a:cubicBezTo>
                  <a:pt x="562" y="305"/>
                  <a:pt x="558" y="306"/>
                  <a:pt x="559" y="309"/>
                </a:cubicBezTo>
                <a:cubicBezTo>
                  <a:pt x="561" y="310"/>
                  <a:pt x="562" y="309"/>
                  <a:pt x="563" y="310"/>
                </a:cubicBezTo>
                <a:cubicBezTo>
                  <a:pt x="564" y="308"/>
                  <a:pt x="563" y="305"/>
                  <a:pt x="562" y="303"/>
                </a:cubicBezTo>
                <a:cubicBezTo>
                  <a:pt x="562" y="297"/>
                  <a:pt x="561" y="292"/>
                  <a:pt x="561" y="287"/>
                </a:cubicBezTo>
                <a:cubicBezTo>
                  <a:pt x="561" y="286"/>
                  <a:pt x="562" y="286"/>
                  <a:pt x="562" y="286"/>
                </a:cubicBezTo>
                <a:cubicBezTo>
                  <a:pt x="562" y="291"/>
                  <a:pt x="568" y="292"/>
                  <a:pt x="569" y="295"/>
                </a:cubicBezTo>
                <a:cubicBezTo>
                  <a:pt x="568" y="299"/>
                  <a:pt x="569" y="303"/>
                  <a:pt x="568" y="307"/>
                </a:cubicBezTo>
                <a:cubicBezTo>
                  <a:pt x="569" y="311"/>
                  <a:pt x="573" y="315"/>
                  <a:pt x="569" y="319"/>
                </a:cubicBezTo>
                <a:cubicBezTo>
                  <a:pt x="567" y="322"/>
                  <a:pt x="564" y="322"/>
                  <a:pt x="561" y="322"/>
                </a:cubicBezTo>
                <a:cubicBezTo>
                  <a:pt x="560" y="320"/>
                  <a:pt x="558" y="321"/>
                  <a:pt x="558" y="318"/>
                </a:cubicBezTo>
                <a:cubicBezTo>
                  <a:pt x="553" y="316"/>
                  <a:pt x="552" y="311"/>
                  <a:pt x="548" y="308"/>
                </a:cubicBezTo>
                <a:cubicBezTo>
                  <a:pt x="548" y="308"/>
                  <a:pt x="547" y="308"/>
                  <a:pt x="547" y="309"/>
                </a:cubicBezTo>
                <a:cubicBezTo>
                  <a:pt x="546" y="314"/>
                  <a:pt x="553" y="313"/>
                  <a:pt x="552" y="318"/>
                </a:cubicBezTo>
                <a:cubicBezTo>
                  <a:pt x="553" y="320"/>
                  <a:pt x="554" y="320"/>
                  <a:pt x="555" y="320"/>
                </a:cubicBezTo>
                <a:cubicBezTo>
                  <a:pt x="558" y="322"/>
                  <a:pt x="555" y="326"/>
                  <a:pt x="558" y="328"/>
                </a:cubicBezTo>
                <a:cubicBezTo>
                  <a:pt x="558" y="329"/>
                  <a:pt x="558" y="329"/>
                  <a:pt x="558" y="329"/>
                </a:cubicBezTo>
                <a:cubicBezTo>
                  <a:pt x="561" y="336"/>
                  <a:pt x="561" y="336"/>
                  <a:pt x="561" y="336"/>
                </a:cubicBezTo>
                <a:cubicBezTo>
                  <a:pt x="562" y="339"/>
                  <a:pt x="561" y="342"/>
                  <a:pt x="562" y="345"/>
                </a:cubicBezTo>
                <a:cubicBezTo>
                  <a:pt x="561" y="348"/>
                  <a:pt x="564" y="351"/>
                  <a:pt x="561" y="354"/>
                </a:cubicBezTo>
                <a:cubicBezTo>
                  <a:pt x="558" y="356"/>
                  <a:pt x="560" y="361"/>
                  <a:pt x="557" y="364"/>
                </a:cubicBezTo>
                <a:cubicBezTo>
                  <a:pt x="558" y="369"/>
                  <a:pt x="551" y="373"/>
                  <a:pt x="549" y="377"/>
                </a:cubicBezTo>
                <a:cubicBezTo>
                  <a:pt x="548" y="378"/>
                  <a:pt x="548" y="379"/>
                  <a:pt x="547" y="380"/>
                </a:cubicBezTo>
                <a:cubicBezTo>
                  <a:pt x="548" y="382"/>
                  <a:pt x="549" y="385"/>
                  <a:pt x="552" y="387"/>
                </a:cubicBezTo>
                <a:cubicBezTo>
                  <a:pt x="553" y="388"/>
                  <a:pt x="553" y="391"/>
                  <a:pt x="552" y="392"/>
                </a:cubicBezTo>
                <a:cubicBezTo>
                  <a:pt x="549" y="393"/>
                  <a:pt x="553" y="398"/>
                  <a:pt x="548" y="397"/>
                </a:cubicBezTo>
                <a:cubicBezTo>
                  <a:pt x="546" y="398"/>
                  <a:pt x="546" y="400"/>
                  <a:pt x="545" y="402"/>
                </a:cubicBezTo>
                <a:cubicBezTo>
                  <a:pt x="547" y="405"/>
                  <a:pt x="541" y="407"/>
                  <a:pt x="539" y="410"/>
                </a:cubicBezTo>
                <a:cubicBezTo>
                  <a:pt x="536" y="411"/>
                  <a:pt x="533" y="407"/>
                  <a:pt x="530" y="410"/>
                </a:cubicBezTo>
                <a:cubicBezTo>
                  <a:pt x="532" y="413"/>
                  <a:pt x="534" y="417"/>
                  <a:pt x="532" y="420"/>
                </a:cubicBezTo>
                <a:cubicBezTo>
                  <a:pt x="526" y="425"/>
                  <a:pt x="527" y="432"/>
                  <a:pt x="524" y="437"/>
                </a:cubicBezTo>
                <a:cubicBezTo>
                  <a:pt x="523" y="441"/>
                  <a:pt x="522" y="445"/>
                  <a:pt x="518" y="447"/>
                </a:cubicBezTo>
                <a:cubicBezTo>
                  <a:pt x="516" y="449"/>
                  <a:pt x="518" y="453"/>
                  <a:pt x="515" y="455"/>
                </a:cubicBezTo>
                <a:cubicBezTo>
                  <a:pt x="511" y="456"/>
                  <a:pt x="506" y="456"/>
                  <a:pt x="501" y="456"/>
                </a:cubicBezTo>
                <a:cubicBezTo>
                  <a:pt x="499" y="456"/>
                  <a:pt x="497" y="458"/>
                  <a:pt x="496" y="460"/>
                </a:cubicBezTo>
                <a:cubicBezTo>
                  <a:pt x="497" y="461"/>
                  <a:pt x="495" y="462"/>
                  <a:pt x="494" y="463"/>
                </a:cubicBezTo>
                <a:cubicBezTo>
                  <a:pt x="496" y="463"/>
                  <a:pt x="496" y="463"/>
                  <a:pt x="496" y="463"/>
                </a:cubicBezTo>
                <a:cubicBezTo>
                  <a:pt x="496" y="465"/>
                  <a:pt x="496" y="468"/>
                  <a:pt x="494" y="470"/>
                </a:cubicBezTo>
                <a:cubicBezTo>
                  <a:pt x="490" y="472"/>
                  <a:pt x="487" y="475"/>
                  <a:pt x="483" y="475"/>
                </a:cubicBezTo>
                <a:cubicBezTo>
                  <a:pt x="480" y="476"/>
                  <a:pt x="482" y="481"/>
                  <a:pt x="478" y="480"/>
                </a:cubicBezTo>
                <a:cubicBezTo>
                  <a:pt x="478" y="482"/>
                  <a:pt x="477" y="483"/>
                  <a:pt x="475" y="484"/>
                </a:cubicBezTo>
                <a:cubicBezTo>
                  <a:pt x="476" y="485"/>
                  <a:pt x="478" y="482"/>
                  <a:pt x="478" y="485"/>
                </a:cubicBezTo>
                <a:cubicBezTo>
                  <a:pt x="475" y="491"/>
                  <a:pt x="468" y="490"/>
                  <a:pt x="463" y="493"/>
                </a:cubicBezTo>
                <a:cubicBezTo>
                  <a:pt x="462" y="492"/>
                  <a:pt x="460" y="493"/>
                  <a:pt x="460" y="494"/>
                </a:cubicBezTo>
                <a:cubicBezTo>
                  <a:pt x="460" y="495"/>
                  <a:pt x="457" y="495"/>
                  <a:pt x="459" y="497"/>
                </a:cubicBezTo>
                <a:cubicBezTo>
                  <a:pt x="460" y="497"/>
                  <a:pt x="461" y="496"/>
                  <a:pt x="462" y="497"/>
                </a:cubicBezTo>
                <a:cubicBezTo>
                  <a:pt x="461" y="498"/>
                  <a:pt x="459" y="498"/>
                  <a:pt x="459" y="500"/>
                </a:cubicBezTo>
                <a:cubicBezTo>
                  <a:pt x="459" y="503"/>
                  <a:pt x="456" y="505"/>
                  <a:pt x="454" y="506"/>
                </a:cubicBezTo>
                <a:cubicBezTo>
                  <a:pt x="451" y="509"/>
                  <a:pt x="446" y="507"/>
                  <a:pt x="442" y="507"/>
                </a:cubicBezTo>
                <a:cubicBezTo>
                  <a:pt x="440" y="504"/>
                  <a:pt x="438" y="507"/>
                  <a:pt x="435" y="507"/>
                </a:cubicBezTo>
                <a:cubicBezTo>
                  <a:pt x="434" y="509"/>
                  <a:pt x="431" y="506"/>
                  <a:pt x="431" y="509"/>
                </a:cubicBezTo>
                <a:cubicBezTo>
                  <a:pt x="432" y="510"/>
                  <a:pt x="432" y="511"/>
                  <a:pt x="433" y="512"/>
                </a:cubicBezTo>
                <a:cubicBezTo>
                  <a:pt x="434" y="512"/>
                  <a:pt x="434" y="512"/>
                  <a:pt x="434" y="512"/>
                </a:cubicBezTo>
                <a:cubicBezTo>
                  <a:pt x="434" y="514"/>
                  <a:pt x="436" y="513"/>
                  <a:pt x="436" y="514"/>
                </a:cubicBezTo>
                <a:cubicBezTo>
                  <a:pt x="438" y="513"/>
                  <a:pt x="438" y="513"/>
                  <a:pt x="438" y="513"/>
                </a:cubicBezTo>
                <a:cubicBezTo>
                  <a:pt x="438" y="513"/>
                  <a:pt x="438" y="513"/>
                  <a:pt x="438" y="513"/>
                </a:cubicBezTo>
                <a:cubicBezTo>
                  <a:pt x="439" y="513"/>
                  <a:pt x="440" y="513"/>
                  <a:pt x="441" y="514"/>
                </a:cubicBezTo>
                <a:cubicBezTo>
                  <a:pt x="435" y="521"/>
                  <a:pt x="427" y="524"/>
                  <a:pt x="420" y="528"/>
                </a:cubicBezTo>
                <a:cubicBezTo>
                  <a:pt x="415" y="531"/>
                  <a:pt x="410" y="534"/>
                  <a:pt x="405" y="536"/>
                </a:cubicBezTo>
                <a:cubicBezTo>
                  <a:pt x="405" y="538"/>
                  <a:pt x="404" y="540"/>
                  <a:pt x="402" y="541"/>
                </a:cubicBezTo>
                <a:cubicBezTo>
                  <a:pt x="397" y="540"/>
                  <a:pt x="392" y="543"/>
                  <a:pt x="388" y="542"/>
                </a:cubicBezTo>
                <a:cubicBezTo>
                  <a:pt x="385" y="545"/>
                  <a:pt x="381" y="546"/>
                  <a:pt x="378" y="548"/>
                </a:cubicBezTo>
                <a:cubicBezTo>
                  <a:pt x="374" y="547"/>
                  <a:pt x="370" y="546"/>
                  <a:pt x="367" y="550"/>
                </a:cubicBezTo>
                <a:cubicBezTo>
                  <a:pt x="369" y="552"/>
                  <a:pt x="366" y="552"/>
                  <a:pt x="365" y="553"/>
                </a:cubicBezTo>
                <a:cubicBezTo>
                  <a:pt x="366" y="554"/>
                  <a:pt x="365" y="554"/>
                  <a:pt x="365" y="555"/>
                </a:cubicBezTo>
                <a:cubicBezTo>
                  <a:pt x="364" y="556"/>
                  <a:pt x="363" y="556"/>
                  <a:pt x="363" y="556"/>
                </a:cubicBezTo>
                <a:cubicBezTo>
                  <a:pt x="359" y="559"/>
                  <a:pt x="355" y="558"/>
                  <a:pt x="352" y="559"/>
                </a:cubicBezTo>
                <a:cubicBezTo>
                  <a:pt x="344" y="562"/>
                  <a:pt x="335" y="557"/>
                  <a:pt x="328" y="562"/>
                </a:cubicBezTo>
                <a:cubicBezTo>
                  <a:pt x="317" y="563"/>
                  <a:pt x="307" y="563"/>
                  <a:pt x="297" y="563"/>
                </a:cubicBezTo>
                <a:cubicBezTo>
                  <a:pt x="290" y="564"/>
                  <a:pt x="284" y="567"/>
                  <a:pt x="278" y="566"/>
                </a:cubicBezTo>
                <a:cubicBezTo>
                  <a:pt x="271" y="567"/>
                  <a:pt x="267" y="562"/>
                  <a:pt x="261" y="561"/>
                </a:cubicBezTo>
                <a:cubicBezTo>
                  <a:pt x="258" y="562"/>
                  <a:pt x="254" y="562"/>
                  <a:pt x="252" y="566"/>
                </a:cubicBezTo>
                <a:cubicBezTo>
                  <a:pt x="251" y="567"/>
                  <a:pt x="249" y="566"/>
                  <a:pt x="247" y="567"/>
                </a:cubicBezTo>
                <a:cubicBezTo>
                  <a:pt x="243" y="566"/>
                  <a:pt x="243" y="561"/>
                  <a:pt x="240" y="560"/>
                </a:cubicBezTo>
                <a:cubicBezTo>
                  <a:pt x="234" y="560"/>
                  <a:pt x="229" y="561"/>
                  <a:pt x="223" y="558"/>
                </a:cubicBezTo>
                <a:cubicBezTo>
                  <a:pt x="216" y="555"/>
                  <a:pt x="209" y="552"/>
                  <a:pt x="203" y="547"/>
                </a:cubicBezTo>
                <a:cubicBezTo>
                  <a:pt x="200" y="545"/>
                  <a:pt x="199" y="543"/>
                  <a:pt x="196" y="541"/>
                </a:cubicBezTo>
                <a:cubicBezTo>
                  <a:pt x="189" y="543"/>
                  <a:pt x="184" y="534"/>
                  <a:pt x="177" y="538"/>
                </a:cubicBezTo>
                <a:cubicBezTo>
                  <a:pt x="165" y="543"/>
                  <a:pt x="159" y="529"/>
                  <a:pt x="148" y="530"/>
                </a:cubicBezTo>
                <a:cubicBezTo>
                  <a:pt x="144" y="528"/>
                  <a:pt x="140" y="526"/>
                  <a:pt x="137" y="522"/>
                </a:cubicBezTo>
                <a:cubicBezTo>
                  <a:pt x="135" y="521"/>
                  <a:pt x="133" y="520"/>
                  <a:pt x="132" y="517"/>
                </a:cubicBezTo>
                <a:cubicBezTo>
                  <a:pt x="132" y="515"/>
                  <a:pt x="132" y="513"/>
                  <a:pt x="131" y="512"/>
                </a:cubicBezTo>
                <a:cubicBezTo>
                  <a:pt x="126" y="511"/>
                  <a:pt x="122" y="509"/>
                  <a:pt x="119" y="507"/>
                </a:cubicBezTo>
                <a:cubicBezTo>
                  <a:pt x="114" y="505"/>
                  <a:pt x="109" y="508"/>
                  <a:pt x="105" y="506"/>
                </a:cubicBezTo>
                <a:cubicBezTo>
                  <a:pt x="103" y="500"/>
                  <a:pt x="100" y="495"/>
                  <a:pt x="98" y="489"/>
                </a:cubicBezTo>
                <a:cubicBezTo>
                  <a:pt x="91" y="482"/>
                  <a:pt x="83" y="478"/>
                  <a:pt x="76" y="471"/>
                </a:cubicBezTo>
                <a:cubicBezTo>
                  <a:pt x="75" y="469"/>
                  <a:pt x="73" y="467"/>
                  <a:pt x="72" y="465"/>
                </a:cubicBezTo>
                <a:cubicBezTo>
                  <a:pt x="67" y="460"/>
                  <a:pt x="58" y="455"/>
                  <a:pt x="60" y="446"/>
                </a:cubicBezTo>
                <a:cubicBezTo>
                  <a:pt x="59" y="439"/>
                  <a:pt x="53" y="435"/>
                  <a:pt x="51" y="429"/>
                </a:cubicBezTo>
                <a:cubicBezTo>
                  <a:pt x="49" y="427"/>
                  <a:pt x="47" y="426"/>
                  <a:pt x="45" y="426"/>
                </a:cubicBezTo>
                <a:cubicBezTo>
                  <a:pt x="40" y="420"/>
                  <a:pt x="38" y="413"/>
                  <a:pt x="34" y="407"/>
                </a:cubicBezTo>
                <a:cubicBezTo>
                  <a:pt x="33" y="401"/>
                  <a:pt x="31" y="396"/>
                  <a:pt x="27" y="392"/>
                </a:cubicBezTo>
                <a:cubicBezTo>
                  <a:pt x="24" y="388"/>
                  <a:pt x="27" y="384"/>
                  <a:pt x="28" y="380"/>
                </a:cubicBezTo>
                <a:cubicBezTo>
                  <a:pt x="28" y="379"/>
                  <a:pt x="30" y="377"/>
                  <a:pt x="29" y="375"/>
                </a:cubicBezTo>
                <a:cubicBezTo>
                  <a:pt x="28" y="373"/>
                  <a:pt x="25" y="374"/>
                  <a:pt x="25" y="372"/>
                </a:cubicBezTo>
                <a:cubicBezTo>
                  <a:pt x="24" y="370"/>
                  <a:pt x="25" y="366"/>
                  <a:pt x="22" y="365"/>
                </a:cubicBezTo>
                <a:cubicBezTo>
                  <a:pt x="20" y="365"/>
                  <a:pt x="19" y="364"/>
                  <a:pt x="18" y="362"/>
                </a:cubicBezTo>
                <a:cubicBezTo>
                  <a:pt x="18" y="357"/>
                  <a:pt x="21" y="354"/>
                  <a:pt x="20" y="349"/>
                </a:cubicBezTo>
                <a:cubicBezTo>
                  <a:pt x="19" y="347"/>
                  <a:pt x="15" y="347"/>
                  <a:pt x="15" y="345"/>
                </a:cubicBezTo>
                <a:cubicBezTo>
                  <a:pt x="16" y="343"/>
                  <a:pt x="20" y="341"/>
                  <a:pt x="19" y="338"/>
                </a:cubicBezTo>
                <a:cubicBezTo>
                  <a:pt x="15" y="336"/>
                  <a:pt x="13" y="331"/>
                  <a:pt x="9" y="329"/>
                </a:cubicBezTo>
                <a:cubicBezTo>
                  <a:pt x="6" y="324"/>
                  <a:pt x="6" y="324"/>
                  <a:pt x="6" y="324"/>
                </a:cubicBezTo>
                <a:cubicBezTo>
                  <a:pt x="5" y="320"/>
                  <a:pt x="7" y="317"/>
                  <a:pt x="7" y="314"/>
                </a:cubicBezTo>
                <a:cubicBezTo>
                  <a:pt x="6" y="311"/>
                  <a:pt x="6" y="309"/>
                  <a:pt x="4" y="307"/>
                </a:cubicBezTo>
                <a:cubicBezTo>
                  <a:pt x="5" y="303"/>
                  <a:pt x="6" y="300"/>
                  <a:pt x="8" y="297"/>
                </a:cubicBezTo>
                <a:cubicBezTo>
                  <a:pt x="11" y="297"/>
                  <a:pt x="12" y="296"/>
                  <a:pt x="14" y="294"/>
                </a:cubicBezTo>
                <a:cubicBezTo>
                  <a:pt x="14" y="290"/>
                  <a:pt x="14" y="286"/>
                  <a:pt x="13" y="281"/>
                </a:cubicBezTo>
                <a:cubicBezTo>
                  <a:pt x="12" y="276"/>
                  <a:pt x="20" y="274"/>
                  <a:pt x="16" y="268"/>
                </a:cubicBezTo>
                <a:cubicBezTo>
                  <a:pt x="15" y="269"/>
                  <a:pt x="15" y="272"/>
                  <a:pt x="13" y="272"/>
                </a:cubicBezTo>
                <a:cubicBezTo>
                  <a:pt x="10" y="271"/>
                  <a:pt x="6" y="269"/>
                  <a:pt x="5" y="265"/>
                </a:cubicBezTo>
                <a:cubicBezTo>
                  <a:pt x="2" y="259"/>
                  <a:pt x="2" y="259"/>
                  <a:pt x="2" y="259"/>
                </a:cubicBezTo>
                <a:cubicBezTo>
                  <a:pt x="6" y="256"/>
                  <a:pt x="1" y="253"/>
                  <a:pt x="2" y="249"/>
                </a:cubicBezTo>
                <a:cubicBezTo>
                  <a:pt x="3" y="247"/>
                  <a:pt x="0" y="244"/>
                  <a:pt x="3" y="243"/>
                </a:cubicBezTo>
                <a:cubicBezTo>
                  <a:pt x="4" y="243"/>
                  <a:pt x="6" y="244"/>
                  <a:pt x="7" y="243"/>
                </a:cubicBezTo>
                <a:cubicBezTo>
                  <a:pt x="8" y="240"/>
                  <a:pt x="8" y="240"/>
                  <a:pt x="8" y="240"/>
                </a:cubicBezTo>
                <a:cubicBezTo>
                  <a:pt x="7" y="230"/>
                  <a:pt x="7" y="230"/>
                  <a:pt x="7" y="230"/>
                </a:cubicBezTo>
                <a:cubicBezTo>
                  <a:pt x="11" y="227"/>
                  <a:pt x="7" y="220"/>
                  <a:pt x="14" y="220"/>
                </a:cubicBezTo>
                <a:cubicBezTo>
                  <a:pt x="15" y="218"/>
                  <a:pt x="15" y="215"/>
                  <a:pt x="17" y="214"/>
                </a:cubicBezTo>
                <a:cubicBezTo>
                  <a:pt x="15" y="212"/>
                  <a:pt x="16" y="208"/>
                  <a:pt x="16" y="205"/>
                </a:cubicBezTo>
                <a:cubicBezTo>
                  <a:pt x="19" y="202"/>
                  <a:pt x="23" y="200"/>
                  <a:pt x="25" y="196"/>
                </a:cubicBezTo>
                <a:cubicBezTo>
                  <a:pt x="24" y="192"/>
                  <a:pt x="27" y="190"/>
                  <a:pt x="27" y="186"/>
                </a:cubicBezTo>
                <a:cubicBezTo>
                  <a:pt x="30" y="179"/>
                  <a:pt x="31" y="170"/>
                  <a:pt x="36" y="164"/>
                </a:cubicBezTo>
                <a:cubicBezTo>
                  <a:pt x="39" y="155"/>
                  <a:pt x="44" y="149"/>
                  <a:pt x="48" y="142"/>
                </a:cubicBezTo>
                <a:cubicBezTo>
                  <a:pt x="56" y="138"/>
                  <a:pt x="52" y="127"/>
                  <a:pt x="57" y="122"/>
                </a:cubicBezTo>
                <a:cubicBezTo>
                  <a:pt x="62" y="113"/>
                  <a:pt x="65" y="104"/>
                  <a:pt x="71" y="97"/>
                </a:cubicBezTo>
                <a:cubicBezTo>
                  <a:pt x="76" y="92"/>
                  <a:pt x="82" y="91"/>
                  <a:pt x="87" y="87"/>
                </a:cubicBezTo>
                <a:cubicBezTo>
                  <a:pt x="88" y="84"/>
                  <a:pt x="92" y="86"/>
                  <a:pt x="94" y="84"/>
                </a:cubicBezTo>
                <a:cubicBezTo>
                  <a:pt x="97" y="81"/>
                  <a:pt x="101" y="81"/>
                  <a:pt x="105" y="81"/>
                </a:cubicBezTo>
                <a:cubicBezTo>
                  <a:pt x="108" y="82"/>
                  <a:pt x="107" y="87"/>
                  <a:pt x="110" y="86"/>
                </a:cubicBezTo>
                <a:cubicBezTo>
                  <a:pt x="110" y="83"/>
                  <a:pt x="117" y="82"/>
                  <a:pt x="114" y="79"/>
                </a:cubicBezTo>
                <a:cubicBezTo>
                  <a:pt x="110" y="77"/>
                  <a:pt x="105" y="77"/>
                  <a:pt x="101" y="79"/>
                </a:cubicBezTo>
                <a:cubicBezTo>
                  <a:pt x="100" y="79"/>
                  <a:pt x="98" y="79"/>
                  <a:pt x="99" y="77"/>
                </a:cubicBezTo>
                <a:cubicBezTo>
                  <a:pt x="100" y="75"/>
                  <a:pt x="103" y="76"/>
                  <a:pt x="104" y="74"/>
                </a:cubicBezTo>
                <a:cubicBezTo>
                  <a:pt x="107" y="72"/>
                  <a:pt x="110" y="73"/>
                  <a:pt x="113" y="70"/>
                </a:cubicBezTo>
                <a:cubicBezTo>
                  <a:pt x="115" y="73"/>
                  <a:pt x="119" y="73"/>
                  <a:pt x="122" y="75"/>
                </a:cubicBezTo>
                <a:cubicBezTo>
                  <a:pt x="124" y="75"/>
                  <a:pt x="124" y="72"/>
                  <a:pt x="125" y="71"/>
                </a:cubicBezTo>
                <a:cubicBezTo>
                  <a:pt x="123" y="69"/>
                  <a:pt x="119" y="70"/>
                  <a:pt x="117" y="69"/>
                </a:cubicBezTo>
                <a:cubicBezTo>
                  <a:pt x="116" y="70"/>
                  <a:pt x="114" y="70"/>
                  <a:pt x="113" y="69"/>
                </a:cubicBezTo>
                <a:cubicBezTo>
                  <a:pt x="113" y="69"/>
                  <a:pt x="112" y="68"/>
                  <a:pt x="113" y="67"/>
                </a:cubicBezTo>
                <a:cubicBezTo>
                  <a:pt x="116" y="67"/>
                  <a:pt x="117" y="64"/>
                  <a:pt x="120" y="62"/>
                </a:cubicBezTo>
                <a:cubicBezTo>
                  <a:pt x="126" y="58"/>
                  <a:pt x="132" y="54"/>
                  <a:pt x="139" y="52"/>
                </a:cubicBezTo>
                <a:cubicBezTo>
                  <a:pt x="141" y="50"/>
                  <a:pt x="139" y="48"/>
                  <a:pt x="141" y="47"/>
                </a:cubicBezTo>
                <a:cubicBezTo>
                  <a:pt x="146" y="38"/>
                  <a:pt x="157" y="37"/>
                  <a:pt x="164" y="30"/>
                </a:cubicBezTo>
                <a:cubicBezTo>
                  <a:pt x="169" y="25"/>
                  <a:pt x="177" y="22"/>
                  <a:pt x="185" y="21"/>
                </a:cubicBezTo>
                <a:cubicBezTo>
                  <a:pt x="191" y="18"/>
                  <a:pt x="200" y="21"/>
                  <a:pt x="206" y="17"/>
                </a:cubicBezTo>
                <a:cubicBezTo>
                  <a:pt x="209" y="17"/>
                  <a:pt x="211" y="17"/>
                  <a:pt x="213" y="19"/>
                </a:cubicBezTo>
                <a:cubicBezTo>
                  <a:pt x="214" y="21"/>
                  <a:pt x="215" y="24"/>
                  <a:pt x="213" y="26"/>
                </a:cubicBezTo>
                <a:cubicBezTo>
                  <a:pt x="215" y="27"/>
                  <a:pt x="212" y="32"/>
                  <a:pt x="216" y="30"/>
                </a:cubicBezTo>
                <a:cubicBezTo>
                  <a:pt x="217" y="30"/>
                  <a:pt x="217" y="30"/>
                  <a:pt x="216" y="30"/>
                </a:cubicBezTo>
                <a:cubicBezTo>
                  <a:pt x="215" y="29"/>
                  <a:pt x="213" y="29"/>
                  <a:pt x="215" y="27"/>
                </a:cubicBezTo>
                <a:cubicBezTo>
                  <a:pt x="216" y="23"/>
                  <a:pt x="221" y="22"/>
                  <a:pt x="222" y="18"/>
                </a:cubicBezTo>
                <a:cubicBezTo>
                  <a:pt x="220" y="15"/>
                  <a:pt x="217" y="17"/>
                  <a:pt x="214" y="15"/>
                </a:cubicBezTo>
                <a:cubicBezTo>
                  <a:pt x="214" y="14"/>
                  <a:pt x="214" y="14"/>
                  <a:pt x="214" y="14"/>
                </a:cubicBezTo>
                <a:cubicBezTo>
                  <a:pt x="224" y="9"/>
                  <a:pt x="224" y="9"/>
                  <a:pt x="224" y="9"/>
                </a:cubicBezTo>
                <a:cubicBezTo>
                  <a:pt x="230" y="10"/>
                  <a:pt x="236" y="10"/>
                  <a:pt x="240" y="7"/>
                </a:cubicBezTo>
                <a:cubicBezTo>
                  <a:pt x="244" y="6"/>
                  <a:pt x="248" y="8"/>
                  <a:pt x="250" y="4"/>
                </a:cubicBezTo>
                <a:cubicBezTo>
                  <a:pt x="254" y="3"/>
                  <a:pt x="258" y="1"/>
                  <a:pt x="262"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84"/>
          <p:cNvSpPr/>
          <p:nvPr/>
        </p:nvSpPr>
        <p:spPr bwMode="auto">
          <a:xfrm>
            <a:off x="4184348" y="4118306"/>
            <a:ext cx="1527912" cy="1489459"/>
          </a:xfrm>
          <a:custGeom>
            <a:avLst/>
            <a:gdLst>
              <a:gd name="T0" fmla="*/ 277 w 469"/>
              <a:gd name="T1" fmla="*/ 8 h 455"/>
              <a:gd name="T2" fmla="*/ 343 w 469"/>
              <a:gd name="T3" fmla="*/ 30 h 455"/>
              <a:gd name="T4" fmla="*/ 396 w 469"/>
              <a:gd name="T5" fmla="*/ 65 h 455"/>
              <a:gd name="T6" fmla="*/ 423 w 469"/>
              <a:gd name="T7" fmla="*/ 98 h 455"/>
              <a:gd name="T8" fmla="*/ 446 w 469"/>
              <a:gd name="T9" fmla="*/ 137 h 455"/>
              <a:gd name="T10" fmla="*/ 448 w 469"/>
              <a:gd name="T11" fmla="*/ 150 h 455"/>
              <a:gd name="T12" fmla="*/ 461 w 469"/>
              <a:gd name="T13" fmla="*/ 179 h 455"/>
              <a:gd name="T14" fmla="*/ 463 w 469"/>
              <a:gd name="T15" fmla="*/ 202 h 455"/>
              <a:gd name="T16" fmla="*/ 462 w 469"/>
              <a:gd name="T17" fmla="*/ 230 h 455"/>
              <a:gd name="T18" fmla="*/ 453 w 469"/>
              <a:gd name="T19" fmla="*/ 283 h 455"/>
              <a:gd name="T20" fmla="*/ 452 w 469"/>
              <a:gd name="T21" fmla="*/ 307 h 455"/>
              <a:gd name="T22" fmla="*/ 398 w 469"/>
              <a:gd name="T23" fmla="*/ 384 h 455"/>
              <a:gd name="T24" fmla="*/ 375 w 469"/>
              <a:gd name="T25" fmla="*/ 405 h 455"/>
              <a:gd name="T26" fmla="*/ 335 w 469"/>
              <a:gd name="T27" fmla="*/ 431 h 455"/>
              <a:gd name="T28" fmla="*/ 244 w 469"/>
              <a:gd name="T29" fmla="*/ 455 h 455"/>
              <a:gd name="T30" fmla="*/ 202 w 469"/>
              <a:gd name="T31" fmla="*/ 447 h 455"/>
              <a:gd name="T32" fmla="*/ 186 w 469"/>
              <a:gd name="T33" fmla="*/ 441 h 455"/>
              <a:gd name="T34" fmla="*/ 173 w 469"/>
              <a:gd name="T35" fmla="*/ 438 h 455"/>
              <a:gd name="T36" fmla="*/ 166 w 469"/>
              <a:gd name="T37" fmla="*/ 436 h 455"/>
              <a:gd name="T38" fmla="*/ 134 w 469"/>
              <a:gd name="T39" fmla="*/ 426 h 455"/>
              <a:gd name="T40" fmla="*/ 106 w 469"/>
              <a:gd name="T41" fmla="*/ 410 h 455"/>
              <a:gd name="T42" fmla="*/ 81 w 469"/>
              <a:gd name="T43" fmla="*/ 393 h 455"/>
              <a:gd name="T44" fmla="*/ 70 w 469"/>
              <a:gd name="T45" fmla="*/ 380 h 455"/>
              <a:gd name="T46" fmla="*/ 48 w 469"/>
              <a:gd name="T47" fmla="*/ 351 h 455"/>
              <a:gd name="T48" fmla="*/ 33 w 469"/>
              <a:gd name="T49" fmla="*/ 318 h 455"/>
              <a:gd name="T50" fmla="*/ 20 w 469"/>
              <a:gd name="T51" fmla="*/ 292 h 455"/>
              <a:gd name="T52" fmla="*/ 16 w 469"/>
              <a:gd name="T53" fmla="*/ 265 h 455"/>
              <a:gd name="T54" fmla="*/ 12 w 469"/>
              <a:gd name="T55" fmla="*/ 244 h 455"/>
              <a:gd name="T56" fmla="*/ 7 w 469"/>
              <a:gd name="T57" fmla="*/ 236 h 455"/>
              <a:gd name="T58" fmla="*/ 5 w 469"/>
              <a:gd name="T59" fmla="*/ 234 h 455"/>
              <a:gd name="T60" fmla="*/ 2 w 469"/>
              <a:gd name="T61" fmla="*/ 227 h 455"/>
              <a:gd name="T62" fmla="*/ 13 w 469"/>
              <a:gd name="T63" fmla="*/ 201 h 455"/>
              <a:gd name="T64" fmla="*/ 11 w 469"/>
              <a:gd name="T65" fmla="*/ 183 h 455"/>
              <a:gd name="T66" fmla="*/ 19 w 469"/>
              <a:gd name="T67" fmla="*/ 157 h 455"/>
              <a:gd name="T68" fmla="*/ 36 w 469"/>
              <a:gd name="T69" fmla="*/ 116 h 455"/>
              <a:gd name="T70" fmla="*/ 50 w 469"/>
              <a:gd name="T71" fmla="*/ 88 h 455"/>
              <a:gd name="T72" fmla="*/ 68 w 469"/>
              <a:gd name="T73" fmla="*/ 70 h 455"/>
              <a:gd name="T74" fmla="*/ 72 w 469"/>
              <a:gd name="T75" fmla="*/ 62 h 455"/>
              <a:gd name="T76" fmla="*/ 86 w 469"/>
              <a:gd name="T77" fmla="*/ 53 h 455"/>
              <a:gd name="T78" fmla="*/ 111 w 469"/>
              <a:gd name="T79" fmla="*/ 34 h 455"/>
              <a:gd name="T80" fmla="*/ 137 w 469"/>
              <a:gd name="T81" fmla="*/ 19 h 455"/>
              <a:gd name="T82" fmla="*/ 164 w 469"/>
              <a:gd name="T83" fmla="*/ 9 h 455"/>
              <a:gd name="T84" fmla="*/ 191 w 469"/>
              <a:gd name="T85" fmla="*/ 5 h 455"/>
              <a:gd name="T86" fmla="*/ 223 w 469"/>
              <a:gd name="T87" fmla="*/ 1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55">
                <a:moveTo>
                  <a:pt x="251" y="6"/>
                </a:moveTo>
                <a:cubicBezTo>
                  <a:pt x="263" y="2"/>
                  <a:pt x="263" y="2"/>
                  <a:pt x="263" y="2"/>
                </a:cubicBezTo>
                <a:cubicBezTo>
                  <a:pt x="267" y="4"/>
                  <a:pt x="272" y="5"/>
                  <a:pt x="277" y="8"/>
                </a:cubicBezTo>
                <a:cubicBezTo>
                  <a:pt x="285" y="11"/>
                  <a:pt x="294" y="17"/>
                  <a:pt x="304" y="13"/>
                </a:cubicBezTo>
                <a:cubicBezTo>
                  <a:pt x="310" y="15"/>
                  <a:pt x="316" y="20"/>
                  <a:pt x="322" y="22"/>
                </a:cubicBezTo>
                <a:cubicBezTo>
                  <a:pt x="329" y="25"/>
                  <a:pt x="336" y="27"/>
                  <a:pt x="343" y="30"/>
                </a:cubicBezTo>
                <a:cubicBezTo>
                  <a:pt x="345" y="34"/>
                  <a:pt x="351" y="31"/>
                  <a:pt x="355" y="34"/>
                </a:cubicBezTo>
                <a:cubicBezTo>
                  <a:pt x="362" y="33"/>
                  <a:pt x="367" y="39"/>
                  <a:pt x="372" y="43"/>
                </a:cubicBezTo>
                <a:cubicBezTo>
                  <a:pt x="381" y="50"/>
                  <a:pt x="388" y="58"/>
                  <a:pt x="396" y="65"/>
                </a:cubicBezTo>
                <a:cubicBezTo>
                  <a:pt x="399" y="67"/>
                  <a:pt x="403" y="71"/>
                  <a:pt x="404" y="75"/>
                </a:cubicBezTo>
                <a:cubicBezTo>
                  <a:pt x="405" y="76"/>
                  <a:pt x="409" y="76"/>
                  <a:pt x="410" y="76"/>
                </a:cubicBezTo>
                <a:cubicBezTo>
                  <a:pt x="416" y="83"/>
                  <a:pt x="419" y="90"/>
                  <a:pt x="423" y="98"/>
                </a:cubicBezTo>
                <a:cubicBezTo>
                  <a:pt x="426" y="103"/>
                  <a:pt x="432" y="106"/>
                  <a:pt x="434" y="111"/>
                </a:cubicBezTo>
                <a:cubicBezTo>
                  <a:pt x="437" y="120"/>
                  <a:pt x="441" y="127"/>
                  <a:pt x="442" y="136"/>
                </a:cubicBezTo>
                <a:cubicBezTo>
                  <a:pt x="442" y="138"/>
                  <a:pt x="444" y="137"/>
                  <a:pt x="446" y="137"/>
                </a:cubicBezTo>
                <a:cubicBezTo>
                  <a:pt x="447" y="139"/>
                  <a:pt x="448" y="141"/>
                  <a:pt x="451" y="142"/>
                </a:cubicBezTo>
                <a:cubicBezTo>
                  <a:pt x="450" y="144"/>
                  <a:pt x="454" y="145"/>
                  <a:pt x="452" y="148"/>
                </a:cubicBezTo>
                <a:cubicBezTo>
                  <a:pt x="451" y="148"/>
                  <a:pt x="449" y="149"/>
                  <a:pt x="448" y="150"/>
                </a:cubicBezTo>
                <a:cubicBezTo>
                  <a:pt x="450" y="152"/>
                  <a:pt x="452" y="153"/>
                  <a:pt x="453" y="156"/>
                </a:cubicBezTo>
                <a:cubicBezTo>
                  <a:pt x="453" y="162"/>
                  <a:pt x="454" y="167"/>
                  <a:pt x="455" y="172"/>
                </a:cubicBezTo>
                <a:cubicBezTo>
                  <a:pt x="457" y="174"/>
                  <a:pt x="458" y="178"/>
                  <a:pt x="461" y="179"/>
                </a:cubicBezTo>
                <a:cubicBezTo>
                  <a:pt x="463" y="184"/>
                  <a:pt x="468" y="187"/>
                  <a:pt x="467" y="193"/>
                </a:cubicBezTo>
                <a:cubicBezTo>
                  <a:pt x="467" y="195"/>
                  <a:pt x="469" y="196"/>
                  <a:pt x="467" y="198"/>
                </a:cubicBezTo>
                <a:cubicBezTo>
                  <a:pt x="465" y="199"/>
                  <a:pt x="465" y="201"/>
                  <a:pt x="463" y="202"/>
                </a:cubicBezTo>
                <a:cubicBezTo>
                  <a:pt x="461" y="203"/>
                  <a:pt x="463" y="205"/>
                  <a:pt x="462" y="207"/>
                </a:cubicBezTo>
                <a:cubicBezTo>
                  <a:pt x="460" y="209"/>
                  <a:pt x="461" y="211"/>
                  <a:pt x="462" y="214"/>
                </a:cubicBezTo>
                <a:cubicBezTo>
                  <a:pt x="463" y="219"/>
                  <a:pt x="459" y="224"/>
                  <a:pt x="462" y="230"/>
                </a:cubicBezTo>
                <a:cubicBezTo>
                  <a:pt x="462" y="234"/>
                  <a:pt x="467" y="237"/>
                  <a:pt x="466" y="241"/>
                </a:cubicBezTo>
                <a:cubicBezTo>
                  <a:pt x="464" y="244"/>
                  <a:pt x="463" y="247"/>
                  <a:pt x="461" y="250"/>
                </a:cubicBezTo>
                <a:cubicBezTo>
                  <a:pt x="460" y="262"/>
                  <a:pt x="453" y="272"/>
                  <a:pt x="453" y="283"/>
                </a:cubicBezTo>
                <a:cubicBezTo>
                  <a:pt x="451" y="286"/>
                  <a:pt x="454" y="290"/>
                  <a:pt x="451" y="292"/>
                </a:cubicBezTo>
                <a:cubicBezTo>
                  <a:pt x="452" y="293"/>
                  <a:pt x="452" y="294"/>
                  <a:pt x="453" y="294"/>
                </a:cubicBezTo>
                <a:cubicBezTo>
                  <a:pt x="454" y="298"/>
                  <a:pt x="453" y="303"/>
                  <a:pt x="452" y="307"/>
                </a:cubicBezTo>
                <a:cubicBezTo>
                  <a:pt x="448" y="314"/>
                  <a:pt x="448" y="322"/>
                  <a:pt x="443" y="329"/>
                </a:cubicBezTo>
                <a:cubicBezTo>
                  <a:pt x="439" y="338"/>
                  <a:pt x="435" y="349"/>
                  <a:pt x="426" y="355"/>
                </a:cubicBezTo>
                <a:cubicBezTo>
                  <a:pt x="416" y="363"/>
                  <a:pt x="407" y="374"/>
                  <a:pt x="398" y="384"/>
                </a:cubicBezTo>
                <a:cubicBezTo>
                  <a:pt x="394" y="388"/>
                  <a:pt x="396" y="395"/>
                  <a:pt x="390" y="396"/>
                </a:cubicBezTo>
                <a:cubicBezTo>
                  <a:pt x="386" y="398"/>
                  <a:pt x="382" y="399"/>
                  <a:pt x="380" y="401"/>
                </a:cubicBezTo>
                <a:cubicBezTo>
                  <a:pt x="376" y="398"/>
                  <a:pt x="377" y="404"/>
                  <a:pt x="375" y="405"/>
                </a:cubicBezTo>
                <a:cubicBezTo>
                  <a:pt x="370" y="410"/>
                  <a:pt x="367" y="416"/>
                  <a:pt x="362" y="421"/>
                </a:cubicBezTo>
                <a:cubicBezTo>
                  <a:pt x="360" y="421"/>
                  <a:pt x="358" y="419"/>
                  <a:pt x="356" y="420"/>
                </a:cubicBezTo>
                <a:cubicBezTo>
                  <a:pt x="353" y="429"/>
                  <a:pt x="342" y="427"/>
                  <a:pt x="335" y="431"/>
                </a:cubicBezTo>
                <a:cubicBezTo>
                  <a:pt x="331" y="433"/>
                  <a:pt x="326" y="436"/>
                  <a:pt x="321" y="437"/>
                </a:cubicBezTo>
                <a:cubicBezTo>
                  <a:pt x="312" y="439"/>
                  <a:pt x="308" y="449"/>
                  <a:pt x="298" y="449"/>
                </a:cubicBezTo>
                <a:cubicBezTo>
                  <a:pt x="280" y="452"/>
                  <a:pt x="262" y="451"/>
                  <a:pt x="244" y="455"/>
                </a:cubicBezTo>
                <a:cubicBezTo>
                  <a:pt x="236" y="455"/>
                  <a:pt x="231" y="452"/>
                  <a:pt x="224" y="451"/>
                </a:cubicBezTo>
                <a:cubicBezTo>
                  <a:pt x="220" y="450"/>
                  <a:pt x="214" y="449"/>
                  <a:pt x="209" y="449"/>
                </a:cubicBezTo>
                <a:cubicBezTo>
                  <a:pt x="208" y="447"/>
                  <a:pt x="205" y="447"/>
                  <a:pt x="202" y="447"/>
                </a:cubicBezTo>
                <a:cubicBezTo>
                  <a:pt x="203" y="446"/>
                  <a:pt x="201" y="445"/>
                  <a:pt x="200" y="445"/>
                </a:cubicBezTo>
                <a:cubicBezTo>
                  <a:pt x="198" y="445"/>
                  <a:pt x="196" y="443"/>
                  <a:pt x="193" y="443"/>
                </a:cubicBezTo>
                <a:cubicBezTo>
                  <a:pt x="192" y="440"/>
                  <a:pt x="188" y="442"/>
                  <a:pt x="186" y="441"/>
                </a:cubicBezTo>
                <a:cubicBezTo>
                  <a:pt x="184" y="439"/>
                  <a:pt x="181" y="440"/>
                  <a:pt x="178" y="439"/>
                </a:cubicBezTo>
                <a:cubicBezTo>
                  <a:pt x="178" y="438"/>
                  <a:pt x="177" y="438"/>
                  <a:pt x="176" y="438"/>
                </a:cubicBezTo>
                <a:cubicBezTo>
                  <a:pt x="175" y="438"/>
                  <a:pt x="174" y="437"/>
                  <a:pt x="173" y="438"/>
                </a:cubicBezTo>
                <a:cubicBezTo>
                  <a:pt x="173" y="438"/>
                  <a:pt x="173" y="438"/>
                  <a:pt x="173" y="438"/>
                </a:cubicBezTo>
                <a:cubicBezTo>
                  <a:pt x="172" y="438"/>
                  <a:pt x="170" y="438"/>
                  <a:pt x="170" y="436"/>
                </a:cubicBezTo>
                <a:cubicBezTo>
                  <a:pt x="168" y="435"/>
                  <a:pt x="167" y="436"/>
                  <a:pt x="166" y="436"/>
                </a:cubicBezTo>
                <a:cubicBezTo>
                  <a:pt x="164" y="434"/>
                  <a:pt x="162" y="436"/>
                  <a:pt x="161" y="434"/>
                </a:cubicBezTo>
                <a:cubicBezTo>
                  <a:pt x="155" y="434"/>
                  <a:pt x="151" y="431"/>
                  <a:pt x="145" y="431"/>
                </a:cubicBezTo>
                <a:cubicBezTo>
                  <a:pt x="142" y="428"/>
                  <a:pt x="137" y="429"/>
                  <a:pt x="134" y="426"/>
                </a:cubicBezTo>
                <a:cubicBezTo>
                  <a:pt x="130" y="425"/>
                  <a:pt x="126" y="423"/>
                  <a:pt x="123" y="420"/>
                </a:cubicBezTo>
                <a:cubicBezTo>
                  <a:pt x="119" y="419"/>
                  <a:pt x="116" y="416"/>
                  <a:pt x="113" y="414"/>
                </a:cubicBezTo>
                <a:cubicBezTo>
                  <a:pt x="111" y="413"/>
                  <a:pt x="109" y="410"/>
                  <a:pt x="106" y="410"/>
                </a:cubicBezTo>
                <a:cubicBezTo>
                  <a:pt x="104" y="409"/>
                  <a:pt x="101" y="409"/>
                  <a:pt x="100" y="407"/>
                </a:cubicBezTo>
                <a:cubicBezTo>
                  <a:pt x="93" y="405"/>
                  <a:pt x="87" y="400"/>
                  <a:pt x="84" y="394"/>
                </a:cubicBezTo>
                <a:cubicBezTo>
                  <a:pt x="83" y="393"/>
                  <a:pt x="81" y="394"/>
                  <a:pt x="81" y="393"/>
                </a:cubicBezTo>
                <a:cubicBezTo>
                  <a:pt x="81" y="390"/>
                  <a:pt x="78" y="389"/>
                  <a:pt x="77" y="387"/>
                </a:cubicBezTo>
                <a:cubicBezTo>
                  <a:pt x="76" y="387"/>
                  <a:pt x="75" y="387"/>
                  <a:pt x="75" y="386"/>
                </a:cubicBezTo>
                <a:cubicBezTo>
                  <a:pt x="73" y="383"/>
                  <a:pt x="70" y="384"/>
                  <a:pt x="70" y="380"/>
                </a:cubicBezTo>
                <a:cubicBezTo>
                  <a:pt x="68" y="379"/>
                  <a:pt x="67" y="377"/>
                  <a:pt x="66" y="375"/>
                </a:cubicBezTo>
                <a:cubicBezTo>
                  <a:pt x="64" y="372"/>
                  <a:pt x="59" y="371"/>
                  <a:pt x="59" y="367"/>
                </a:cubicBezTo>
                <a:cubicBezTo>
                  <a:pt x="57" y="361"/>
                  <a:pt x="49" y="357"/>
                  <a:pt x="48" y="351"/>
                </a:cubicBezTo>
                <a:cubicBezTo>
                  <a:pt x="45" y="347"/>
                  <a:pt x="42" y="344"/>
                  <a:pt x="39" y="340"/>
                </a:cubicBezTo>
                <a:cubicBezTo>
                  <a:pt x="40" y="336"/>
                  <a:pt x="36" y="335"/>
                  <a:pt x="34" y="333"/>
                </a:cubicBezTo>
                <a:cubicBezTo>
                  <a:pt x="37" y="328"/>
                  <a:pt x="35" y="323"/>
                  <a:pt x="33" y="318"/>
                </a:cubicBezTo>
                <a:cubicBezTo>
                  <a:pt x="30" y="316"/>
                  <a:pt x="26" y="315"/>
                  <a:pt x="25" y="310"/>
                </a:cubicBezTo>
                <a:cubicBezTo>
                  <a:pt x="23" y="307"/>
                  <a:pt x="22" y="306"/>
                  <a:pt x="21" y="302"/>
                </a:cubicBezTo>
                <a:cubicBezTo>
                  <a:pt x="23" y="299"/>
                  <a:pt x="21" y="296"/>
                  <a:pt x="20" y="292"/>
                </a:cubicBezTo>
                <a:cubicBezTo>
                  <a:pt x="19" y="290"/>
                  <a:pt x="18" y="288"/>
                  <a:pt x="19" y="285"/>
                </a:cubicBezTo>
                <a:cubicBezTo>
                  <a:pt x="17" y="285"/>
                  <a:pt x="18" y="284"/>
                  <a:pt x="18" y="283"/>
                </a:cubicBezTo>
                <a:cubicBezTo>
                  <a:pt x="17" y="277"/>
                  <a:pt x="17" y="271"/>
                  <a:pt x="16" y="265"/>
                </a:cubicBezTo>
                <a:cubicBezTo>
                  <a:pt x="13" y="260"/>
                  <a:pt x="12" y="254"/>
                  <a:pt x="11" y="249"/>
                </a:cubicBezTo>
                <a:cubicBezTo>
                  <a:pt x="12" y="246"/>
                  <a:pt x="10" y="246"/>
                  <a:pt x="10" y="245"/>
                </a:cubicBezTo>
                <a:cubicBezTo>
                  <a:pt x="10" y="244"/>
                  <a:pt x="11" y="246"/>
                  <a:pt x="12" y="244"/>
                </a:cubicBezTo>
                <a:cubicBezTo>
                  <a:pt x="10" y="242"/>
                  <a:pt x="15" y="238"/>
                  <a:pt x="10" y="237"/>
                </a:cubicBezTo>
                <a:cubicBezTo>
                  <a:pt x="8" y="237"/>
                  <a:pt x="7" y="238"/>
                  <a:pt x="6" y="237"/>
                </a:cubicBezTo>
                <a:cubicBezTo>
                  <a:pt x="6" y="236"/>
                  <a:pt x="6" y="236"/>
                  <a:pt x="7" y="236"/>
                </a:cubicBezTo>
                <a:cubicBezTo>
                  <a:pt x="7" y="237"/>
                  <a:pt x="7" y="237"/>
                  <a:pt x="7" y="237"/>
                </a:cubicBezTo>
                <a:cubicBezTo>
                  <a:pt x="8" y="237"/>
                  <a:pt x="8" y="236"/>
                  <a:pt x="8" y="235"/>
                </a:cubicBezTo>
                <a:cubicBezTo>
                  <a:pt x="7" y="234"/>
                  <a:pt x="6" y="235"/>
                  <a:pt x="5" y="234"/>
                </a:cubicBezTo>
                <a:cubicBezTo>
                  <a:pt x="2" y="233"/>
                  <a:pt x="3" y="231"/>
                  <a:pt x="2" y="230"/>
                </a:cubicBezTo>
                <a:cubicBezTo>
                  <a:pt x="2" y="230"/>
                  <a:pt x="2" y="230"/>
                  <a:pt x="2" y="230"/>
                </a:cubicBezTo>
                <a:cubicBezTo>
                  <a:pt x="0" y="229"/>
                  <a:pt x="2" y="228"/>
                  <a:pt x="2" y="227"/>
                </a:cubicBezTo>
                <a:cubicBezTo>
                  <a:pt x="4" y="225"/>
                  <a:pt x="6" y="224"/>
                  <a:pt x="9" y="225"/>
                </a:cubicBezTo>
                <a:cubicBezTo>
                  <a:pt x="11" y="221"/>
                  <a:pt x="8" y="215"/>
                  <a:pt x="10" y="211"/>
                </a:cubicBezTo>
                <a:cubicBezTo>
                  <a:pt x="12" y="208"/>
                  <a:pt x="10" y="204"/>
                  <a:pt x="13" y="201"/>
                </a:cubicBezTo>
                <a:cubicBezTo>
                  <a:pt x="12" y="200"/>
                  <a:pt x="14" y="199"/>
                  <a:pt x="12" y="199"/>
                </a:cubicBezTo>
                <a:cubicBezTo>
                  <a:pt x="11" y="197"/>
                  <a:pt x="13" y="195"/>
                  <a:pt x="10" y="194"/>
                </a:cubicBezTo>
                <a:cubicBezTo>
                  <a:pt x="10" y="191"/>
                  <a:pt x="12" y="187"/>
                  <a:pt x="11" y="183"/>
                </a:cubicBezTo>
                <a:cubicBezTo>
                  <a:pt x="16" y="178"/>
                  <a:pt x="14" y="173"/>
                  <a:pt x="16" y="167"/>
                </a:cubicBezTo>
                <a:cubicBezTo>
                  <a:pt x="15" y="167"/>
                  <a:pt x="15" y="166"/>
                  <a:pt x="15" y="166"/>
                </a:cubicBezTo>
                <a:cubicBezTo>
                  <a:pt x="17" y="164"/>
                  <a:pt x="16" y="159"/>
                  <a:pt x="19" y="157"/>
                </a:cubicBezTo>
                <a:cubicBezTo>
                  <a:pt x="23" y="153"/>
                  <a:pt x="21" y="147"/>
                  <a:pt x="23" y="144"/>
                </a:cubicBezTo>
                <a:cubicBezTo>
                  <a:pt x="23" y="139"/>
                  <a:pt x="28" y="134"/>
                  <a:pt x="29" y="130"/>
                </a:cubicBezTo>
                <a:cubicBezTo>
                  <a:pt x="29" y="124"/>
                  <a:pt x="32" y="120"/>
                  <a:pt x="36" y="116"/>
                </a:cubicBezTo>
                <a:cubicBezTo>
                  <a:pt x="40" y="110"/>
                  <a:pt x="44" y="104"/>
                  <a:pt x="46" y="98"/>
                </a:cubicBezTo>
                <a:cubicBezTo>
                  <a:pt x="46" y="98"/>
                  <a:pt x="46" y="97"/>
                  <a:pt x="46" y="96"/>
                </a:cubicBezTo>
                <a:cubicBezTo>
                  <a:pt x="50" y="94"/>
                  <a:pt x="48" y="90"/>
                  <a:pt x="50" y="88"/>
                </a:cubicBezTo>
                <a:cubicBezTo>
                  <a:pt x="53" y="85"/>
                  <a:pt x="54" y="79"/>
                  <a:pt x="59" y="78"/>
                </a:cubicBezTo>
                <a:cubicBezTo>
                  <a:pt x="61" y="77"/>
                  <a:pt x="61" y="74"/>
                  <a:pt x="63" y="74"/>
                </a:cubicBezTo>
                <a:cubicBezTo>
                  <a:pt x="67" y="73"/>
                  <a:pt x="64" y="70"/>
                  <a:pt x="68" y="70"/>
                </a:cubicBezTo>
                <a:cubicBezTo>
                  <a:pt x="68" y="69"/>
                  <a:pt x="67" y="69"/>
                  <a:pt x="67" y="68"/>
                </a:cubicBezTo>
                <a:cubicBezTo>
                  <a:pt x="68" y="68"/>
                  <a:pt x="70" y="68"/>
                  <a:pt x="71" y="66"/>
                </a:cubicBezTo>
                <a:cubicBezTo>
                  <a:pt x="69" y="65"/>
                  <a:pt x="72" y="63"/>
                  <a:pt x="72" y="62"/>
                </a:cubicBezTo>
                <a:cubicBezTo>
                  <a:pt x="73" y="61"/>
                  <a:pt x="75" y="62"/>
                  <a:pt x="76" y="63"/>
                </a:cubicBezTo>
                <a:cubicBezTo>
                  <a:pt x="77" y="61"/>
                  <a:pt x="80" y="61"/>
                  <a:pt x="80" y="59"/>
                </a:cubicBezTo>
                <a:cubicBezTo>
                  <a:pt x="82" y="57"/>
                  <a:pt x="85" y="56"/>
                  <a:pt x="86" y="53"/>
                </a:cubicBezTo>
                <a:cubicBezTo>
                  <a:pt x="86" y="51"/>
                  <a:pt x="88" y="52"/>
                  <a:pt x="89" y="51"/>
                </a:cubicBezTo>
                <a:cubicBezTo>
                  <a:pt x="98" y="49"/>
                  <a:pt x="101" y="39"/>
                  <a:pt x="109" y="37"/>
                </a:cubicBezTo>
                <a:cubicBezTo>
                  <a:pt x="110" y="36"/>
                  <a:pt x="111" y="35"/>
                  <a:pt x="111" y="34"/>
                </a:cubicBezTo>
                <a:cubicBezTo>
                  <a:pt x="117" y="30"/>
                  <a:pt x="125" y="27"/>
                  <a:pt x="130" y="22"/>
                </a:cubicBezTo>
                <a:cubicBezTo>
                  <a:pt x="130" y="21"/>
                  <a:pt x="131" y="21"/>
                  <a:pt x="132" y="20"/>
                </a:cubicBezTo>
                <a:cubicBezTo>
                  <a:pt x="133" y="21"/>
                  <a:pt x="136" y="19"/>
                  <a:pt x="137" y="19"/>
                </a:cubicBezTo>
                <a:cubicBezTo>
                  <a:pt x="138" y="18"/>
                  <a:pt x="139" y="17"/>
                  <a:pt x="140" y="17"/>
                </a:cubicBezTo>
                <a:cubicBezTo>
                  <a:pt x="142" y="16"/>
                  <a:pt x="144" y="14"/>
                  <a:pt x="146" y="13"/>
                </a:cubicBezTo>
                <a:cubicBezTo>
                  <a:pt x="152" y="13"/>
                  <a:pt x="161" y="14"/>
                  <a:pt x="164" y="9"/>
                </a:cubicBezTo>
                <a:cubicBezTo>
                  <a:pt x="164" y="9"/>
                  <a:pt x="164" y="9"/>
                  <a:pt x="164" y="9"/>
                </a:cubicBezTo>
                <a:cubicBezTo>
                  <a:pt x="164" y="8"/>
                  <a:pt x="167" y="8"/>
                  <a:pt x="169" y="7"/>
                </a:cubicBezTo>
                <a:cubicBezTo>
                  <a:pt x="176" y="5"/>
                  <a:pt x="183" y="8"/>
                  <a:pt x="191" y="5"/>
                </a:cubicBezTo>
                <a:cubicBezTo>
                  <a:pt x="192" y="6"/>
                  <a:pt x="194" y="4"/>
                  <a:pt x="195" y="4"/>
                </a:cubicBezTo>
                <a:cubicBezTo>
                  <a:pt x="203" y="2"/>
                  <a:pt x="211" y="3"/>
                  <a:pt x="219" y="1"/>
                </a:cubicBezTo>
                <a:cubicBezTo>
                  <a:pt x="220" y="1"/>
                  <a:pt x="222" y="3"/>
                  <a:pt x="223" y="1"/>
                </a:cubicBezTo>
                <a:cubicBezTo>
                  <a:pt x="230" y="2"/>
                  <a:pt x="237" y="0"/>
                  <a:pt x="243" y="2"/>
                </a:cubicBezTo>
                <a:lnTo>
                  <a:pt x="251"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92"/>
          <p:cNvSpPr/>
          <p:nvPr/>
        </p:nvSpPr>
        <p:spPr bwMode="auto">
          <a:xfrm>
            <a:off x="6330177" y="3973277"/>
            <a:ext cx="1821371" cy="1849078"/>
          </a:xfrm>
          <a:custGeom>
            <a:avLst/>
            <a:gdLst>
              <a:gd name="T0" fmla="*/ 284 w 559"/>
              <a:gd name="T1" fmla="*/ 6 h 565"/>
              <a:gd name="T2" fmla="*/ 352 w 559"/>
              <a:gd name="T3" fmla="*/ 16 h 565"/>
              <a:gd name="T4" fmla="*/ 408 w 559"/>
              <a:gd name="T5" fmla="*/ 42 h 565"/>
              <a:gd name="T6" fmla="*/ 429 w 559"/>
              <a:gd name="T7" fmla="*/ 50 h 565"/>
              <a:gd name="T8" fmla="*/ 466 w 559"/>
              <a:gd name="T9" fmla="*/ 83 h 565"/>
              <a:gd name="T10" fmla="*/ 473 w 559"/>
              <a:gd name="T11" fmla="*/ 90 h 565"/>
              <a:gd name="T12" fmla="*/ 490 w 559"/>
              <a:gd name="T13" fmla="*/ 105 h 565"/>
              <a:gd name="T14" fmla="*/ 491 w 559"/>
              <a:gd name="T15" fmla="*/ 110 h 565"/>
              <a:gd name="T16" fmla="*/ 504 w 559"/>
              <a:gd name="T17" fmla="*/ 122 h 565"/>
              <a:gd name="T18" fmla="*/ 518 w 559"/>
              <a:gd name="T19" fmla="*/ 135 h 565"/>
              <a:gd name="T20" fmla="*/ 523 w 559"/>
              <a:gd name="T21" fmla="*/ 149 h 565"/>
              <a:gd name="T22" fmla="*/ 536 w 559"/>
              <a:gd name="T23" fmla="*/ 174 h 565"/>
              <a:gd name="T24" fmla="*/ 547 w 559"/>
              <a:gd name="T25" fmla="*/ 200 h 565"/>
              <a:gd name="T26" fmla="*/ 556 w 559"/>
              <a:gd name="T27" fmla="*/ 230 h 565"/>
              <a:gd name="T28" fmla="*/ 552 w 559"/>
              <a:gd name="T29" fmla="*/ 241 h 565"/>
              <a:gd name="T30" fmla="*/ 553 w 559"/>
              <a:gd name="T31" fmla="*/ 276 h 565"/>
              <a:gd name="T32" fmla="*/ 553 w 559"/>
              <a:gd name="T33" fmla="*/ 321 h 565"/>
              <a:gd name="T34" fmla="*/ 552 w 559"/>
              <a:gd name="T35" fmla="*/ 332 h 565"/>
              <a:gd name="T36" fmla="*/ 547 w 559"/>
              <a:gd name="T37" fmla="*/ 364 h 565"/>
              <a:gd name="T38" fmla="*/ 542 w 559"/>
              <a:gd name="T39" fmla="*/ 365 h 565"/>
              <a:gd name="T40" fmla="*/ 542 w 559"/>
              <a:gd name="T41" fmla="*/ 382 h 565"/>
              <a:gd name="T42" fmla="*/ 527 w 559"/>
              <a:gd name="T43" fmla="*/ 384 h 565"/>
              <a:gd name="T44" fmla="*/ 526 w 559"/>
              <a:gd name="T45" fmla="*/ 394 h 565"/>
              <a:gd name="T46" fmla="*/ 517 w 559"/>
              <a:gd name="T47" fmla="*/ 404 h 565"/>
              <a:gd name="T48" fmla="*/ 517 w 559"/>
              <a:gd name="T49" fmla="*/ 414 h 565"/>
              <a:gd name="T50" fmla="*/ 512 w 559"/>
              <a:gd name="T51" fmla="*/ 422 h 565"/>
              <a:gd name="T52" fmla="*/ 513 w 559"/>
              <a:gd name="T53" fmla="*/ 427 h 565"/>
              <a:gd name="T54" fmla="*/ 504 w 559"/>
              <a:gd name="T55" fmla="*/ 435 h 565"/>
              <a:gd name="T56" fmla="*/ 478 w 559"/>
              <a:gd name="T57" fmla="*/ 462 h 565"/>
              <a:gd name="T58" fmla="*/ 474 w 559"/>
              <a:gd name="T59" fmla="*/ 473 h 565"/>
              <a:gd name="T60" fmla="*/ 455 w 559"/>
              <a:gd name="T61" fmla="*/ 494 h 565"/>
              <a:gd name="T62" fmla="*/ 400 w 559"/>
              <a:gd name="T63" fmla="*/ 529 h 565"/>
              <a:gd name="T64" fmla="*/ 349 w 559"/>
              <a:gd name="T65" fmla="*/ 550 h 565"/>
              <a:gd name="T66" fmla="*/ 320 w 559"/>
              <a:gd name="T67" fmla="*/ 556 h 565"/>
              <a:gd name="T68" fmla="*/ 303 w 559"/>
              <a:gd name="T69" fmla="*/ 558 h 565"/>
              <a:gd name="T70" fmla="*/ 286 w 559"/>
              <a:gd name="T71" fmla="*/ 562 h 565"/>
              <a:gd name="T72" fmla="*/ 213 w 559"/>
              <a:gd name="T73" fmla="*/ 557 h 565"/>
              <a:gd name="T74" fmla="*/ 193 w 559"/>
              <a:gd name="T75" fmla="*/ 550 h 565"/>
              <a:gd name="T76" fmla="*/ 172 w 559"/>
              <a:gd name="T77" fmla="*/ 539 h 565"/>
              <a:gd name="T78" fmla="*/ 107 w 559"/>
              <a:gd name="T79" fmla="*/ 506 h 565"/>
              <a:gd name="T80" fmla="*/ 66 w 559"/>
              <a:gd name="T81" fmla="*/ 465 h 565"/>
              <a:gd name="T82" fmla="*/ 51 w 559"/>
              <a:gd name="T83" fmla="*/ 444 h 565"/>
              <a:gd name="T84" fmla="*/ 21 w 559"/>
              <a:gd name="T85" fmla="*/ 396 h 565"/>
              <a:gd name="T86" fmla="*/ 3 w 559"/>
              <a:gd name="T87" fmla="*/ 322 h 565"/>
              <a:gd name="T88" fmla="*/ 14 w 559"/>
              <a:gd name="T89" fmla="*/ 309 h 565"/>
              <a:gd name="T90" fmla="*/ 1 w 559"/>
              <a:gd name="T91" fmla="*/ 271 h 565"/>
              <a:gd name="T92" fmla="*/ 16 w 559"/>
              <a:gd name="T93" fmla="*/ 214 h 565"/>
              <a:gd name="T94" fmla="*/ 31 w 559"/>
              <a:gd name="T95" fmla="*/ 187 h 565"/>
              <a:gd name="T96" fmla="*/ 28 w 559"/>
              <a:gd name="T97" fmla="*/ 170 h 565"/>
              <a:gd name="T98" fmla="*/ 39 w 559"/>
              <a:gd name="T99" fmla="*/ 142 h 565"/>
              <a:gd name="T100" fmla="*/ 79 w 559"/>
              <a:gd name="T101" fmla="*/ 123 h 565"/>
              <a:gd name="T102" fmla="*/ 53 w 559"/>
              <a:gd name="T103" fmla="*/ 129 h 565"/>
              <a:gd name="T104" fmla="*/ 75 w 559"/>
              <a:gd name="T105" fmla="*/ 98 h 565"/>
              <a:gd name="T106" fmla="*/ 154 w 559"/>
              <a:gd name="T107" fmla="*/ 44 h 565"/>
              <a:gd name="T108" fmla="*/ 182 w 559"/>
              <a:gd name="T109" fmla="*/ 25 h 565"/>
              <a:gd name="T110" fmla="*/ 216 w 559"/>
              <a:gd name="T111" fmla="*/ 4 h 565"/>
              <a:gd name="T112" fmla="*/ 243 w 559"/>
              <a:gd name="T113" fmla="*/ 12 h 565"/>
              <a:gd name="T114" fmla="*/ 262 w 559"/>
              <a:gd name="T11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9" h="565">
                <a:moveTo>
                  <a:pt x="265" y="2"/>
                </a:moveTo>
                <a:cubicBezTo>
                  <a:pt x="264" y="6"/>
                  <a:pt x="259" y="2"/>
                  <a:pt x="257" y="7"/>
                </a:cubicBezTo>
                <a:cubicBezTo>
                  <a:pt x="258" y="8"/>
                  <a:pt x="259" y="9"/>
                  <a:pt x="261" y="8"/>
                </a:cubicBezTo>
                <a:cubicBezTo>
                  <a:pt x="263" y="8"/>
                  <a:pt x="266" y="6"/>
                  <a:pt x="268" y="8"/>
                </a:cubicBezTo>
                <a:cubicBezTo>
                  <a:pt x="274" y="8"/>
                  <a:pt x="279" y="5"/>
                  <a:pt x="284" y="6"/>
                </a:cubicBezTo>
                <a:cubicBezTo>
                  <a:pt x="286" y="8"/>
                  <a:pt x="286" y="6"/>
                  <a:pt x="288" y="6"/>
                </a:cubicBezTo>
                <a:cubicBezTo>
                  <a:pt x="289" y="4"/>
                  <a:pt x="291" y="5"/>
                  <a:pt x="293" y="5"/>
                </a:cubicBezTo>
                <a:cubicBezTo>
                  <a:pt x="306" y="1"/>
                  <a:pt x="318" y="8"/>
                  <a:pt x="330" y="13"/>
                </a:cubicBezTo>
                <a:cubicBezTo>
                  <a:pt x="336" y="14"/>
                  <a:pt x="339" y="20"/>
                  <a:pt x="345" y="20"/>
                </a:cubicBezTo>
                <a:cubicBezTo>
                  <a:pt x="348" y="19"/>
                  <a:pt x="350" y="18"/>
                  <a:pt x="352" y="16"/>
                </a:cubicBezTo>
                <a:cubicBezTo>
                  <a:pt x="356" y="18"/>
                  <a:pt x="359" y="20"/>
                  <a:pt x="359" y="24"/>
                </a:cubicBezTo>
                <a:cubicBezTo>
                  <a:pt x="364" y="25"/>
                  <a:pt x="369" y="28"/>
                  <a:pt x="374" y="29"/>
                </a:cubicBezTo>
                <a:cubicBezTo>
                  <a:pt x="379" y="29"/>
                  <a:pt x="383" y="34"/>
                  <a:pt x="388" y="32"/>
                </a:cubicBezTo>
                <a:cubicBezTo>
                  <a:pt x="394" y="35"/>
                  <a:pt x="394" y="35"/>
                  <a:pt x="394" y="35"/>
                </a:cubicBezTo>
                <a:cubicBezTo>
                  <a:pt x="401" y="33"/>
                  <a:pt x="402" y="41"/>
                  <a:pt x="408" y="42"/>
                </a:cubicBezTo>
                <a:cubicBezTo>
                  <a:pt x="409" y="45"/>
                  <a:pt x="412" y="46"/>
                  <a:pt x="414" y="48"/>
                </a:cubicBezTo>
                <a:cubicBezTo>
                  <a:pt x="426" y="49"/>
                  <a:pt x="426" y="49"/>
                  <a:pt x="426" y="49"/>
                </a:cubicBezTo>
                <a:cubicBezTo>
                  <a:pt x="427" y="50"/>
                  <a:pt x="428" y="52"/>
                  <a:pt x="430" y="52"/>
                </a:cubicBezTo>
                <a:cubicBezTo>
                  <a:pt x="430" y="52"/>
                  <a:pt x="431" y="51"/>
                  <a:pt x="430" y="51"/>
                </a:cubicBezTo>
                <a:cubicBezTo>
                  <a:pt x="430" y="51"/>
                  <a:pt x="428" y="51"/>
                  <a:pt x="429" y="50"/>
                </a:cubicBezTo>
                <a:cubicBezTo>
                  <a:pt x="429" y="51"/>
                  <a:pt x="430" y="50"/>
                  <a:pt x="431" y="51"/>
                </a:cubicBezTo>
                <a:cubicBezTo>
                  <a:pt x="431" y="53"/>
                  <a:pt x="435" y="53"/>
                  <a:pt x="436" y="54"/>
                </a:cubicBezTo>
                <a:cubicBezTo>
                  <a:pt x="438" y="53"/>
                  <a:pt x="441" y="56"/>
                  <a:pt x="443" y="57"/>
                </a:cubicBezTo>
                <a:cubicBezTo>
                  <a:pt x="443" y="62"/>
                  <a:pt x="450" y="63"/>
                  <a:pt x="453" y="66"/>
                </a:cubicBezTo>
                <a:cubicBezTo>
                  <a:pt x="458" y="71"/>
                  <a:pt x="462" y="77"/>
                  <a:pt x="466" y="83"/>
                </a:cubicBezTo>
                <a:cubicBezTo>
                  <a:pt x="468" y="84"/>
                  <a:pt x="469" y="85"/>
                  <a:pt x="470" y="87"/>
                </a:cubicBezTo>
                <a:cubicBezTo>
                  <a:pt x="470" y="88"/>
                  <a:pt x="470" y="89"/>
                  <a:pt x="471" y="89"/>
                </a:cubicBezTo>
                <a:cubicBezTo>
                  <a:pt x="472" y="89"/>
                  <a:pt x="473" y="88"/>
                  <a:pt x="475" y="89"/>
                </a:cubicBezTo>
                <a:cubicBezTo>
                  <a:pt x="476" y="89"/>
                  <a:pt x="475" y="90"/>
                  <a:pt x="475" y="91"/>
                </a:cubicBezTo>
                <a:cubicBezTo>
                  <a:pt x="475" y="90"/>
                  <a:pt x="473" y="91"/>
                  <a:pt x="473" y="90"/>
                </a:cubicBezTo>
                <a:cubicBezTo>
                  <a:pt x="472" y="91"/>
                  <a:pt x="472" y="91"/>
                  <a:pt x="472" y="91"/>
                </a:cubicBezTo>
                <a:cubicBezTo>
                  <a:pt x="472" y="93"/>
                  <a:pt x="474" y="96"/>
                  <a:pt x="476" y="98"/>
                </a:cubicBezTo>
                <a:cubicBezTo>
                  <a:pt x="478" y="98"/>
                  <a:pt x="478" y="98"/>
                  <a:pt x="480" y="98"/>
                </a:cubicBezTo>
                <a:cubicBezTo>
                  <a:pt x="482" y="98"/>
                  <a:pt x="485" y="100"/>
                  <a:pt x="488" y="101"/>
                </a:cubicBezTo>
                <a:cubicBezTo>
                  <a:pt x="488" y="103"/>
                  <a:pt x="492" y="104"/>
                  <a:pt x="490" y="105"/>
                </a:cubicBezTo>
                <a:cubicBezTo>
                  <a:pt x="489" y="104"/>
                  <a:pt x="488" y="105"/>
                  <a:pt x="487" y="106"/>
                </a:cubicBezTo>
                <a:cubicBezTo>
                  <a:pt x="488" y="107"/>
                  <a:pt x="490" y="109"/>
                  <a:pt x="491" y="109"/>
                </a:cubicBezTo>
                <a:cubicBezTo>
                  <a:pt x="491" y="109"/>
                  <a:pt x="491" y="108"/>
                  <a:pt x="491" y="108"/>
                </a:cubicBezTo>
                <a:cubicBezTo>
                  <a:pt x="492" y="108"/>
                  <a:pt x="492" y="109"/>
                  <a:pt x="492" y="109"/>
                </a:cubicBezTo>
                <a:cubicBezTo>
                  <a:pt x="492" y="109"/>
                  <a:pt x="492" y="111"/>
                  <a:pt x="491" y="110"/>
                </a:cubicBezTo>
                <a:cubicBezTo>
                  <a:pt x="491" y="111"/>
                  <a:pt x="492" y="112"/>
                  <a:pt x="493" y="112"/>
                </a:cubicBezTo>
                <a:cubicBezTo>
                  <a:pt x="493" y="112"/>
                  <a:pt x="493" y="112"/>
                  <a:pt x="493" y="112"/>
                </a:cubicBezTo>
                <a:cubicBezTo>
                  <a:pt x="494" y="114"/>
                  <a:pt x="496" y="115"/>
                  <a:pt x="497" y="116"/>
                </a:cubicBezTo>
                <a:cubicBezTo>
                  <a:pt x="498" y="116"/>
                  <a:pt x="499" y="115"/>
                  <a:pt x="499" y="116"/>
                </a:cubicBezTo>
                <a:cubicBezTo>
                  <a:pt x="500" y="119"/>
                  <a:pt x="504" y="119"/>
                  <a:pt x="504" y="122"/>
                </a:cubicBezTo>
                <a:cubicBezTo>
                  <a:pt x="503" y="122"/>
                  <a:pt x="503" y="122"/>
                  <a:pt x="503" y="122"/>
                </a:cubicBezTo>
                <a:cubicBezTo>
                  <a:pt x="506" y="123"/>
                  <a:pt x="505" y="126"/>
                  <a:pt x="507" y="127"/>
                </a:cubicBezTo>
                <a:cubicBezTo>
                  <a:pt x="509" y="128"/>
                  <a:pt x="513" y="124"/>
                  <a:pt x="514" y="128"/>
                </a:cubicBezTo>
                <a:cubicBezTo>
                  <a:pt x="515" y="127"/>
                  <a:pt x="516" y="129"/>
                  <a:pt x="518" y="131"/>
                </a:cubicBezTo>
                <a:cubicBezTo>
                  <a:pt x="518" y="132"/>
                  <a:pt x="518" y="133"/>
                  <a:pt x="518" y="135"/>
                </a:cubicBezTo>
                <a:cubicBezTo>
                  <a:pt x="517" y="135"/>
                  <a:pt x="517" y="135"/>
                  <a:pt x="517" y="135"/>
                </a:cubicBezTo>
                <a:cubicBezTo>
                  <a:pt x="518" y="136"/>
                  <a:pt x="521" y="138"/>
                  <a:pt x="519" y="139"/>
                </a:cubicBezTo>
                <a:cubicBezTo>
                  <a:pt x="518" y="141"/>
                  <a:pt x="517" y="140"/>
                  <a:pt x="517" y="142"/>
                </a:cubicBezTo>
                <a:cubicBezTo>
                  <a:pt x="521" y="141"/>
                  <a:pt x="517" y="147"/>
                  <a:pt x="520" y="147"/>
                </a:cubicBezTo>
                <a:cubicBezTo>
                  <a:pt x="521" y="147"/>
                  <a:pt x="522" y="148"/>
                  <a:pt x="523" y="149"/>
                </a:cubicBezTo>
                <a:cubicBezTo>
                  <a:pt x="523" y="150"/>
                  <a:pt x="523" y="151"/>
                  <a:pt x="524" y="151"/>
                </a:cubicBezTo>
                <a:cubicBezTo>
                  <a:pt x="526" y="151"/>
                  <a:pt x="528" y="154"/>
                  <a:pt x="530" y="155"/>
                </a:cubicBezTo>
                <a:cubicBezTo>
                  <a:pt x="532" y="157"/>
                  <a:pt x="532" y="160"/>
                  <a:pt x="531" y="162"/>
                </a:cubicBezTo>
                <a:cubicBezTo>
                  <a:pt x="532" y="163"/>
                  <a:pt x="533" y="165"/>
                  <a:pt x="534" y="167"/>
                </a:cubicBezTo>
                <a:cubicBezTo>
                  <a:pt x="534" y="169"/>
                  <a:pt x="535" y="172"/>
                  <a:pt x="536" y="174"/>
                </a:cubicBezTo>
                <a:cubicBezTo>
                  <a:pt x="536" y="174"/>
                  <a:pt x="538" y="173"/>
                  <a:pt x="538" y="174"/>
                </a:cubicBezTo>
                <a:cubicBezTo>
                  <a:pt x="541" y="177"/>
                  <a:pt x="538" y="182"/>
                  <a:pt x="541" y="184"/>
                </a:cubicBezTo>
                <a:cubicBezTo>
                  <a:pt x="541" y="189"/>
                  <a:pt x="544" y="191"/>
                  <a:pt x="547" y="193"/>
                </a:cubicBezTo>
                <a:cubicBezTo>
                  <a:pt x="547" y="194"/>
                  <a:pt x="548" y="195"/>
                  <a:pt x="547" y="196"/>
                </a:cubicBezTo>
                <a:cubicBezTo>
                  <a:pt x="547" y="197"/>
                  <a:pt x="548" y="198"/>
                  <a:pt x="547" y="200"/>
                </a:cubicBezTo>
                <a:cubicBezTo>
                  <a:pt x="545" y="200"/>
                  <a:pt x="547" y="202"/>
                  <a:pt x="547" y="203"/>
                </a:cubicBezTo>
                <a:cubicBezTo>
                  <a:pt x="550" y="207"/>
                  <a:pt x="547" y="212"/>
                  <a:pt x="547" y="215"/>
                </a:cubicBezTo>
                <a:cubicBezTo>
                  <a:pt x="546" y="217"/>
                  <a:pt x="550" y="220"/>
                  <a:pt x="546" y="220"/>
                </a:cubicBezTo>
                <a:cubicBezTo>
                  <a:pt x="546" y="223"/>
                  <a:pt x="549" y="223"/>
                  <a:pt x="552" y="223"/>
                </a:cubicBezTo>
                <a:cubicBezTo>
                  <a:pt x="553" y="226"/>
                  <a:pt x="556" y="227"/>
                  <a:pt x="556" y="230"/>
                </a:cubicBezTo>
                <a:cubicBezTo>
                  <a:pt x="557" y="231"/>
                  <a:pt x="558" y="233"/>
                  <a:pt x="557" y="234"/>
                </a:cubicBezTo>
                <a:cubicBezTo>
                  <a:pt x="556" y="235"/>
                  <a:pt x="554" y="236"/>
                  <a:pt x="552" y="235"/>
                </a:cubicBezTo>
                <a:cubicBezTo>
                  <a:pt x="551" y="234"/>
                  <a:pt x="549" y="233"/>
                  <a:pt x="548" y="234"/>
                </a:cubicBezTo>
                <a:cubicBezTo>
                  <a:pt x="548" y="236"/>
                  <a:pt x="546" y="236"/>
                  <a:pt x="547" y="237"/>
                </a:cubicBezTo>
                <a:cubicBezTo>
                  <a:pt x="549" y="237"/>
                  <a:pt x="551" y="239"/>
                  <a:pt x="552" y="241"/>
                </a:cubicBezTo>
                <a:cubicBezTo>
                  <a:pt x="554" y="246"/>
                  <a:pt x="554" y="246"/>
                  <a:pt x="554" y="246"/>
                </a:cubicBezTo>
                <a:cubicBezTo>
                  <a:pt x="552" y="248"/>
                  <a:pt x="558" y="254"/>
                  <a:pt x="552" y="253"/>
                </a:cubicBezTo>
                <a:cubicBezTo>
                  <a:pt x="549" y="252"/>
                  <a:pt x="546" y="251"/>
                  <a:pt x="544" y="251"/>
                </a:cubicBezTo>
                <a:cubicBezTo>
                  <a:pt x="544" y="256"/>
                  <a:pt x="546" y="262"/>
                  <a:pt x="547" y="267"/>
                </a:cubicBezTo>
                <a:cubicBezTo>
                  <a:pt x="552" y="268"/>
                  <a:pt x="552" y="272"/>
                  <a:pt x="553" y="276"/>
                </a:cubicBezTo>
                <a:cubicBezTo>
                  <a:pt x="557" y="277"/>
                  <a:pt x="555" y="282"/>
                  <a:pt x="557" y="285"/>
                </a:cubicBezTo>
                <a:cubicBezTo>
                  <a:pt x="559" y="287"/>
                  <a:pt x="557" y="290"/>
                  <a:pt x="558" y="293"/>
                </a:cubicBezTo>
                <a:cubicBezTo>
                  <a:pt x="556" y="296"/>
                  <a:pt x="559" y="299"/>
                  <a:pt x="557" y="301"/>
                </a:cubicBezTo>
                <a:cubicBezTo>
                  <a:pt x="558" y="303"/>
                  <a:pt x="557" y="305"/>
                  <a:pt x="558" y="307"/>
                </a:cubicBezTo>
                <a:cubicBezTo>
                  <a:pt x="558" y="313"/>
                  <a:pt x="554" y="315"/>
                  <a:pt x="553" y="321"/>
                </a:cubicBezTo>
                <a:cubicBezTo>
                  <a:pt x="554" y="322"/>
                  <a:pt x="554" y="323"/>
                  <a:pt x="553" y="324"/>
                </a:cubicBezTo>
                <a:cubicBezTo>
                  <a:pt x="554" y="324"/>
                  <a:pt x="552" y="326"/>
                  <a:pt x="554" y="326"/>
                </a:cubicBezTo>
                <a:cubicBezTo>
                  <a:pt x="554" y="328"/>
                  <a:pt x="551" y="329"/>
                  <a:pt x="553" y="330"/>
                </a:cubicBezTo>
                <a:cubicBezTo>
                  <a:pt x="552" y="330"/>
                  <a:pt x="552" y="330"/>
                  <a:pt x="552" y="330"/>
                </a:cubicBezTo>
                <a:cubicBezTo>
                  <a:pt x="552" y="331"/>
                  <a:pt x="551" y="332"/>
                  <a:pt x="552" y="332"/>
                </a:cubicBezTo>
                <a:cubicBezTo>
                  <a:pt x="552" y="332"/>
                  <a:pt x="552" y="332"/>
                  <a:pt x="552" y="332"/>
                </a:cubicBezTo>
                <a:cubicBezTo>
                  <a:pt x="551" y="334"/>
                  <a:pt x="554" y="335"/>
                  <a:pt x="553" y="337"/>
                </a:cubicBezTo>
                <a:cubicBezTo>
                  <a:pt x="553" y="340"/>
                  <a:pt x="552" y="341"/>
                  <a:pt x="552" y="344"/>
                </a:cubicBezTo>
                <a:cubicBezTo>
                  <a:pt x="553" y="347"/>
                  <a:pt x="550" y="349"/>
                  <a:pt x="549" y="351"/>
                </a:cubicBezTo>
                <a:cubicBezTo>
                  <a:pt x="547" y="364"/>
                  <a:pt x="547" y="364"/>
                  <a:pt x="547" y="364"/>
                </a:cubicBezTo>
                <a:cubicBezTo>
                  <a:pt x="545" y="364"/>
                  <a:pt x="543" y="365"/>
                  <a:pt x="542" y="366"/>
                </a:cubicBezTo>
                <a:cubicBezTo>
                  <a:pt x="544" y="366"/>
                  <a:pt x="543" y="368"/>
                  <a:pt x="543" y="368"/>
                </a:cubicBezTo>
                <a:cubicBezTo>
                  <a:pt x="541" y="369"/>
                  <a:pt x="542" y="367"/>
                  <a:pt x="542" y="367"/>
                </a:cubicBezTo>
                <a:cubicBezTo>
                  <a:pt x="542" y="367"/>
                  <a:pt x="542" y="367"/>
                  <a:pt x="542" y="367"/>
                </a:cubicBezTo>
                <a:cubicBezTo>
                  <a:pt x="542" y="365"/>
                  <a:pt x="542" y="365"/>
                  <a:pt x="542" y="365"/>
                </a:cubicBezTo>
                <a:cubicBezTo>
                  <a:pt x="542" y="365"/>
                  <a:pt x="540" y="366"/>
                  <a:pt x="541" y="366"/>
                </a:cubicBezTo>
                <a:cubicBezTo>
                  <a:pt x="540" y="366"/>
                  <a:pt x="539" y="367"/>
                  <a:pt x="539" y="368"/>
                </a:cubicBezTo>
                <a:cubicBezTo>
                  <a:pt x="539" y="369"/>
                  <a:pt x="539" y="369"/>
                  <a:pt x="540" y="370"/>
                </a:cubicBezTo>
                <a:cubicBezTo>
                  <a:pt x="540" y="368"/>
                  <a:pt x="541" y="370"/>
                  <a:pt x="542" y="370"/>
                </a:cubicBezTo>
                <a:cubicBezTo>
                  <a:pt x="545" y="374"/>
                  <a:pt x="540" y="377"/>
                  <a:pt x="542" y="382"/>
                </a:cubicBezTo>
                <a:cubicBezTo>
                  <a:pt x="540" y="383"/>
                  <a:pt x="539" y="382"/>
                  <a:pt x="538" y="381"/>
                </a:cubicBezTo>
                <a:cubicBezTo>
                  <a:pt x="534" y="379"/>
                  <a:pt x="541" y="373"/>
                  <a:pt x="535" y="374"/>
                </a:cubicBezTo>
                <a:cubicBezTo>
                  <a:pt x="534" y="375"/>
                  <a:pt x="532" y="376"/>
                  <a:pt x="533" y="377"/>
                </a:cubicBezTo>
                <a:cubicBezTo>
                  <a:pt x="534" y="378"/>
                  <a:pt x="534" y="379"/>
                  <a:pt x="534" y="380"/>
                </a:cubicBezTo>
                <a:cubicBezTo>
                  <a:pt x="531" y="381"/>
                  <a:pt x="529" y="383"/>
                  <a:pt x="527" y="384"/>
                </a:cubicBezTo>
                <a:cubicBezTo>
                  <a:pt x="527" y="385"/>
                  <a:pt x="528" y="386"/>
                  <a:pt x="527" y="386"/>
                </a:cubicBezTo>
                <a:cubicBezTo>
                  <a:pt x="526" y="387"/>
                  <a:pt x="523" y="387"/>
                  <a:pt x="524" y="389"/>
                </a:cubicBezTo>
                <a:cubicBezTo>
                  <a:pt x="522" y="388"/>
                  <a:pt x="523" y="391"/>
                  <a:pt x="521" y="390"/>
                </a:cubicBezTo>
                <a:cubicBezTo>
                  <a:pt x="520" y="391"/>
                  <a:pt x="521" y="391"/>
                  <a:pt x="521" y="392"/>
                </a:cubicBezTo>
                <a:cubicBezTo>
                  <a:pt x="522" y="394"/>
                  <a:pt x="526" y="389"/>
                  <a:pt x="526" y="394"/>
                </a:cubicBezTo>
                <a:cubicBezTo>
                  <a:pt x="528" y="398"/>
                  <a:pt x="523" y="399"/>
                  <a:pt x="523" y="403"/>
                </a:cubicBezTo>
                <a:cubicBezTo>
                  <a:pt x="522" y="403"/>
                  <a:pt x="520" y="403"/>
                  <a:pt x="519" y="405"/>
                </a:cubicBezTo>
                <a:cubicBezTo>
                  <a:pt x="519" y="405"/>
                  <a:pt x="520" y="405"/>
                  <a:pt x="519" y="406"/>
                </a:cubicBezTo>
                <a:cubicBezTo>
                  <a:pt x="519" y="406"/>
                  <a:pt x="519" y="406"/>
                  <a:pt x="519" y="406"/>
                </a:cubicBezTo>
                <a:cubicBezTo>
                  <a:pt x="518" y="406"/>
                  <a:pt x="519" y="404"/>
                  <a:pt x="517" y="404"/>
                </a:cubicBezTo>
                <a:cubicBezTo>
                  <a:pt x="518" y="406"/>
                  <a:pt x="514" y="408"/>
                  <a:pt x="518" y="410"/>
                </a:cubicBezTo>
                <a:cubicBezTo>
                  <a:pt x="518" y="410"/>
                  <a:pt x="518" y="412"/>
                  <a:pt x="519" y="411"/>
                </a:cubicBezTo>
                <a:cubicBezTo>
                  <a:pt x="519" y="412"/>
                  <a:pt x="519" y="412"/>
                  <a:pt x="519" y="412"/>
                </a:cubicBezTo>
                <a:cubicBezTo>
                  <a:pt x="518" y="412"/>
                  <a:pt x="518" y="411"/>
                  <a:pt x="517" y="410"/>
                </a:cubicBezTo>
                <a:cubicBezTo>
                  <a:pt x="517" y="412"/>
                  <a:pt x="516" y="413"/>
                  <a:pt x="517" y="414"/>
                </a:cubicBezTo>
                <a:cubicBezTo>
                  <a:pt x="518" y="414"/>
                  <a:pt x="520" y="414"/>
                  <a:pt x="519" y="416"/>
                </a:cubicBezTo>
                <a:cubicBezTo>
                  <a:pt x="518" y="419"/>
                  <a:pt x="515" y="418"/>
                  <a:pt x="514" y="421"/>
                </a:cubicBezTo>
                <a:cubicBezTo>
                  <a:pt x="514" y="422"/>
                  <a:pt x="515" y="421"/>
                  <a:pt x="515" y="422"/>
                </a:cubicBezTo>
                <a:cubicBezTo>
                  <a:pt x="516" y="422"/>
                  <a:pt x="515" y="422"/>
                  <a:pt x="515" y="422"/>
                </a:cubicBezTo>
                <a:cubicBezTo>
                  <a:pt x="514" y="422"/>
                  <a:pt x="513" y="422"/>
                  <a:pt x="512" y="422"/>
                </a:cubicBezTo>
                <a:cubicBezTo>
                  <a:pt x="512" y="423"/>
                  <a:pt x="512" y="424"/>
                  <a:pt x="512" y="424"/>
                </a:cubicBezTo>
                <a:cubicBezTo>
                  <a:pt x="513" y="425"/>
                  <a:pt x="514" y="425"/>
                  <a:pt x="515" y="425"/>
                </a:cubicBezTo>
                <a:cubicBezTo>
                  <a:pt x="514" y="427"/>
                  <a:pt x="514" y="427"/>
                  <a:pt x="514" y="427"/>
                </a:cubicBezTo>
                <a:cubicBezTo>
                  <a:pt x="513" y="427"/>
                  <a:pt x="513" y="427"/>
                  <a:pt x="513" y="427"/>
                </a:cubicBezTo>
                <a:cubicBezTo>
                  <a:pt x="513" y="427"/>
                  <a:pt x="513" y="427"/>
                  <a:pt x="513" y="427"/>
                </a:cubicBezTo>
                <a:cubicBezTo>
                  <a:pt x="514" y="427"/>
                  <a:pt x="513" y="428"/>
                  <a:pt x="512" y="429"/>
                </a:cubicBezTo>
                <a:cubicBezTo>
                  <a:pt x="511" y="429"/>
                  <a:pt x="511" y="430"/>
                  <a:pt x="510" y="431"/>
                </a:cubicBezTo>
                <a:cubicBezTo>
                  <a:pt x="509" y="430"/>
                  <a:pt x="509" y="432"/>
                  <a:pt x="509" y="432"/>
                </a:cubicBezTo>
                <a:cubicBezTo>
                  <a:pt x="508" y="432"/>
                  <a:pt x="507" y="431"/>
                  <a:pt x="506" y="432"/>
                </a:cubicBezTo>
                <a:cubicBezTo>
                  <a:pt x="506" y="433"/>
                  <a:pt x="506" y="434"/>
                  <a:pt x="504" y="435"/>
                </a:cubicBezTo>
                <a:cubicBezTo>
                  <a:pt x="504" y="439"/>
                  <a:pt x="507" y="439"/>
                  <a:pt x="506" y="443"/>
                </a:cubicBezTo>
                <a:cubicBezTo>
                  <a:pt x="503" y="444"/>
                  <a:pt x="499" y="443"/>
                  <a:pt x="495" y="444"/>
                </a:cubicBezTo>
                <a:cubicBezTo>
                  <a:pt x="495" y="446"/>
                  <a:pt x="494" y="447"/>
                  <a:pt x="496" y="449"/>
                </a:cubicBezTo>
                <a:cubicBezTo>
                  <a:pt x="495" y="454"/>
                  <a:pt x="489" y="455"/>
                  <a:pt x="484" y="458"/>
                </a:cubicBezTo>
                <a:cubicBezTo>
                  <a:pt x="483" y="460"/>
                  <a:pt x="480" y="460"/>
                  <a:pt x="478" y="462"/>
                </a:cubicBezTo>
                <a:cubicBezTo>
                  <a:pt x="477" y="462"/>
                  <a:pt x="476" y="461"/>
                  <a:pt x="476" y="462"/>
                </a:cubicBezTo>
                <a:cubicBezTo>
                  <a:pt x="475" y="463"/>
                  <a:pt x="476" y="464"/>
                  <a:pt x="477" y="465"/>
                </a:cubicBezTo>
                <a:cubicBezTo>
                  <a:pt x="479" y="466"/>
                  <a:pt x="482" y="467"/>
                  <a:pt x="485" y="467"/>
                </a:cubicBezTo>
                <a:cubicBezTo>
                  <a:pt x="485" y="468"/>
                  <a:pt x="485" y="468"/>
                  <a:pt x="485" y="468"/>
                </a:cubicBezTo>
                <a:cubicBezTo>
                  <a:pt x="483" y="472"/>
                  <a:pt x="477" y="471"/>
                  <a:pt x="474" y="473"/>
                </a:cubicBezTo>
                <a:cubicBezTo>
                  <a:pt x="470" y="473"/>
                  <a:pt x="469" y="478"/>
                  <a:pt x="465" y="478"/>
                </a:cubicBezTo>
                <a:cubicBezTo>
                  <a:pt x="459" y="484"/>
                  <a:pt x="459" y="484"/>
                  <a:pt x="459" y="484"/>
                </a:cubicBezTo>
                <a:cubicBezTo>
                  <a:pt x="459" y="487"/>
                  <a:pt x="459" y="487"/>
                  <a:pt x="459" y="487"/>
                </a:cubicBezTo>
                <a:cubicBezTo>
                  <a:pt x="458" y="487"/>
                  <a:pt x="455" y="488"/>
                  <a:pt x="456" y="490"/>
                </a:cubicBezTo>
                <a:cubicBezTo>
                  <a:pt x="457" y="491"/>
                  <a:pt x="456" y="493"/>
                  <a:pt x="455" y="494"/>
                </a:cubicBezTo>
                <a:cubicBezTo>
                  <a:pt x="452" y="497"/>
                  <a:pt x="447" y="499"/>
                  <a:pt x="443" y="500"/>
                </a:cubicBezTo>
                <a:cubicBezTo>
                  <a:pt x="436" y="505"/>
                  <a:pt x="430" y="510"/>
                  <a:pt x="422" y="514"/>
                </a:cubicBezTo>
                <a:cubicBezTo>
                  <a:pt x="420" y="515"/>
                  <a:pt x="414" y="513"/>
                  <a:pt x="415" y="517"/>
                </a:cubicBezTo>
                <a:cubicBezTo>
                  <a:pt x="413" y="521"/>
                  <a:pt x="405" y="521"/>
                  <a:pt x="407" y="526"/>
                </a:cubicBezTo>
                <a:cubicBezTo>
                  <a:pt x="405" y="527"/>
                  <a:pt x="402" y="527"/>
                  <a:pt x="400" y="529"/>
                </a:cubicBezTo>
                <a:cubicBezTo>
                  <a:pt x="397" y="530"/>
                  <a:pt x="394" y="530"/>
                  <a:pt x="391" y="532"/>
                </a:cubicBezTo>
                <a:cubicBezTo>
                  <a:pt x="385" y="534"/>
                  <a:pt x="378" y="535"/>
                  <a:pt x="372" y="538"/>
                </a:cubicBezTo>
                <a:cubicBezTo>
                  <a:pt x="371" y="540"/>
                  <a:pt x="374" y="540"/>
                  <a:pt x="374" y="542"/>
                </a:cubicBezTo>
                <a:cubicBezTo>
                  <a:pt x="369" y="546"/>
                  <a:pt x="363" y="547"/>
                  <a:pt x="358" y="551"/>
                </a:cubicBezTo>
                <a:cubicBezTo>
                  <a:pt x="355" y="554"/>
                  <a:pt x="352" y="550"/>
                  <a:pt x="349" y="550"/>
                </a:cubicBezTo>
                <a:cubicBezTo>
                  <a:pt x="345" y="552"/>
                  <a:pt x="342" y="552"/>
                  <a:pt x="338" y="554"/>
                </a:cubicBezTo>
                <a:cubicBezTo>
                  <a:pt x="339" y="558"/>
                  <a:pt x="334" y="557"/>
                  <a:pt x="332" y="558"/>
                </a:cubicBezTo>
                <a:cubicBezTo>
                  <a:pt x="331" y="557"/>
                  <a:pt x="329" y="557"/>
                  <a:pt x="328" y="557"/>
                </a:cubicBezTo>
                <a:cubicBezTo>
                  <a:pt x="325" y="557"/>
                  <a:pt x="323" y="558"/>
                  <a:pt x="320" y="558"/>
                </a:cubicBezTo>
                <a:cubicBezTo>
                  <a:pt x="319" y="557"/>
                  <a:pt x="319" y="557"/>
                  <a:pt x="320" y="556"/>
                </a:cubicBezTo>
                <a:cubicBezTo>
                  <a:pt x="322" y="554"/>
                  <a:pt x="322" y="554"/>
                  <a:pt x="322" y="554"/>
                </a:cubicBezTo>
                <a:cubicBezTo>
                  <a:pt x="321" y="552"/>
                  <a:pt x="318" y="553"/>
                  <a:pt x="317" y="552"/>
                </a:cubicBezTo>
                <a:cubicBezTo>
                  <a:pt x="314" y="553"/>
                  <a:pt x="312" y="557"/>
                  <a:pt x="308" y="557"/>
                </a:cubicBezTo>
                <a:cubicBezTo>
                  <a:pt x="307" y="555"/>
                  <a:pt x="305" y="557"/>
                  <a:pt x="304" y="557"/>
                </a:cubicBezTo>
                <a:cubicBezTo>
                  <a:pt x="304" y="558"/>
                  <a:pt x="303" y="558"/>
                  <a:pt x="303" y="558"/>
                </a:cubicBezTo>
                <a:cubicBezTo>
                  <a:pt x="302" y="559"/>
                  <a:pt x="301" y="558"/>
                  <a:pt x="301" y="558"/>
                </a:cubicBezTo>
                <a:cubicBezTo>
                  <a:pt x="300" y="559"/>
                  <a:pt x="300" y="559"/>
                  <a:pt x="300" y="559"/>
                </a:cubicBezTo>
                <a:cubicBezTo>
                  <a:pt x="297" y="558"/>
                  <a:pt x="297" y="558"/>
                  <a:pt x="297" y="558"/>
                </a:cubicBezTo>
                <a:cubicBezTo>
                  <a:pt x="298" y="560"/>
                  <a:pt x="295" y="559"/>
                  <a:pt x="295" y="561"/>
                </a:cubicBezTo>
                <a:cubicBezTo>
                  <a:pt x="291" y="560"/>
                  <a:pt x="290" y="565"/>
                  <a:pt x="286" y="562"/>
                </a:cubicBezTo>
                <a:cubicBezTo>
                  <a:pt x="280" y="563"/>
                  <a:pt x="274" y="558"/>
                  <a:pt x="269" y="562"/>
                </a:cubicBezTo>
                <a:cubicBezTo>
                  <a:pt x="265" y="564"/>
                  <a:pt x="265" y="559"/>
                  <a:pt x="262" y="559"/>
                </a:cubicBezTo>
                <a:cubicBezTo>
                  <a:pt x="256" y="560"/>
                  <a:pt x="251" y="556"/>
                  <a:pt x="244" y="558"/>
                </a:cubicBezTo>
                <a:cubicBezTo>
                  <a:pt x="239" y="557"/>
                  <a:pt x="235" y="558"/>
                  <a:pt x="230" y="557"/>
                </a:cubicBezTo>
                <a:cubicBezTo>
                  <a:pt x="225" y="556"/>
                  <a:pt x="218" y="554"/>
                  <a:pt x="213" y="557"/>
                </a:cubicBezTo>
                <a:cubicBezTo>
                  <a:pt x="213" y="556"/>
                  <a:pt x="214" y="556"/>
                  <a:pt x="214" y="556"/>
                </a:cubicBezTo>
                <a:cubicBezTo>
                  <a:pt x="216" y="556"/>
                  <a:pt x="214" y="554"/>
                  <a:pt x="215" y="553"/>
                </a:cubicBezTo>
                <a:cubicBezTo>
                  <a:pt x="216" y="553"/>
                  <a:pt x="217" y="552"/>
                  <a:pt x="218" y="551"/>
                </a:cubicBezTo>
                <a:cubicBezTo>
                  <a:pt x="216" y="547"/>
                  <a:pt x="213" y="551"/>
                  <a:pt x="209" y="550"/>
                </a:cubicBezTo>
                <a:cubicBezTo>
                  <a:pt x="204" y="550"/>
                  <a:pt x="199" y="551"/>
                  <a:pt x="193" y="550"/>
                </a:cubicBezTo>
                <a:cubicBezTo>
                  <a:pt x="192" y="547"/>
                  <a:pt x="189" y="550"/>
                  <a:pt x="188" y="549"/>
                </a:cubicBezTo>
                <a:cubicBezTo>
                  <a:pt x="186" y="549"/>
                  <a:pt x="185" y="548"/>
                  <a:pt x="184" y="546"/>
                </a:cubicBezTo>
                <a:cubicBezTo>
                  <a:pt x="183" y="544"/>
                  <a:pt x="191" y="543"/>
                  <a:pt x="186" y="541"/>
                </a:cubicBezTo>
                <a:cubicBezTo>
                  <a:pt x="183" y="542"/>
                  <a:pt x="182" y="545"/>
                  <a:pt x="180" y="544"/>
                </a:cubicBezTo>
                <a:cubicBezTo>
                  <a:pt x="176" y="544"/>
                  <a:pt x="174" y="541"/>
                  <a:pt x="172" y="539"/>
                </a:cubicBezTo>
                <a:cubicBezTo>
                  <a:pt x="164" y="537"/>
                  <a:pt x="155" y="536"/>
                  <a:pt x="151" y="528"/>
                </a:cubicBezTo>
                <a:cubicBezTo>
                  <a:pt x="149" y="527"/>
                  <a:pt x="149" y="527"/>
                  <a:pt x="149" y="527"/>
                </a:cubicBezTo>
                <a:cubicBezTo>
                  <a:pt x="146" y="528"/>
                  <a:pt x="142" y="526"/>
                  <a:pt x="138" y="528"/>
                </a:cubicBezTo>
                <a:cubicBezTo>
                  <a:pt x="132" y="525"/>
                  <a:pt x="124" y="526"/>
                  <a:pt x="121" y="518"/>
                </a:cubicBezTo>
                <a:cubicBezTo>
                  <a:pt x="115" y="515"/>
                  <a:pt x="114" y="508"/>
                  <a:pt x="107" y="506"/>
                </a:cubicBezTo>
                <a:cubicBezTo>
                  <a:pt x="104" y="505"/>
                  <a:pt x="101" y="506"/>
                  <a:pt x="99" y="503"/>
                </a:cubicBezTo>
                <a:cubicBezTo>
                  <a:pt x="90" y="501"/>
                  <a:pt x="81" y="494"/>
                  <a:pt x="80" y="484"/>
                </a:cubicBezTo>
                <a:cubicBezTo>
                  <a:pt x="80" y="480"/>
                  <a:pt x="80" y="476"/>
                  <a:pt x="76" y="474"/>
                </a:cubicBezTo>
                <a:cubicBezTo>
                  <a:pt x="73" y="474"/>
                  <a:pt x="69" y="475"/>
                  <a:pt x="67" y="472"/>
                </a:cubicBezTo>
                <a:cubicBezTo>
                  <a:pt x="68" y="470"/>
                  <a:pt x="67" y="467"/>
                  <a:pt x="66" y="465"/>
                </a:cubicBezTo>
                <a:cubicBezTo>
                  <a:pt x="62" y="464"/>
                  <a:pt x="59" y="461"/>
                  <a:pt x="56" y="459"/>
                </a:cubicBezTo>
                <a:cubicBezTo>
                  <a:pt x="53" y="456"/>
                  <a:pt x="52" y="453"/>
                  <a:pt x="49" y="450"/>
                </a:cubicBezTo>
                <a:cubicBezTo>
                  <a:pt x="49" y="448"/>
                  <a:pt x="52" y="448"/>
                  <a:pt x="50" y="447"/>
                </a:cubicBezTo>
                <a:cubicBezTo>
                  <a:pt x="48" y="446"/>
                  <a:pt x="46" y="445"/>
                  <a:pt x="46" y="443"/>
                </a:cubicBezTo>
                <a:cubicBezTo>
                  <a:pt x="47" y="441"/>
                  <a:pt x="49" y="444"/>
                  <a:pt x="51" y="444"/>
                </a:cubicBezTo>
                <a:cubicBezTo>
                  <a:pt x="50" y="439"/>
                  <a:pt x="49" y="435"/>
                  <a:pt x="47" y="431"/>
                </a:cubicBezTo>
                <a:cubicBezTo>
                  <a:pt x="45" y="429"/>
                  <a:pt x="42" y="430"/>
                  <a:pt x="40" y="427"/>
                </a:cubicBezTo>
                <a:cubicBezTo>
                  <a:pt x="37" y="427"/>
                  <a:pt x="39" y="424"/>
                  <a:pt x="37" y="422"/>
                </a:cubicBezTo>
                <a:cubicBezTo>
                  <a:pt x="36" y="419"/>
                  <a:pt x="32" y="417"/>
                  <a:pt x="31" y="413"/>
                </a:cubicBezTo>
                <a:cubicBezTo>
                  <a:pt x="28" y="408"/>
                  <a:pt x="25" y="401"/>
                  <a:pt x="21" y="396"/>
                </a:cubicBezTo>
                <a:cubicBezTo>
                  <a:pt x="23" y="393"/>
                  <a:pt x="27" y="395"/>
                  <a:pt x="29" y="394"/>
                </a:cubicBezTo>
                <a:cubicBezTo>
                  <a:pt x="31" y="393"/>
                  <a:pt x="30" y="391"/>
                  <a:pt x="29" y="391"/>
                </a:cubicBezTo>
                <a:cubicBezTo>
                  <a:pt x="21" y="391"/>
                  <a:pt x="16" y="382"/>
                  <a:pt x="13" y="376"/>
                </a:cubicBezTo>
                <a:cubicBezTo>
                  <a:pt x="6" y="367"/>
                  <a:pt x="8" y="355"/>
                  <a:pt x="4" y="345"/>
                </a:cubicBezTo>
                <a:cubicBezTo>
                  <a:pt x="5" y="337"/>
                  <a:pt x="4" y="330"/>
                  <a:pt x="3" y="322"/>
                </a:cubicBezTo>
                <a:cubicBezTo>
                  <a:pt x="5" y="318"/>
                  <a:pt x="3" y="313"/>
                  <a:pt x="1" y="308"/>
                </a:cubicBezTo>
                <a:cubicBezTo>
                  <a:pt x="0" y="308"/>
                  <a:pt x="0" y="306"/>
                  <a:pt x="1" y="305"/>
                </a:cubicBezTo>
                <a:cubicBezTo>
                  <a:pt x="3" y="305"/>
                  <a:pt x="6" y="303"/>
                  <a:pt x="8" y="305"/>
                </a:cubicBezTo>
                <a:cubicBezTo>
                  <a:pt x="13" y="308"/>
                  <a:pt x="12" y="314"/>
                  <a:pt x="17" y="316"/>
                </a:cubicBezTo>
                <a:cubicBezTo>
                  <a:pt x="18" y="313"/>
                  <a:pt x="14" y="312"/>
                  <a:pt x="14" y="309"/>
                </a:cubicBezTo>
                <a:cubicBezTo>
                  <a:pt x="14" y="302"/>
                  <a:pt x="20" y="295"/>
                  <a:pt x="17" y="288"/>
                </a:cubicBezTo>
                <a:cubicBezTo>
                  <a:pt x="16" y="287"/>
                  <a:pt x="15" y="286"/>
                  <a:pt x="14" y="287"/>
                </a:cubicBezTo>
                <a:cubicBezTo>
                  <a:pt x="14" y="291"/>
                  <a:pt x="8" y="291"/>
                  <a:pt x="6" y="294"/>
                </a:cubicBezTo>
                <a:cubicBezTo>
                  <a:pt x="4" y="294"/>
                  <a:pt x="5" y="291"/>
                  <a:pt x="4" y="290"/>
                </a:cubicBezTo>
                <a:cubicBezTo>
                  <a:pt x="1" y="284"/>
                  <a:pt x="0" y="277"/>
                  <a:pt x="1" y="271"/>
                </a:cubicBezTo>
                <a:cubicBezTo>
                  <a:pt x="1" y="269"/>
                  <a:pt x="5" y="267"/>
                  <a:pt x="4" y="264"/>
                </a:cubicBezTo>
                <a:cubicBezTo>
                  <a:pt x="4" y="258"/>
                  <a:pt x="5" y="251"/>
                  <a:pt x="4" y="246"/>
                </a:cubicBezTo>
                <a:cubicBezTo>
                  <a:pt x="6" y="240"/>
                  <a:pt x="4" y="236"/>
                  <a:pt x="7" y="231"/>
                </a:cubicBezTo>
                <a:cubicBezTo>
                  <a:pt x="10" y="227"/>
                  <a:pt x="9" y="221"/>
                  <a:pt x="14" y="219"/>
                </a:cubicBezTo>
                <a:cubicBezTo>
                  <a:pt x="14" y="217"/>
                  <a:pt x="16" y="215"/>
                  <a:pt x="16" y="214"/>
                </a:cubicBezTo>
                <a:cubicBezTo>
                  <a:pt x="20" y="210"/>
                  <a:pt x="22" y="204"/>
                  <a:pt x="25" y="200"/>
                </a:cubicBezTo>
                <a:cubicBezTo>
                  <a:pt x="26" y="199"/>
                  <a:pt x="25" y="198"/>
                  <a:pt x="25" y="198"/>
                </a:cubicBezTo>
                <a:cubicBezTo>
                  <a:pt x="22" y="198"/>
                  <a:pt x="21" y="194"/>
                  <a:pt x="20" y="193"/>
                </a:cubicBezTo>
                <a:cubicBezTo>
                  <a:pt x="18" y="187"/>
                  <a:pt x="24" y="186"/>
                  <a:pt x="27" y="182"/>
                </a:cubicBezTo>
                <a:cubicBezTo>
                  <a:pt x="29" y="183"/>
                  <a:pt x="28" y="186"/>
                  <a:pt x="31" y="187"/>
                </a:cubicBezTo>
                <a:cubicBezTo>
                  <a:pt x="34" y="186"/>
                  <a:pt x="37" y="188"/>
                  <a:pt x="40" y="189"/>
                </a:cubicBezTo>
                <a:cubicBezTo>
                  <a:pt x="40" y="186"/>
                  <a:pt x="39" y="183"/>
                  <a:pt x="37" y="181"/>
                </a:cubicBezTo>
                <a:cubicBezTo>
                  <a:pt x="35" y="177"/>
                  <a:pt x="41" y="172"/>
                  <a:pt x="35" y="173"/>
                </a:cubicBezTo>
                <a:cubicBezTo>
                  <a:pt x="33" y="177"/>
                  <a:pt x="30" y="173"/>
                  <a:pt x="27" y="173"/>
                </a:cubicBezTo>
                <a:cubicBezTo>
                  <a:pt x="26" y="172"/>
                  <a:pt x="27" y="170"/>
                  <a:pt x="28" y="170"/>
                </a:cubicBezTo>
                <a:cubicBezTo>
                  <a:pt x="31" y="166"/>
                  <a:pt x="35" y="167"/>
                  <a:pt x="38" y="165"/>
                </a:cubicBezTo>
                <a:cubicBezTo>
                  <a:pt x="41" y="163"/>
                  <a:pt x="46" y="161"/>
                  <a:pt x="45" y="156"/>
                </a:cubicBezTo>
                <a:cubicBezTo>
                  <a:pt x="46" y="156"/>
                  <a:pt x="47" y="155"/>
                  <a:pt x="47" y="153"/>
                </a:cubicBezTo>
                <a:cubicBezTo>
                  <a:pt x="48" y="149"/>
                  <a:pt x="40" y="150"/>
                  <a:pt x="42" y="145"/>
                </a:cubicBezTo>
                <a:cubicBezTo>
                  <a:pt x="41" y="143"/>
                  <a:pt x="38" y="144"/>
                  <a:pt x="39" y="142"/>
                </a:cubicBezTo>
                <a:cubicBezTo>
                  <a:pt x="41" y="140"/>
                  <a:pt x="44" y="141"/>
                  <a:pt x="45" y="139"/>
                </a:cubicBezTo>
                <a:cubicBezTo>
                  <a:pt x="49" y="137"/>
                  <a:pt x="51" y="133"/>
                  <a:pt x="55" y="133"/>
                </a:cubicBezTo>
                <a:cubicBezTo>
                  <a:pt x="59" y="131"/>
                  <a:pt x="62" y="129"/>
                  <a:pt x="66" y="129"/>
                </a:cubicBezTo>
                <a:cubicBezTo>
                  <a:pt x="70" y="127"/>
                  <a:pt x="75" y="132"/>
                  <a:pt x="77" y="128"/>
                </a:cubicBezTo>
                <a:cubicBezTo>
                  <a:pt x="79" y="127"/>
                  <a:pt x="77" y="124"/>
                  <a:pt x="79" y="123"/>
                </a:cubicBezTo>
                <a:cubicBezTo>
                  <a:pt x="82" y="122"/>
                  <a:pt x="86" y="121"/>
                  <a:pt x="85" y="118"/>
                </a:cubicBezTo>
                <a:cubicBezTo>
                  <a:pt x="83" y="116"/>
                  <a:pt x="80" y="119"/>
                  <a:pt x="78" y="119"/>
                </a:cubicBezTo>
                <a:cubicBezTo>
                  <a:pt x="74" y="125"/>
                  <a:pt x="66" y="121"/>
                  <a:pt x="61" y="123"/>
                </a:cubicBezTo>
                <a:cubicBezTo>
                  <a:pt x="59" y="126"/>
                  <a:pt x="59" y="126"/>
                  <a:pt x="59" y="126"/>
                </a:cubicBezTo>
                <a:cubicBezTo>
                  <a:pt x="57" y="126"/>
                  <a:pt x="55" y="128"/>
                  <a:pt x="53" y="129"/>
                </a:cubicBezTo>
                <a:cubicBezTo>
                  <a:pt x="52" y="129"/>
                  <a:pt x="52" y="129"/>
                  <a:pt x="52" y="129"/>
                </a:cubicBezTo>
                <a:cubicBezTo>
                  <a:pt x="54" y="126"/>
                  <a:pt x="58" y="123"/>
                  <a:pt x="56" y="119"/>
                </a:cubicBezTo>
                <a:cubicBezTo>
                  <a:pt x="57" y="116"/>
                  <a:pt x="61" y="116"/>
                  <a:pt x="62" y="113"/>
                </a:cubicBezTo>
                <a:cubicBezTo>
                  <a:pt x="66" y="109"/>
                  <a:pt x="67" y="105"/>
                  <a:pt x="70" y="101"/>
                </a:cubicBezTo>
                <a:cubicBezTo>
                  <a:pt x="71" y="99"/>
                  <a:pt x="73" y="99"/>
                  <a:pt x="75" y="98"/>
                </a:cubicBezTo>
                <a:cubicBezTo>
                  <a:pt x="80" y="92"/>
                  <a:pt x="87" y="86"/>
                  <a:pt x="94" y="83"/>
                </a:cubicBezTo>
                <a:cubicBezTo>
                  <a:pt x="95" y="82"/>
                  <a:pt x="95" y="81"/>
                  <a:pt x="95" y="80"/>
                </a:cubicBezTo>
                <a:cubicBezTo>
                  <a:pt x="97" y="72"/>
                  <a:pt x="104" y="67"/>
                  <a:pt x="110" y="62"/>
                </a:cubicBezTo>
                <a:cubicBezTo>
                  <a:pt x="117" y="58"/>
                  <a:pt x="123" y="52"/>
                  <a:pt x="131" y="52"/>
                </a:cubicBezTo>
                <a:cubicBezTo>
                  <a:pt x="138" y="48"/>
                  <a:pt x="145" y="44"/>
                  <a:pt x="154" y="44"/>
                </a:cubicBezTo>
                <a:cubicBezTo>
                  <a:pt x="159" y="44"/>
                  <a:pt x="163" y="45"/>
                  <a:pt x="166" y="40"/>
                </a:cubicBezTo>
                <a:cubicBezTo>
                  <a:pt x="169" y="38"/>
                  <a:pt x="173" y="37"/>
                  <a:pt x="175" y="34"/>
                </a:cubicBezTo>
                <a:cubicBezTo>
                  <a:pt x="175" y="29"/>
                  <a:pt x="165" y="32"/>
                  <a:pt x="170" y="28"/>
                </a:cubicBezTo>
                <a:cubicBezTo>
                  <a:pt x="172" y="28"/>
                  <a:pt x="172" y="29"/>
                  <a:pt x="173" y="29"/>
                </a:cubicBezTo>
                <a:cubicBezTo>
                  <a:pt x="176" y="28"/>
                  <a:pt x="180" y="27"/>
                  <a:pt x="182" y="25"/>
                </a:cubicBezTo>
                <a:cubicBezTo>
                  <a:pt x="181" y="24"/>
                  <a:pt x="178" y="23"/>
                  <a:pt x="180" y="22"/>
                </a:cubicBezTo>
                <a:cubicBezTo>
                  <a:pt x="188" y="20"/>
                  <a:pt x="194" y="13"/>
                  <a:pt x="202" y="11"/>
                </a:cubicBezTo>
                <a:cubicBezTo>
                  <a:pt x="206" y="10"/>
                  <a:pt x="211" y="12"/>
                  <a:pt x="214" y="10"/>
                </a:cubicBezTo>
                <a:cubicBezTo>
                  <a:pt x="216" y="9"/>
                  <a:pt x="218" y="7"/>
                  <a:pt x="215" y="5"/>
                </a:cubicBezTo>
                <a:cubicBezTo>
                  <a:pt x="216" y="4"/>
                  <a:pt x="216" y="4"/>
                  <a:pt x="216" y="4"/>
                </a:cubicBezTo>
                <a:cubicBezTo>
                  <a:pt x="220" y="3"/>
                  <a:pt x="223" y="1"/>
                  <a:pt x="227" y="2"/>
                </a:cubicBezTo>
                <a:cubicBezTo>
                  <a:pt x="227" y="4"/>
                  <a:pt x="227" y="6"/>
                  <a:pt x="229" y="7"/>
                </a:cubicBezTo>
                <a:cubicBezTo>
                  <a:pt x="231" y="7"/>
                  <a:pt x="229" y="8"/>
                  <a:pt x="230" y="9"/>
                </a:cubicBezTo>
                <a:cubicBezTo>
                  <a:pt x="232" y="12"/>
                  <a:pt x="235" y="12"/>
                  <a:pt x="238" y="12"/>
                </a:cubicBezTo>
                <a:cubicBezTo>
                  <a:pt x="240" y="12"/>
                  <a:pt x="242" y="10"/>
                  <a:pt x="243" y="12"/>
                </a:cubicBezTo>
                <a:cubicBezTo>
                  <a:pt x="246" y="12"/>
                  <a:pt x="244" y="16"/>
                  <a:pt x="247" y="15"/>
                </a:cubicBezTo>
                <a:cubicBezTo>
                  <a:pt x="250" y="14"/>
                  <a:pt x="252" y="16"/>
                  <a:pt x="254" y="16"/>
                </a:cubicBezTo>
                <a:cubicBezTo>
                  <a:pt x="256" y="15"/>
                  <a:pt x="257" y="13"/>
                  <a:pt x="259" y="12"/>
                </a:cubicBezTo>
                <a:cubicBezTo>
                  <a:pt x="257" y="11"/>
                  <a:pt x="253" y="10"/>
                  <a:pt x="254" y="7"/>
                </a:cubicBezTo>
                <a:cubicBezTo>
                  <a:pt x="254" y="2"/>
                  <a:pt x="259" y="3"/>
                  <a:pt x="262" y="0"/>
                </a:cubicBezTo>
                <a:cubicBezTo>
                  <a:pt x="263" y="0"/>
                  <a:pt x="264" y="1"/>
                  <a:pt x="265" y="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300"/>
          <p:cNvSpPr/>
          <p:nvPr/>
        </p:nvSpPr>
        <p:spPr bwMode="auto">
          <a:xfrm>
            <a:off x="6496885" y="4153776"/>
            <a:ext cx="1459025" cy="1468791"/>
          </a:xfrm>
          <a:custGeom>
            <a:avLst/>
            <a:gdLst>
              <a:gd name="T0" fmla="*/ 253 w 448"/>
              <a:gd name="T1" fmla="*/ 3 h 449"/>
              <a:gd name="T2" fmla="*/ 308 w 448"/>
              <a:gd name="T3" fmla="*/ 19 h 449"/>
              <a:gd name="T4" fmla="*/ 354 w 448"/>
              <a:gd name="T5" fmla="*/ 46 h 449"/>
              <a:gd name="T6" fmla="*/ 390 w 448"/>
              <a:gd name="T7" fmla="*/ 77 h 449"/>
              <a:gd name="T8" fmla="*/ 404 w 448"/>
              <a:gd name="T9" fmla="*/ 106 h 449"/>
              <a:gd name="T10" fmla="*/ 425 w 448"/>
              <a:gd name="T11" fmla="*/ 132 h 449"/>
              <a:gd name="T12" fmla="*/ 431 w 448"/>
              <a:gd name="T13" fmla="*/ 147 h 449"/>
              <a:gd name="T14" fmla="*/ 445 w 448"/>
              <a:gd name="T15" fmla="*/ 215 h 449"/>
              <a:gd name="T16" fmla="*/ 439 w 448"/>
              <a:gd name="T17" fmla="*/ 274 h 449"/>
              <a:gd name="T18" fmla="*/ 436 w 448"/>
              <a:gd name="T19" fmla="*/ 298 h 449"/>
              <a:gd name="T20" fmla="*/ 417 w 448"/>
              <a:gd name="T21" fmla="*/ 343 h 449"/>
              <a:gd name="T22" fmla="*/ 391 w 448"/>
              <a:gd name="T23" fmla="*/ 377 h 449"/>
              <a:gd name="T24" fmla="*/ 345 w 448"/>
              <a:gd name="T25" fmla="*/ 411 h 449"/>
              <a:gd name="T26" fmla="*/ 250 w 448"/>
              <a:gd name="T27" fmla="*/ 442 h 449"/>
              <a:gd name="T28" fmla="*/ 221 w 448"/>
              <a:gd name="T29" fmla="*/ 445 h 449"/>
              <a:gd name="T30" fmla="*/ 195 w 448"/>
              <a:gd name="T31" fmla="*/ 448 h 449"/>
              <a:gd name="T32" fmla="*/ 153 w 448"/>
              <a:gd name="T33" fmla="*/ 441 h 449"/>
              <a:gd name="T34" fmla="*/ 114 w 448"/>
              <a:gd name="T35" fmla="*/ 423 h 449"/>
              <a:gd name="T36" fmla="*/ 98 w 448"/>
              <a:gd name="T37" fmla="*/ 421 h 449"/>
              <a:gd name="T38" fmla="*/ 87 w 448"/>
              <a:gd name="T39" fmla="*/ 412 h 449"/>
              <a:gd name="T40" fmla="*/ 54 w 448"/>
              <a:gd name="T41" fmla="*/ 379 h 449"/>
              <a:gd name="T42" fmla="*/ 34 w 448"/>
              <a:gd name="T43" fmla="*/ 347 h 449"/>
              <a:gd name="T44" fmla="*/ 35 w 448"/>
              <a:gd name="T45" fmla="*/ 338 h 449"/>
              <a:gd name="T46" fmla="*/ 42 w 448"/>
              <a:gd name="T47" fmla="*/ 336 h 449"/>
              <a:gd name="T48" fmla="*/ 51 w 448"/>
              <a:gd name="T49" fmla="*/ 342 h 449"/>
              <a:gd name="T50" fmla="*/ 74 w 448"/>
              <a:gd name="T51" fmla="*/ 323 h 449"/>
              <a:gd name="T52" fmla="*/ 67 w 448"/>
              <a:gd name="T53" fmla="*/ 295 h 449"/>
              <a:gd name="T54" fmla="*/ 50 w 448"/>
              <a:gd name="T55" fmla="*/ 320 h 449"/>
              <a:gd name="T56" fmla="*/ 36 w 448"/>
              <a:gd name="T57" fmla="*/ 323 h 449"/>
              <a:gd name="T58" fmla="*/ 36 w 448"/>
              <a:gd name="T59" fmla="*/ 309 h 449"/>
              <a:gd name="T60" fmla="*/ 31 w 448"/>
              <a:gd name="T61" fmla="*/ 305 h 449"/>
              <a:gd name="T62" fmla="*/ 17 w 448"/>
              <a:gd name="T63" fmla="*/ 304 h 449"/>
              <a:gd name="T64" fmla="*/ 8 w 448"/>
              <a:gd name="T65" fmla="*/ 274 h 449"/>
              <a:gd name="T66" fmla="*/ 5 w 448"/>
              <a:gd name="T67" fmla="*/ 245 h 449"/>
              <a:gd name="T68" fmla="*/ 2 w 448"/>
              <a:gd name="T69" fmla="*/ 234 h 449"/>
              <a:gd name="T70" fmla="*/ 10 w 448"/>
              <a:gd name="T71" fmla="*/ 164 h 449"/>
              <a:gd name="T72" fmla="*/ 11 w 448"/>
              <a:gd name="T73" fmla="*/ 160 h 449"/>
              <a:gd name="T74" fmla="*/ 15 w 448"/>
              <a:gd name="T75" fmla="*/ 148 h 449"/>
              <a:gd name="T76" fmla="*/ 32 w 448"/>
              <a:gd name="T77" fmla="*/ 119 h 449"/>
              <a:gd name="T78" fmla="*/ 51 w 448"/>
              <a:gd name="T79" fmla="*/ 91 h 449"/>
              <a:gd name="T80" fmla="*/ 44 w 448"/>
              <a:gd name="T81" fmla="*/ 87 h 449"/>
              <a:gd name="T82" fmla="*/ 53 w 448"/>
              <a:gd name="T83" fmla="*/ 80 h 449"/>
              <a:gd name="T84" fmla="*/ 67 w 448"/>
              <a:gd name="T85" fmla="*/ 68 h 449"/>
              <a:gd name="T86" fmla="*/ 70 w 448"/>
              <a:gd name="T87" fmla="*/ 66 h 449"/>
              <a:gd name="T88" fmla="*/ 94 w 448"/>
              <a:gd name="T89" fmla="*/ 45 h 449"/>
              <a:gd name="T90" fmla="*/ 115 w 448"/>
              <a:gd name="T91" fmla="*/ 33 h 449"/>
              <a:gd name="T92" fmla="*/ 140 w 448"/>
              <a:gd name="T93" fmla="*/ 16 h 449"/>
              <a:gd name="T94" fmla="*/ 144 w 448"/>
              <a:gd name="T95" fmla="*/ 15 h 449"/>
              <a:gd name="T96" fmla="*/ 155 w 448"/>
              <a:gd name="T97" fmla="*/ 10 h 449"/>
              <a:gd name="T98" fmla="*/ 203 w 448"/>
              <a:gd name="T99" fmla="*/ 2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48" h="449">
                <a:moveTo>
                  <a:pt x="221" y="1"/>
                </a:moveTo>
                <a:cubicBezTo>
                  <a:pt x="227" y="4"/>
                  <a:pt x="233" y="6"/>
                  <a:pt x="240" y="4"/>
                </a:cubicBezTo>
                <a:cubicBezTo>
                  <a:pt x="244" y="4"/>
                  <a:pt x="249" y="3"/>
                  <a:pt x="253" y="3"/>
                </a:cubicBezTo>
                <a:cubicBezTo>
                  <a:pt x="256" y="4"/>
                  <a:pt x="260" y="7"/>
                  <a:pt x="264" y="8"/>
                </a:cubicBezTo>
                <a:cubicBezTo>
                  <a:pt x="275" y="13"/>
                  <a:pt x="287" y="14"/>
                  <a:pt x="298" y="18"/>
                </a:cubicBezTo>
                <a:cubicBezTo>
                  <a:pt x="299" y="23"/>
                  <a:pt x="304" y="19"/>
                  <a:pt x="308" y="19"/>
                </a:cubicBezTo>
                <a:cubicBezTo>
                  <a:pt x="317" y="20"/>
                  <a:pt x="317" y="20"/>
                  <a:pt x="317" y="20"/>
                </a:cubicBezTo>
                <a:cubicBezTo>
                  <a:pt x="325" y="24"/>
                  <a:pt x="326" y="33"/>
                  <a:pt x="334" y="35"/>
                </a:cubicBezTo>
                <a:cubicBezTo>
                  <a:pt x="340" y="39"/>
                  <a:pt x="347" y="42"/>
                  <a:pt x="354" y="46"/>
                </a:cubicBezTo>
                <a:cubicBezTo>
                  <a:pt x="360" y="51"/>
                  <a:pt x="366" y="55"/>
                  <a:pt x="373" y="57"/>
                </a:cubicBezTo>
                <a:cubicBezTo>
                  <a:pt x="377" y="59"/>
                  <a:pt x="379" y="62"/>
                  <a:pt x="380" y="66"/>
                </a:cubicBezTo>
                <a:cubicBezTo>
                  <a:pt x="390" y="77"/>
                  <a:pt x="390" y="77"/>
                  <a:pt x="390" y="77"/>
                </a:cubicBezTo>
                <a:cubicBezTo>
                  <a:pt x="396" y="80"/>
                  <a:pt x="398" y="86"/>
                  <a:pt x="402" y="89"/>
                </a:cubicBezTo>
                <a:cubicBezTo>
                  <a:pt x="405" y="93"/>
                  <a:pt x="397" y="94"/>
                  <a:pt x="399" y="98"/>
                </a:cubicBezTo>
                <a:cubicBezTo>
                  <a:pt x="401" y="101"/>
                  <a:pt x="405" y="103"/>
                  <a:pt x="404" y="106"/>
                </a:cubicBezTo>
                <a:cubicBezTo>
                  <a:pt x="407" y="110"/>
                  <a:pt x="413" y="105"/>
                  <a:pt x="415" y="111"/>
                </a:cubicBezTo>
                <a:cubicBezTo>
                  <a:pt x="418" y="115"/>
                  <a:pt x="418" y="121"/>
                  <a:pt x="421" y="125"/>
                </a:cubicBezTo>
                <a:cubicBezTo>
                  <a:pt x="425" y="132"/>
                  <a:pt x="425" y="132"/>
                  <a:pt x="425" y="132"/>
                </a:cubicBezTo>
                <a:cubicBezTo>
                  <a:pt x="425" y="135"/>
                  <a:pt x="423" y="137"/>
                  <a:pt x="426" y="139"/>
                </a:cubicBezTo>
                <a:cubicBezTo>
                  <a:pt x="427" y="139"/>
                  <a:pt x="429" y="140"/>
                  <a:pt x="429" y="141"/>
                </a:cubicBezTo>
                <a:cubicBezTo>
                  <a:pt x="430" y="143"/>
                  <a:pt x="428" y="146"/>
                  <a:pt x="431" y="147"/>
                </a:cubicBezTo>
                <a:cubicBezTo>
                  <a:pt x="436" y="147"/>
                  <a:pt x="436" y="152"/>
                  <a:pt x="439" y="154"/>
                </a:cubicBezTo>
                <a:cubicBezTo>
                  <a:pt x="442" y="166"/>
                  <a:pt x="443" y="179"/>
                  <a:pt x="446" y="191"/>
                </a:cubicBezTo>
                <a:cubicBezTo>
                  <a:pt x="448" y="199"/>
                  <a:pt x="443" y="207"/>
                  <a:pt x="445" y="215"/>
                </a:cubicBezTo>
                <a:cubicBezTo>
                  <a:pt x="443" y="224"/>
                  <a:pt x="447" y="233"/>
                  <a:pt x="446" y="242"/>
                </a:cubicBezTo>
                <a:cubicBezTo>
                  <a:pt x="445" y="252"/>
                  <a:pt x="442" y="260"/>
                  <a:pt x="440" y="270"/>
                </a:cubicBezTo>
                <a:cubicBezTo>
                  <a:pt x="441" y="271"/>
                  <a:pt x="439" y="273"/>
                  <a:pt x="439" y="274"/>
                </a:cubicBezTo>
                <a:cubicBezTo>
                  <a:pt x="439" y="286"/>
                  <a:pt x="439" y="286"/>
                  <a:pt x="439" y="286"/>
                </a:cubicBezTo>
                <a:cubicBezTo>
                  <a:pt x="440" y="289"/>
                  <a:pt x="439" y="293"/>
                  <a:pt x="439" y="297"/>
                </a:cubicBezTo>
                <a:cubicBezTo>
                  <a:pt x="438" y="297"/>
                  <a:pt x="437" y="297"/>
                  <a:pt x="436" y="298"/>
                </a:cubicBezTo>
                <a:cubicBezTo>
                  <a:pt x="439" y="302"/>
                  <a:pt x="436" y="307"/>
                  <a:pt x="433" y="311"/>
                </a:cubicBezTo>
                <a:cubicBezTo>
                  <a:pt x="429" y="317"/>
                  <a:pt x="428" y="324"/>
                  <a:pt x="422" y="329"/>
                </a:cubicBezTo>
                <a:cubicBezTo>
                  <a:pt x="420" y="333"/>
                  <a:pt x="419" y="338"/>
                  <a:pt x="417" y="343"/>
                </a:cubicBezTo>
                <a:cubicBezTo>
                  <a:pt x="417" y="347"/>
                  <a:pt x="417" y="351"/>
                  <a:pt x="414" y="352"/>
                </a:cubicBezTo>
                <a:cubicBezTo>
                  <a:pt x="412" y="354"/>
                  <a:pt x="410" y="357"/>
                  <a:pt x="408" y="358"/>
                </a:cubicBezTo>
                <a:cubicBezTo>
                  <a:pt x="402" y="364"/>
                  <a:pt x="394" y="368"/>
                  <a:pt x="391" y="377"/>
                </a:cubicBezTo>
                <a:cubicBezTo>
                  <a:pt x="387" y="381"/>
                  <a:pt x="383" y="385"/>
                  <a:pt x="378" y="388"/>
                </a:cubicBezTo>
                <a:cubicBezTo>
                  <a:pt x="375" y="390"/>
                  <a:pt x="373" y="392"/>
                  <a:pt x="370" y="395"/>
                </a:cubicBezTo>
                <a:cubicBezTo>
                  <a:pt x="362" y="400"/>
                  <a:pt x="353" y="406"/>
                  <a:pt x="345" y="411"/>
                </a:cubicBezTo>
                <a:cubicBezTo>
                  <a:pt x="333" y="418"/>
                  <a:pt x="320" y="422"/>
                  <a:pt x="308" y="428"/>
                </a:cubicBezTo>
                <a:cubicBezTo>
                  <a:pt x="299" y="434"/>
                  <a:pt x="284" y="430"/>
                  <a:pt x="274" y="435"/>
                </a:cubicBezTo>
                <a:cubicBezTo>
                  <a:pt x="266" y="437"/>
                  <a:pt x="258" y="439"/>
                  <a:pt x="250" y="442"/>
                </a:cubicBezTo>
                <a:cubicBezTo>
                  <a:pt x="245" y="444"/>
                  <a:pt x="239" y="444"/>
                  <a:pt x="233" y="443"/>
                </a:cubicBezTo>
                <a:cubicBezTo>
                  <a:pt x="229" y="444"/>
                  <a:pt x="225" y="445"/>
                  <a:pt x="222" y="444"/>
                </a:cubicBezTo>
                <a:cubicBezTo>
                  <a:pt x="221" y="445"/>
                  <a:pt x="221" y="445"/>
                  <a:pt x="221" y="445"/>
                </a:cubicBezTo>
                <a:cubicBezTo>
                  <a:pt x="221" y="446"/>
                  <a:pt x="223" y="445"/>
                  <a:pt x="223" y="447"/>
                </a:cubicBezTo>
                <a:cubicBezTo>
                  <a:pt x="222" y="447"/>
                  <a:pt x="219" y="447"/>
                  <a:pt x="218" y="448"/>
                </a:cubicBezTo>
                <a:cubicBezTo>
                  <a:pt x="211" y="448"/>
                  <a:pt x="202" y="449"/>
                  <a:pt x="195" y="448"/>
                </a:cubicBezTo>
                <a:cubicBezTo>
                  <a:pt x="188" y="445"/>
                  <a:pt x="182" y="447"/>
                  <a:pt x="175" y="444"/>
                </a:cubicBezTo>
                <a:cubicBezTo>
                  <a:pt x="174" y="441"/>
                  <a:pt x="170" y="441"/>
                  <a:pt x="167" y="440"/>
                </a:cubicBezTo>
                <a:cubicBezTo>
                  <a:pt x="162" y="441"/>
                  <a:pt x="157" y="441"/>
                  <a:pt x="153" y="441"/>
                </a:cubicBezTo>
                <a:cubicBezTo>
                  <a:pt x="146" y="438"/>
                  <a:pt x="138" y="437"/>
                  <a:pt x="133" y="431"/>
                </a:cubicBezTo>
                <a:cubicBezTo>
                  <a:pt x="130" y="429"/>
                  <a:pt x="128" y="425"/>
                  <a:pt x="123" y="426"/>
                </a:cubicBezTo>
                <a:cubicBezTo>
                  <a:pt x="121" y="424"/>
                  <a:pt x="117" y="425"/>
                  <a:pt x="114" y="423"/>
                </a:cubicBezTo>
                <a:cubicBezTo>
                  <a:pt x="110" y="424"/>
                  <a:pt x="105" y="421"/>
                  <a:pt x="102" y="421"/>
                </a:cubicBezTo>
                <a:cubicBezTo>
                  <a:pt x="101" y="422"/>
                  <a:pt x="102" y="422"/>
                  <a:pt x="101" y="422"/>
                </a:cubicBezTo>
                <a:cubicBezTo>
                  <a:pt x="100" y="421"/>
                  <a:pt x="100" y="421"/>
                  <a:pt x="98" y="421"/>
                </a:cubicBezTo>
                <a:cubicBezTo>
                  <a:pt x="99" y="420"/>
                  <a:pt x="98" y="419"/>
                  <a:pt x="98" y="417"/>
                </a:cubicBezTo>
                <a:cubicBezTo>
                  <a:pt x="97" y="415"/>
                  <a:pt x="92" y="417"/>
                  <a:pt x="93" y="415"/>
                </a:cubicBezTo>
                <a:cubicBezTo>
                  <a:pt x="91" y="412"/>
                  <a:pt x="89" y="413"/>
                  <a:pt x="87" y="412"/>
                </a:cubicBezTo>
                <a:cubicBezTo>
                  <a:pt x="80" y="406"/>
                  <a:pt x="72" y="398"/>
                  <a:pt x="66" y="391"/>
                </a:cubicBezTo>
                <a:cubicBezTo>
                  <a:pt x="65" y="389"/>
                  <a:pt x="62" y="388"/>
                  <a:pt x="59" y="388"/>
                </a:cubicBezTo>
                <a:cubicBezTo>
                  <a:pt x="56" y="385"/>
                  <a:pt x="57" y="381"/>
                  <a:pt x="54" y="379"/>
                </a:cubicBezTo>
                <a:cubicBezTo>
                  <a:pt x="57" y="371"/>
                  <a:pt x="48" y="369"/>
                  <a:pt x="46" y="363"/>
                </a:cubicBezTo>
                <a:cubicBezTo>
                  <a:pt x="43" y="360"/>
                  <a:pt x="42" y="358"/>
                  <a:pt x="38" y="355"/>
                </a:cubicBezTo>
                <a:cubicBezTo>
                  <a:pt x="40" y="350"/>
                  <a:pt x="32" y="352"/>
                  <a:pt x="34" y="347"/>
                </a:cubicBezTo>
                <a:cubicBezTo>
                  <a:pt x="33" y="346"/>
                  <a:pt x="35" y="343"/>
                  <a:pt x="33" y="342"/>
                </a:cubicBezTo>
                <a:cubicBezTo>
                  <a:pt x="33" y="340"/>
                  <a:pt x="33" y="339"/>
                  <a:pt x="34" y="338"/>
                </a:cubicBezTo>
                <a:cubicBezTo>
                  <a:pt x="35" y="338"/>
                  <a:pt x="35" y="338"/>
                  <a:pt x="35" y="338"/>
                </a:cubicBezTo>
                <a:cubicBezTo>
                  <a:pt x="35" y="335"/>
                  <a:pt x="35" y="335"/>
                  <a:pt x="35" y="335"/>
                </a:cubicBezTo>
                <a:cubicBezTo>
                  <a:pt x="36" y="334"/>
                  <a:pt x="37" y="332"/>
                  <a:pt x="39" y="333"/>
                </a:cubicBezTo>
                <a:cubicBezTo>
                  <a:pt x="42" y="336"/>
                  <a:pt x="42" y="336"/>
                  <a:pt x="42" y="336"/>
                </a:cubicBezTo>
                <a:cubicBezTo>
                  <a:pt x="41" y="338"/>
                  <a:pt x="40" y="341"/>
                  <a:pt x="41" y="343"/>
                </a:cubicBezTo>
                <a:cubicBezTo>
                  <a:pt x="43" y="346"/>
                  <a:pt x="45" y="342"/>
                  <a:pt x="46" y="342"/>
                </a:cubicBezTo>
                <a:cubicBezTo>
                  <a:pt x="47" y="340"/>
                  <a:pt x="50" y="341"/>
                  <a:pt x="51" y="342"/>
                </a:cubicBezTo>
                <a:cubicBezTo>
                  <a:pt x="54" y="343"/>
                  <a:pt x="56" y="338"/>
                  <a:pt x="59" y="336"/>
                </a:cubicBezTo>
                <a:cubicBezTo>
                  <a:pt x="64" y="336"/>
                  <a:pt x="64" y="329"/>
                  <a:pt x="70" y="329"/>
                </a:cubicBezTo>
                <a:cubicBezTo>
                  <a:pt x="71" y="327"/>
                  <a:pt x="73" y="326"/>
                  <a:pt x="74" y="323"/>
                </a:cubicBezTo>
                <a:cubicBezTo>
                  <a:pt x="74" y="318"/>
                  <a:pt x="71" y="315"/>
                  <a:pt x="73" y="310"/>
                </a:cubicBezTo>
                <a:cubicBezTo>
                  <a:pt x="73" y="308"/>
                  <a:pt x="71" y="308"/>
                  <a:pt x="70" y="308"/>
                </a:cubicBezTo>
                <a:cubicBezTo>
                  <a:pt x="69" y="303"/>
                  <a:pt x="69" y="298"/>
                  <a:pt x="67" y="295"/>
                </a:cubicBezTo>
                <a:cubicBezTo>
                  <a:pt x="63" y="294"/>
                  <a:pt x="61" y="299"/>
                  <a:pt x="57" y="300"/>
                </a:cubicBezTo>
                <a:cubicBezTo>
                  <a:pt x="54" y="303"/>
                  <a:pt x="50" y="307"/>
                  <a:pt x="52" y="312"/>
                </a:cubicBezTo>
                <a:cubicBezTo>
                  <a:pt x="53" y="315"/>
                  <a:pt x="55" y="319"/>
                  <a:pt x="50" y="320"/>
                </a:cubicBezTo>
                <a:cubicBezTo>
                  <a:pt x="49" y="322"/>
                  <a:pt x="51" y="326"/>
                  <a:pt x="49" y="328"/>
                </a:cubicBezTo>
                <a:cubicBezTo>
                  <a:pt x="47" y="329"/>
                  <a:pt x="45" y="331"/>
                  <a:pt x="43" y="329"/>
                </a:cubicBezTo>
                <a:cubicBezTo>
                  <a:pt x="41" y="327"/>
                  <a:pt x="38" y="325"/>
                  <a:pt x="36" y="323"/>
                </a:cubicBezTo>
                <a:cubicBezTo>
                  <a:pt x="36" y="324"/>
                  <a:pt x="36" y="324"/>
                  <a:pt x="36" y="324"/>
                </a:cubicBezTo>
                <a:cubicBezTo>
                  <a:pt x="36" y="325"/>
                  <a:pt x="36" y="322"/>
                  <a:pt x="35" y="322"/>
                </a:cubicBezTo>
                <a:cubicBezTo>
                  <a:pt x="33" y="318"/>
                  <a:pt x="36" y="314"/>
                  <a:pt x="36" y="309"/>
                </a:cubicBezTo>
                <a:cubicBezTo>
                  <a:pt x="38" y="307"/>
                  <a:pt x="39" y="304"/>
                  <a:pt x="38" y="301"/>
                </a:cubicBezTo>
                <a:cubicBezTo>
                  <a:pt x="36" y="299"/>
                  <a:pt x="34" y="299"/>
                  <a:pt x="32" y="300"/>
                </a:cubicBezTo>
                <a:cubicBezTo>
                  <a:pt x="31" y="302"/>
                  <a:pt x="33" y="305"/>
                  <a:pt x="31" y="305"/>
                </a:cubicBezTo>
                <a:cubicBezTo>
                  <a:pt x="30" y="305"/>
                  <a:pt x="29" y="305"/>
                  <a:pt x="28" y="306"/>
                </a:cubicBezTo>
                <a:cubicBezTo>
                  <a:pt x="28" y="309"/>
                  <a:pt x="29" y="313"/>
                  <a:pt x="25" y="313"/>
                </a:cubicBezTo>
                <a:cubicBezTo>
                  <a:pt x="23" y="309"/>
                  <a:pt x="17" y="308"/>
                  <a:pt x="17" y="304"/>
                </a:cubicBezTo>
                <a:cubicBezTo>
                  <a:pt x="14" y="302"/>
                  <a:pt x="16" y="297"/>
                  <a:pt x="11" y="296"/>
                </a:cubicBezTo>
                <a:cubicBezTo>
                  <a:pt x="10" y="294"/>
                  <a:pt x="8" y="291"/>
                  <a:pt x="9" y="289"/>
                </a:cubicBezTo>
                <a:cubicBezTo>
                  <a:pt x="7" y="284"/>
                  <a:pt x="8" y="279"/>
                  <a:pt x="8" y="274"/>
                </a:cubicBezTo>
                <a:cubicBezTo>
                  <a:pt x="5" y="271"/>
                  <a:pt x="7" y="267"/>
                  <a:pt x="6" y="264"/>
                </a:cubicBezTo>
                <a:cubicBezTo>
                  <a:pt x="7" y="262"/>
                  <a:pt x="6" y="260"/>
                  <a:pt x="7" y="257"/>
                </a:cubicBezTo>
                <a:cubicBezTo>
                  <a:pt x="6" y="253"/>
                  <a:pt x="4" y="249"/>
                  <a:pt x="5" y="245"/>
                </a:cubicBezTo>
                <a:cubicBezTo>
                  <a:pt x="4" y="244"/>
                  <a:pt x="5" y="244"/>
                  <a:pt x="5" y="243"/>
                </a:cubicBezTo>
                <a:cubicBezTo>
                  <a:pt x="3" y="240"/>
                  <a:pt x="6" y="237"/>
                  <a:pt x="3" y="235"/>
                </a:cubicBezTo>
                <a:cubicBezTo>
                  <a:pt x="2" y="234"/>
                  <a:pt x="2" y="234"/>
                  <a:pt x="2" y="234"/>
                </a:cubicBezTo>
                <a:cubicBezTo>
                  <a:pt x="3" y="232"/>
                  <a:pt x="2" y="231"/>
                  <a:pt x="2" y="229"/>
                </a:cubicBezTo>
                <a:cubicBezTo>
                  <a:pt x="0" y="211"/>
                  <a:pt x="9" y="198"/>
                  <a:pt x="11" y="181"/>
                </a:cubicBezTo>
                <a:cubicBezTo>
                  <a:pt x="10" y="175"/>
                  <a:pt x="12" y="169"/>
                  <a:pt x="10" y="164"/>
                </a:cubicBezTo>
                <a:cubicBezTo>
                  <a:pt x="10" y="163"/>
                  <a:pt x="12" y="163"/>
                  <a:pt x="12" y="162"/>
                </a:cubicBezTo>
                <a:cubicBezTo>
                  <a:pt x="11" y="161"/>
                  <a:pt x="11" y="163"/>
                  <a:pt x="11" y="161"/>
                </a:cubicBezTo>
                <a:cubicBezTo>
                  <a:pt x="11" y="161"/>
                  <a:pt x="12" y="161"/>
                  <a:pt x="11" y="160"/>
                </a:cubicBezTo>
                <a:cubicBezTo>
                  <a:pt x="10" y="160"/>
                  <a:pt x="10" y="160"/>
                  <a:pt x="10" y="160"/>
                </a:cubicBezTo>
                <a:cubicBezTo>
                  <a:pt x="10" y="157"/>
                  <a:pt x="12" y="155"/>
                  <a:pt x="12" y="153"/>
                </a:cubicBezTo>
                <a:cubicBezTo>
                  <a:pt x="12" y="150"/>
                  <a:pt x="18" y="150"/>
                  <a:pt x="15" y="148"/>
                </a:cubicBezTo>
                <a:cubicBezTo>
                  <a:pt x="16" y="146"/>
                  <a:pt x="14" y="144"/>
                  <a:pt x="16" y="143"/>
                </a:cubicBezTo>
                <a:cubicBezTo>
                  <a:pt x="18" y="137"/>
                  <a:pt x="23" y="134"/>
                  <a:pt x="24" y="128"/>
                </a:cubicBezTo>
                <a:cubicBezTo>
                  <a:pt x="26" y="124"/>
                  <a:pt x="32" y="124"/>
                  <a:pt x="32" y="119"/>
                </a:cubicBezTo>
                <a:cubicBezTo>
                  <a:pt x="33" y="117"/>
                  <a:pt x="32" y="114"/>
                  <a:pt x="33" y="112"/>
                </a:cubicBezTo>
                <a:cubicBezTo>
                  <a:pt x="35" y="109"/>
                  <a:pt x="37" y="106"/>
                  <a:pt x="38" y="103"/>
                </a:cubicBezTo>
                <a:cubicBezTo>
                  <a:pt x="43" y="101"/>
                  <a:pt x="51" y="98"/>
                  <a:pt x="51" y="91"/>
                </a:cubicBezTo>
                <a:cubicBezTo>
                  <a:pt x="51" y="90"/>
                  <a:pt x="53" y="88"/>
                  <a:pt x="52" y="87"/>
                </a:cubicBezTo>
                <a:cubicBezTo>
                  <a:pt x="51" y="86"/>
                  <a:pt x="50" y="89"/>
                  <a:pt x="49" y="87"/>
                </a:cubicBezTo>
                <a:cubicBezTo>
                  <a:pt x="47" y="89"/>
                  <a:pt x="46" y="88"/>
                  <a:pt x="44" y="87"/>
                </a:cubicBezTo>
                <a:cubicBezTo>
                  <a:pt x="44" y="85"/>
                  <a:pt x="45" y="84"/>
                  <a:pt x="46" y="83"/>
                </a:cubicBezTo>
                <a:cubicBezTo>
                  <a:pt x="48" y="80"/>
                  <a:pt x="50" y="84"/>
                  <a:pt x="51" y="80"/>
                </a:cubicBezTo>
                <a:cubicBezTo>
                  <a:pt x="52" y="80"/>
                  <a:pt x="53" y="81"/>
                  <a:pt x="53" y="80"/>
                </a:cubicBezTo>
                <a:cubicBezTo>
                  <a:pt x="53" y="79"/>
                  <a:pt x="52" y="79"/>
                  <a:pt x="52" y="79"/>
                </a:cubicBezTo>
                <a:cubicBezTo>
                  <a:pt x="52" y="77"/>
                  <a:pt x="54" y="78"/>
                  <a:pt x="55" y="78"/>
                </a:cubicBezTo>
                <a:cubicBezTo>
                  <a:pt x="60" y="76"/>
                  <a:pt x="63" y="70"/>
                  <a:pt x="67" y="68"/>
                </a:cubicBezTo>
                <a:cubicBezTo>
                  <a:pt x="68" y="67"/>
                  <a:pt x="68" y="67"/>
                  <a:pt x="68" y="67"/>
                </a:cubicBezTo>
                <a:cubicBezTo>
                  <a:pt x="69" y="67"/>
                  <a:pt x="69" y="67"/>
                  <a:pt x="69" y="67"/>
                </a:cubicBezTo>
                <a:cubicBezTo>
                  <a:pt x="69" y="67"/>
                  <a:pt x="70" y="65"/>
                  <a:pt x="70" y="66"/>
                </a:cubicBezTo>
                <a:cubicBezTo>
                  <a:pt x="71" y="61"/>
                  <a:pt x="77" y="63"/>
                  <a:pt x="78" y="58"/>
                </a:cubicBezTo>
                <a:cubicBezTo>
                  <a:pt x="82" y="57"/>
                  <a:pt x="83" y="53"/>
                  <a:pt x="86" y="50"/>
                </a:cubicBezTo>
                <a:cubicBezTo>
                  <a:pt x="88" y="48"/>
                  <a:pt x="94" y="49"/>
                  <a:pt x="94" y="45"/>
                </a:cubicBezTo>
                <a:cubicBezTo>
                  <a:pt x="95" y="44"/>
                  <a:pt x="96" y="43"/>
                  <a:pt x="97" y="44"/>
                </a:cubicBezTo>
                <a:cubicBezTo>
                  <a:pt x="100" y="42"/>
                  <a:pt x="101" y="38"/>
                  <a:pt x="105" y="39"/>
                </a:cubicBezTo>
                <a:cubicBezTo>
                  <a:pt x="107" y="35"/>
                  <a:pt x="112" y="37"/>
                  <a:pt x="115" y="33"/>
                </a:cubicBezTo>
                <a:cubicBezTo>
                  <a:pt x="120" y="30"/>
                  <a:pt x="124" y="26"/>
                  <a:pt x="130" y="24"/>
                </a:cubicBezTo>
                <a:cubicBezTo>
                  <a:pt x="131" y="19"/>
                  <a:pt x="138" y="23"/>
                  <a:pt x="139" y="17"/>
                </a:cubicBezTo>
                <a:cubicBezTo>
                  <a:pt x="140" y="16"/>
                  <a:pt x="140" y="16"/>
                  <a:pt x="140" y="16"/>
                </a:cubicBezTo>
                <a:cubicBezTo>
                  <a:pt x="139" y="16"/>
                  <a:pt x="139" y="16"/>
                  <a:pt x="139" y="16"/>
                </a:cubicBezTo>
                <a:cubicBezTo>
                  <a:pt x="139" y="15"/>
                  <a:pt x="139" y="15"/>
                  <a:pt x="139" y="15"/>
                </a:cubicBezTo>
                <a:cubicBezTo>
                  <a:pt x="141" y="16"/>
                  <a:pt x="143" y="15"/>
                  <a:pt x="144" y="15"/>
                </a:cubicBezTo>
                <a:cubicBezTo>
                  <a:pt x="148" y="14"/>
                  <a:pt x="153" y="15"/>
                  <a:pt x="156" y="13"/>
                </a:cubicBezTo>
                <a:cubicBezTo>
                  <a:pt x="156" y="13"/>
                  <a:pt x="157" y="14"/>
                  <a:pt x="157" y="13"/>
                </a:cubicBezTo>
                <a:cubicBezTo>
                  <a:pt x="157" y="11"/>
                  <a:pt x="154" y="12"/>
                  <a:pt x="155" y="10"/>
                </a:cubicBezTo>
                <a:cubicBezTo>
                  <a:pt x="157" y="9"/>
                  <a:pt x="158" y="7"/>
                  <a:pt x="160" y="7"/>
                </a:cubicBezTo>
                <a:cubicBezTo>
                  <a:pt x="162" y="6"/>
                  <a:pt x="164" y="5"/>
                  <a:pt x="166" y="6"/>
                </a:cubicBezTo>
                <a:cubicBezTo>
                  <a:pt x="178" y="8"/>
                  <a:pt x="192" y="8"/>
                  <a:pt x="203" y="2"/>
                </a:cubicBezTo>
                <a:cubicBezTo>
                  <a:pt x="206" y="2"/>
                  <a:pt x="210" y="1"/>
                  <a:pt x="213" y="0"/>
                </a:cubicBezTo>
                <a:cubicBezTo>
                  <a:pt x="216" y="0"/>
                  <a:pt x="218" y="2"/>
                  <a:pt x="22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16" name="组合 415"/>
          <p:cNvGrpSpPr/>
          <p:nvPr/>
        </p:nvGrpSpPr>
        <p:grpSpPr>
          <a:xfrm>
            <a:off x="6408709" y="4010479"/>
            <a:ext cx="1687730" cy="1756762"/>
            <a:chOff x="6408709" y="4010479"/>
            <a:chExt cx="1687730" cy="1756762"/>
          </a:xfrm>
        </p:grpSpPr>
        <p:sp>
          <p:nvSpPr>
            <p:cNvPr id="94" name="Freeform 293"/>
            <p:cNvSpPr/>
            <p:nvPr/>
          </p:nvSpPr>
          <p:spPr bwMode="auto">
            <a:xfrm>
              <a:off x="7160955" y="4010479"/>
              <a:ext cx="68887" cy="35824"/>
            </a:xfrm>
            <a:custGeom>
              <a:avLst/>
              <a:gdLst>
                <a:gd name="T0" fmla="*/ 21 w 21"/>
                <a:gd name="T1" fmla="*/ 7 h 11"/>
                <a:gd name="T2" fmla="*/ 11 w 21"/>
                <a:gd name="T3" fmla="*/ 10 h 11"/>
                <a:gd name="T4" fmla="*/ 6 w 21"/>
                <a:gd name="T5" fmla="*/ 9 h 11"/>
                <a:gd name="T6" fmla="*/ 1 w 21"/>
                <a:gd name="T7" fmla="*/ 8 h 11"/>
                <a:gd name="T8" fmla="*/ 0 w 21"/>
                <a:gd name="T9" fmla="*/ 8 h 11"/>
                <a:gd name="T10" fmla="*/ 1 w 21"/>
                <a:gd name="T11" fmla="*/ 5 h 11"/>
                <a:gd name="T12" fmla="*/ 16 w 21"/>
                <a:gd name="T13" fmla="*/ 4 h 11"/>
                <a:gd name="T14" fmla="*/ 20 w 21"/>
                <a:gd name="T15" fmla="*/ 2 h 11"/>
                <a:gd name="T16" fmla="*/ 21 w 21"/>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1">
                  <a:moveTo>
                    <a:pt x="21" y="7"/>
                  </a:moveTo>
                  <a:cubicBezTo>
                    <a:pt x="19" y="9"/>
                    <a:pt x="14" y="10"/>
                    <a:pt x="11" y="10"/>
                  </a:cubicBezTo>
                  <a:cubicBezTo>
                    <a:pt x="9" y="10"/>
                    <a:pt x="8" y="8"/>
                    <a:pt x="6" y="9"/>
                  </a:cubicBezTo>
                  <a:cubicBezTo>
                    <a:pt x="5" y="11"/>
                    <a:pt x="2" y="9"/>
                    <a:pt x="1" y="8"/>
                  </a:cubicBezTo>
                  <a:cubicBezTo>
                    <a:pt x="0" y="8"/>
                    <a:pt x="0" y="8"/>
                    <a:pt x="0" y="8"/>
                  </a:cubicBezTo>
                  <a:cubicBezTo>
                    <a:pt x="1" y="7"/>
                    <a:pt x="1" y="7"/>
                    <a:pt x="1" y="5"/>
                  </a:cubicBezTo>
                  <a:cubicBezTo>
                    <a:pt x="5" y="2"/>
                    <a:pt x="11" y="6"/>
                    <a:pt x="16" y="4"/>
                  </a:cubicBezTo>
                  <a:cubicBezTo>
                    <a:pt x="17" y="3"/>
                    <a:pt x="18" y="0"/>
                    <a:pt x="20" y="2"/>
                  </a:cubicBezTo>
                  <a:lnTo>
                    <a:pt x="21" y="7"/>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5" name="Freeform 294"/>
            <p:cNvSpPr/>
            <p:nvPr/>
          </p:nvSpPr>
          <p:spPr bwMode="auto">
            <a:xfrm>
              <a:off x="7092067" y="4025635"/>
              <a:ext cx="35822" cy="16534"/>
            </a:xfrm>
            <a:custGeom>
              <a:avLst/>
              <a:gdLst>
                <a:gd name="T0" fmla="*/ 11 w 11"/>
                <a:gd name="T1" fmla="*/ 4 h 5"/>
                <a:gd name="T2" fmla="*/ 11 w 11"/>
                <a:gd name="T3" fmla="*/ 5 h 5"/>
                <a:gd name="T4" fmla="*/ 0 w 11"/>
                <a:gd name="T5" fmla="*/ 3 h 5"/>
                <a:gd name="T6" fmla="*/ 6 w 11"/>
                <a:gd name="T7" fmla="*/ 2 h 5"/>
                <a:gd name="T8" fmla="*/ 11 w 11"/>
                <a:gd name="T9" fmla="*/ 4 h 5"/>
              </a:gdLst>
              <a:ahLst/>
              <a:cxnLst>
                <a:cxn ang="0">
                  <a:pos x="T0" y="T1"/>
                </a:cxn>
                <a:cxn ang="0">
                  <a:pos x="T2" y="T3"/>
                </a:cxn>
                <a:cxn ang="0">
                  <a:pos x="T4" y="T5"/>
                </a:cxn>
                <a:cxn ang="0">
                  <a:pos x="T6" y="T7"/>
                </a:cxn>
                <a:cxn ang="0">
                  <a:pos x="T8" y="T9"/>
                </a:cxn>
              </a:cxnLst>
              <a:rect l="0" t="0" r="r" b="b"/>
              <a:pathLst>
                <a:path w="11" h="5">
                  <a:moveTo>
                    <a:pt x="11" y="4"/>
                  </a:moveTo>
                  <a:cubicBezTo>
                    <a:pt x="11" y="5"/>
                    <a:pt x="11" y="5"/>
                    <a:pt x="11" y="5"/>
                  </a:cubicBezTo>
                  <a:cubicBezTo>
                    <a:pt x="7" y="4"/>
                    <a:pt x="3" y="5"/>
                    <a:pt x="0" y="3"/>
                  </a:cubicBezTo>
                  <a:cubicBezTo>
                    <a:pt x="1" y="0"/>
                    <a:pt x="4" y="4"/>
                    <a:pt x="6" y="2"/>
                  </a:cubicBezTo>
                  <a:cubicBezTo>
                    <a:pt x="8" y="1"/>
                    <a:pt x="10" y="3"/>
                    <a:pt x="11"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6" name="Freeform 295"/>
            <p:cNvSpPr/>
            <p:nvPr/>
          </p:nvSpPr>
          <p:spPr bwMode="auto">
            <a:xfrm>
              <a:off x="7301483" y="4036658"/>
              <a:ext cx="28932" cy="9645"/>
            </a:xfrm>
            <a:custGeom>
              <a:avLst/>
              <a:gdLst>
                <a:gd name="T0" fmla="*/ 8 w 9"/>
                <a:gd name="T1" fmla="*/ 1 h 3"/>
                <a:gd name="T2" fmla="*/ 5 w 9"/>
                <a:gd name="T3" fmla="*/ 3 h 3"/>
                <a:gd name="T4" fmla="*/ 0 w 9"/>
                <a:gd name="T5" fmla="*/ 2 h 3"/>
                <a:gd name="T6" fmla="*/ 4 w 9"/>
                <a:gd name="T7" fmla="*/ 0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3"/>
                    <a:pt x="6" y="3"/>
                    <a:pt x="5" y="3"/>
                  </a:cubicBezTo>
                  <a:cubicBezTo>
                    <a:pt x="0" y="2"/>
                    <a:pt x="0" y="2"/>
                    <a:pt x="0" y="2"/>
                  </a:cubicBezTo>
                  <a:cubicBezTo>
                    <a:pt x="0" y="0"/>
                    <a:pt x="3" y="2"/>
                    <a:pt x="4" y="0"/>
                  </a:cubicBezTo>
                  <a:lnTo>
                    <a:pt x="8" y="1"/>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7" name="Freeform 296"/>
            <p:cNvSpPr/>
            <p:nvPr/>
          </p:nvSpPr>
          <p:spPr bwMode="auto">
            <a:xfrm>
              <a:off x="6824786" y="4075238"/>
              <a:ext cx="35822" cy="28935"/>
            </a:xfrm>
            <a:custGeom>
              <a:avLst/>
              <a:gdLst>
                <a:gd name="T0" fmla="*/ 11 w 11"/>
                <a:gd name="T1" fmla="*/ 2 h 9"/>
                <a:gd name="T2" fmla="*/ 0 w 11"/>
                <a:gd name="T3" fmla="*/ 9 h 9"/>
                <a:gd name="T4" fmla="*/ 7 w 11"/>
                <a:gd name="T5" fmla="*/ 2 h 9"/>
                <a:gd name="T6" fmla="*/ 11 w 11"/>
                <a:gd name="T7" fmla="*/ 2 h 9"/>
              </a:gdLst>
              <a:ahLst/>
              <a:cxnLst>
                <a:cxn ang="0">
                  <a:pos x="T0" y="T1"/>
                </a:cxn>
                <a:cxn ang="0">
                  <a:pos x="T2" y="T3"/>
                </a:cxn>
                <a:cxn ang="0">
                  <a:pos x="T4" y="T5"/>
                </a:cxn>
                <a:cxn ang="0">
                  <a:pos x="T6" y="T7"/>
                </a:cxn>
              </a:cxnLst>
              <a:rect l="0" t="0" r="r" b="b"/>
              <a:pathLst>
                <a:path w="11" h="9">
                  <a:moveTo>
                    <a:pt x="11" y="2"/>
                  </a:moveTo>
                  <a:cubicBezTo>
                    <a:pt x="8" y="6"/>
                    <a:pt x="4" y="9"/>
                    <a:pt x="0" y="9"/>
                  </a:cubicBezTo>
                  <a:cubicBezTo>
                    <a:pt x="1" y="7"/>
                    <a:pt x="4" y="5"/>
                    <a:pt x="7" y="2"/>
                  </a:cubicBezTo>
                  <a:cubicBezTo>
                    <a:pt x="8" y="2"/>
                    <a:pt x="10" y="0"/>
                    <a:pt x="11"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8" name="Freeform 297"/>
            <p:cNvSpPr/>
            <p:nvPr/>
          </p:nvSpPr>
          <p:spPr bwMode="auto">
            <a:xfrm>
              <a:off x="7258774" y="4084883"/>
              <a:ext cx="12400" cy="6889"/>
            </a:xfrm>
            <a:custGeom>
              <a:avLst/>
              <a:gdLst>
                <a:gd name="T0" fmla="*/ 4 w 4"/>
                <a:gd name="T1" fmla="*/ 1 h 2"/>
                <a:gd name="T2" fmla="*/ 2 w 4"/>
                <a:gd name="T3" fmla="*/ 2 h 2"/>
                <a:gd name="T4" fmla="*/ 0 w 4"/>
                <a:gd name="T5" fmla="*/ 0 h 2"/>
                <a:gd name="T6" fmla="*/ 4 w 4"/>
                <a:gd name="T7" fmla="*/ 1 h 2"/>
              </a:gdLst>
              <a:ahLst/>
              <a:cxnLst>
                <a:cxn ang="0">
                  <a:pos x="T0" y="T1"/>
                </a:cxn>
                <a:cxn ang="0">
                  <a:pos x="T2" y="T3"/>
                </a:cxn>
                <a:cxn ang="0">
                  <a:pos x="T4" y="T5"/>
                </a:cxn>
                <a:cxn ang="0">
                  <a:pos x="T6" y="T7"/>
                </a:cxn>
              </a:cxnLst>
              <a:rect l="0" t="0" r="r" b="b"/>
              <a:pathLst>
                <a:path w="4" h="2">
                  <a:moveTo>
                    <a:pt x="4" y="1"/>
                  </a:moveTo>
                  <a:cubicBezTo>
                    <a:pt x="4" y="2"/>
                    <a:pt x="2" y="2"/>
                    <a:pt x="2" y="2"/>
                  </a:cubicBezTo>
                  <a:cubicBezTo>
                    <a:pt x="0" y="0"/>
                    <a:pt x="0" y="0"/>
                    <a:pt x="0" y="0"/>
                  </a:cubicBezTo>
                  <a:cubicBezTo>
                    <a:pt x="2" y="0"/>
                    <a:pt x="3" y="0"/>
                    <a:pt x="4"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9" name="Freeform 298"/>
            <p:cNvSpPr/>
            <p:nvPr/>
          </p:nvSpPr>
          <p:spPr bwMode="auto">
            <a:xfrm>
              <a:off x="7222953" y="4120707"/>
              <a:ext cx="6888" cy="6889"/>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2"/>
                    <a:pt x="0" y="1"/>
                  </a:cubicBezTo>
                  <a:cubicBezTo>
                    <a:pt x="0" y="1"/>
                    <a:pt x="2" y="0"/>
                    <a:pt x="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0" name="Freeform 299"/>
            <p:cNvSpPr/>
            <p:nvPr/>
          </p:nvSpPr>
          <p:spPr bwMode="auto">
            <a:xfrm>
              <a:off x="6893673" y="4144131"/>
              <a:ext cx="12400" cy="9645"/>
            </a:xfrm>
            <a:custGeom>
              <a:avLst/>
              <a:gdLst>
                <a:gd name="T0" fmla="*/ 4 w 4"/>
                <a:gd name="T1" fmla="*/ 1 h 3"/>
                <a:gd name="T2" fmla="*/ 0 w 4"/>
                <a:gd name="T3" fmla="*/ 2 h 3"/>
                <a:gd name="T4" fmla="*/ 2 w 4"/>
                <a:gd name="T5" fmla="*/ 1 h 3"/>
                <a:gd name="T6" fmla="*/ 4 w 4"/>
                <a:gd name="T7" fmla="*/ 0 h 3"/>
                <a:gd name="T8" fmla="*/ 4 w 4"/>
                <a:gd name="T9" fmla="*/ 1 h 3"/>
              </a:gdLst>
              <a:ahLst/>
              <a:cxnLst>
                <a:cxn ang="0">
                  <a:pos x="T0" y="T1"/>
                </a:cxn>
                <a:cxn ang="0">
                  <a:pos x="T2" y="T3"/>
                </a:cxn>
                <a:cxn ang="0">
                  <a:pos x="T4" y="T5"/>
                </a:cxn>
                <a:cxn ang="0">
                  <a:pos x="T6" y="T7"/>
                </a:cxn>
                <a:cxn ang="0">
                  <a:pos x="T8" y="T9"/>
                </a:cxn>
              </a:cxnLst>
              <a:rect l="0" t="0" r="r" b="b"/>
              <a:pathLst>
                <a:path w="4" h="3">
                  <a:moveTo>
                    <a:pt x="4" y="1"/>
                  </a:moveTo>
                  <a:cubicBezTo>
                    <a:pt x="2" y="1"/>
                    <a:pt x="1" y="3"/>
                    <a:pt x="0" y="2"/>
                  </a:cubicBezTo>
                  <a:cubicBezTo>
                    <a:pt x="0" y="2"/>
                    <a:pt x="1" y="1"/>
                    <a:pt x="2" y="1"/>
                  </a:cubicBezTo>
                  <a:cubicBezTo>
                    <a:pt x="4" y="0"/>
                    <a:pt x="4" y="0"/>
                    <a:pt x="4" y="0"/>
                  </a:cubicBezTo>
                  <a:cubicBezTo>
                    <a:pt x="4" y="0"/>
                    <a:pt x="4" y="1"/>
                    <a:pt x="4"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2" name="Freeform 301"/>
            <p:cNvSpPr/>
            <p:nvPr/>
          </p:nvSpPr>
          <p:spPr bwMode="auto">
            <a:xfrm>
              <a:off x="6766921" y="4156531"/>
              <a:ext cx="9644" cy="4134"/>
            </a:xfrm>
            <a:custGeom>
              <a:avLst/>
              <a:gdLst>
                <a:gd name="T0" fmla="*/ 2 w 3"/>
                <a:gd name="T1" fmla="*/ 0 h 1"/>
                <a:gd name="T2" fmla="*/ 1 w 3"/>
                <a:gd name="T3" fmla="*/ 1 h 1"/>
                <a:gd name="T4" fmla="*/ 0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3" y="0"/>
                    <a:pt x="2" y="1"/>
                    <a:pt x="1" y="1"/>
                  </a:cubicBezTo>
                  <a:cubicBezTo>
                    <a:pt x="1" y="1"/>
                    <a:pt x="1" y="1"/>
                    <a:pt x="0" y="1"/>
                  </a:cubicBezTo>
                  <a:cubicBezTo>
                    <a:pt x="0" y="0"/>
                    <a:pt x="1" y="0"/>
                    <a:pt x="2"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3" name="Freeform 302"/>
            <p:cNvSpPr/>
            <p:nvPr/>
          </p:nvSpPr>
          <p:spPr bwMode="auto">
            <a:xfrm>
              <a:off x="6743499" y="4160665"/>
              <a:ext cx="19288" cy="45469"/>
            </a:xfrm>
            <a:custGeom>
              <a:avLst/>
              <a:gdLst>
                <a:gd name="T0" fmla="*/ 4 w 6"/>
                <a:gd name="T1" fmla="*/ 4 h 14"/>
                <a:gd name="T2" fmla="*/ 4 w 6"/>
                <a:gd name="T3" fmla="*/ 12 h 14"/>
                <a:gd name="T4" fmla="*/ 1 w 6"/>
                <a:gd name="T5" fmla="*/ 13 h 14"/>
                <a:gd name="T6" fmla="*/ 1 w 6"/>
                <a:gd name="T7" fmla="*/ 4 h 14"/>
                <a:gd name="T8" fmla="*/ 4 w 6"/>
                <a:gd name="T9" fmla="*/ 0 h 14"/>
                <a:gd name="T10" fmla="*/ 4 w 6"/>
                <a:gd name="T11" fmla="*/ 4 h 14"/>
              </a:gdLst>
              <a:ahLst/>
              <a:cxnLst>
                <a:cxn ang="0">
                  <a:pos x="T0" y="T1"/>
                </a:cxn>
                <a:cxn ang="0">
                  <a:pos x="T2" y="T3"/>
                </a:cxn>
                <a:cxn ang="0">
                  <a:pos x="T4" y="T5"/>
                </a:cxn>
                <a:cxn ang="0">
                  <a:pos x="T6" y="T7"/>
                </a:cxn>
                <a:cxn ang="0">
                  <a:pos x="T8" y="T9"/>
                </a:cxn>
                <a:cxn ang="0">
                  <a:pos x="T10" y="T11"/>
                </a:cxn>
              </a:cxnLst>
              <a:rect l="0" t="0" r="r" b="b"/>
              <a:pathLst>
                <a:path w="6" h="14">
                  <a:moveTo>
                    <a:pt x="4" y="4"/>
                  </a:moveTo>
                  <a:cubicBezTo>
                    <a:pt x="5" y="6"/>
                    <a:pt x="6" y="10"/>
                    <a:pt x="4" y="12"/>
                  </a:cubicBezTo>
                  <a:cubicBezTo>
                    <a:pt x="3" y="13"/>
                    <a:pt x="2" y="14"/>
                    <a:pt x="1" y="13"/>
                  </a:cubicBezTo>
                  <a:cubicBezTo>
                    <a:pt x="0" y="10"/>
                    <a:pt x="1" y="7"/>
                    <a:pt x="1" y="4"/>
                  </a:cubicBezTo>
                  <a:cubicBezTo>
                    <a:pt x="1" y="2"/>
                    <a:pt x="3" y="1"/>
                    <a:pt x="4" y="0"/>
                  </a:cubicBezTo>
                  <a:cubicBezTo>
                    <a:pt x="4" y="0"/>
                    <a:pt x="4" y="3"/>
                    <a:pt x="4"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4" name="Freeform 303"/>
            <p:cNvSpPr/>
            <p:nvPr/>
          </p:nvSpPr>
          <p:spPr bwMode="auto">
            <a:xfrm>
              <a:off x="6939139" y="4160665"/>
              <a:ext cx="2756" cy="2756"/>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0"/>
                    <a:pt x="0" y="0"/>
                    <a:pt x="0" y="0"/>
                  </a:cubicBezTo>
                  <a:lnTo>
                    <a:pt x="1"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5" name="Freeform 304"/>
            <p:cNvSpPr/>
            <p:nvPr/>
          </p:nvSpPr>
          <p:spPr bwMode="auto">
            <a:xfrm>
              <a:off x="6874385" y="4213023"/>
              <a:ext cx="9644" cy="6889"/>
            </a:xfrm>
            <a:custGeom>
              <a:avLst/>
              <a:gdLst>
                <a:gd name="T0" fmla="*/ 3 w 3"/>
                <a:gd name="T1" fmla="*/ 1 h 2"/>
                <a:gd name="T2" fmla="*/ 2 w 3"/>
                <a:gd name="T3" fmla="*/ 2 h 2"/>
                <a:gd name="T4" fmla="*/ 0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3" y="2"/>
                    <a:pt x="2" y="2"/>
                    <a:pt x="2" y="2"/>
                  </a:cubicBezTo>
                  <a:cubicBezTo>
                    <a:pt x="1" y="2"/>
                    <a:pt x="0" y="2"/>
                    <a:pt x="0" y="1"/>
                  </a:cubicBezTo>
                  <a:cubicBezTo>
                    <a:pt x="0" y="0"/>
                    <a:pt x="2" y="1"/>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6" name="Freeform 305"/>
            <p:cNvSpPr/>
            <p:nvPr/>
          </p:nvSpPr>
          <p:spPr bwMode="auto">
            <a:xfrm>
              <a:off x="6798609" y="4208890"/>
              <a:ext cx="71642" cy="46847"/>
            </a:xfrm>
            <a:custGeom>
              <a:avLst/>
              <a:gdLst>
                <a:gd name="T0" fmla="*/ 22 w 22"/>
                <a:gd name="T1" fmla="*/ 4 h 14"/>
                <a:gd name="T2" fmla="*/ 13 w 22"/>
                <a:gd name="T3" fmla="*/ 11 h 14"/>
                <a:gd name="T4" fmla="*/ 7 w 22"/>
                <a:gd name="T5" fmla="*/ 10 h 14"/>
                <a:gd name="T6" fmla="*/ 3 w 22"/>
                <a:gd name="T7" fmla="*/ 11 h 14"/>
                <a:gd name="T8" fmla="*/ 0 w 22"/>
                <a:gd name="T9" fmla="*/ 9 h 14"/>
                <a:gd name="T10" fmla="*/ 5 w 22"/>
                <a:gd name="T11" fmla="*/ 9 h 14"/>
                <a:gd name="T12" fmla="*/ 11 w 22"/>
                <a:gd name="T13" fmla="*/ 6 h 14"/>
                <a:gd name="T14" fmla="*/ 13 w 22"/>
                <a:gd name="T15" fmla="*/ 5 h 14"/>
                <a:gd name="T16" fmla="*/ 22 w 22"/>
                <a:gd name="T1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4">
                  <a:moveTo>
                    <a:pt x="22" y="4"/>
                  </a:moveTo>
                  <a:cubicBezTo>
                    <a:pt x="21" y="8"/>
                    <a:pt x="15" y="9"/>
                    <a:pt x="13" y="11"/>
                  </a:cubicBezTo>
                  <a:cubicBezTo>
                    <a:pt x="11" y="10"/>
                    <a:pt x="8" y="14"/>
                    <a:pt x="7" y="10"/>
                  </a:cubicBezTo>
                  <a:cubicBezTo>
                    <a:pt x="5" y="10"/>
                    <a:pt x="4" y="12"/>
                    <a:pt x="3" y="11"/>
                  </a:cubicBezTo>
                  <a:cubicBezTo>
                    <a:pt x="2" y="10"/>
                    <a:pt x="0" y="10"/>
                    <a:pt x="0" y="9"/>
                  </a:cubicBezTo>
                  <a:cubicBezTo>
                    <a:pt x="2" y="9"/>
                    <a:pt x="4" y="7"/>
                    <a:pt x="5" y="9"/>
                  </a:cubicBezTo>
                  <a:cubicBezTo>
                    <a:pt x="7" y="7"/>
                    <a:pt x="10" y="8"/>
                    <a:pt x="11" y="6"/>
                  </a:cubicBezTo>
                  <a:cubicBezTo>
                    <a:pt x="11" y="5"/>
                    <a:pt x="12" y="6"/>
                    <a:pt x="13" y="5"/>
                  </a:cubicBezTo>
                  <a:cubicBezTo>
                    <a:pt x="16" y="4"/>
                    <a:pt x="20" y="0"/>
                    <a:pt x="22"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7" name="Freeform 306"/>
            <p:cNvSpPr/>
            <p:nvPr/>
          </p:nvSpPr>
          <p:spPr bwMode="auto">
            <a:xfrm>
              <a:off x="6707678" y="4301205"/>
              <a:ext cx="16533" cy="9645"/>
            </a:xfrm>
            <a:custGeom>
              <a:avLst/>
              <a:gdLst>
                <a:gd name="T0" fmla="*/ 4 w 5"/>
                <a:gd name="T1" fmla="*/ 1 h 3"/>
                <a:gd name="T2" fmla="*/ 2 w 5"/>
                <a:gd name="T3" fmla="*/ 3 h 3"/>
                <a:gd name="T4" fmla="*/ 0 w 5"/>
                <a:gd name="T5" fmla="*/ 1 h 3"/>
                <a:gd name="T6" fmla="*/ 4 w 5"/>
                <a:gd name="T7" fmla="*/ 1 h 3"/>
              </a:gdLst>
              <a:ahLst/>
              <a:cxnLst>
                <a:cxn ang="0">
                  <a:pos x="T0" y="T1"/>
                </a:cxn>
                <a:cxn ang="0">
                  <a:pos x="T2" y="T3"/>
                </a:cxn>
                <a:cxn ang="0">
                  <a:pos x="T4" y="T5"/>
                </a:cxn>
                <a:cxn ang="0">
                  <a:pos x="T6" y="T7"/>
                </a:cxn>
              </a:cxnLst>
              <a:rect l="0" t="0" r="r" b="b"/>
              <a:pathLst>
                <a:path w="5" h="3">
                  <a:moveTo>
                    <a:pt x="4" y="1"/>
                  </a:moveTo>
                  <a:cubicBezTo>
                    <a:pt x="5" y="2"/>
                    <a:pt x="3" y="3"/>
                    <a:pt x="2" y="3"/>
                  </a:cubicBezTo>
                  <a:cubicBezTo>
                    <a:pt x="1" y="3"/>
                    <a:pt x="1" y="2"/>
                    <a:pt x="0" y="1"/>
                  </a:cubicBezTo>
                  <a:cubicBezTo>
                    <a:pt x="1" y="0"/>
                    <a:pt x="3" y="1"/>
                    <a:pt x="4"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8" name="Freeform 307"/>
            <p:cNvSpPr/>
            <p:nvPr/>
          </p:nvSpPr>
          <p:spPr bwMode="auto">
            <a:xfrm>
              <a:off x="7395170" y="4301205"/>
              <a:ext cx="531807" cy="942451"/>
            </a:xfrm>
            <a:custGeom>
              <a:avLst/>
              <a:gdLst>
                <a:gd name="T0" fmla="*/ 55 w 163"/>
                <a:gd name="T1" fmla="*/ 12 h 288"/>
                <a:gd name="T2" fmla="*/ 72 w 163"/>
                <a:gd name="T3" fmla="*/ 27 h 288"/>
                <a:gd name="T4" fmla="*/ 91 w 163"/>
                <a:gd name="T5" fmla="*/ 58 h 288"/>
                <a:gd name="T6" fmla="*/ 93 w 163"/>
                <a:gd name="T7" fmla="*/ 77 h 288"/>
                <a:gd name="T8" fmla="*/ 100 w 163"/>
                <a:gd name="T9" fmla="*/ 89 h 288"/>
                <a:gd name="T10" fmla="*/ 104 w 163"/>
                <a:gd name="T11" fmla="*/ 110 h 288"/>
                <a:gd name="T12" fmla="*/ 117 w 163"/>
                <a:gd name="T13" fmla="*/ 128 h 288"/>
                <a:gd name="T14" fmla="*/ 142 w 163"/>
                <a:gd name="T15" fmla="*/ 154 h 288"/>
                <a:gd name="T16" fmla="*/ 156 w 163"/>
                <a:gd name="T17" fmla="*/ 178 h 288"/>
                <a:gd name="T18" fmla="*/ 162 w 163"/>
                <a:gd name="T19" fmla="*/ 191 h 288"/>
                <a:gd name="T20" fmla="*/ 155 w 163"/>
                <a:gd name="T21" fmla="*/ 195 h 288"/>
                <a:gd name="T22" fmla="*/ 153 w 163"/>
                <a:gd name="T23" fmla="*/ 207 h 288"/>
                <a:gd name="T24" fmla="*/ 135 w 163"/>
                <a:gd name="T25" fmla="*/ 222 h 288"/>
                <a:gd name="T26" fmla="*/ 127 w 163"/>
                <a:gd name="T27" fmla="*/ 229 h 288"/>
                <a:gd name="T28" fmla="*/ 134 w 163"/>
                <a:gd name="T29" fmla="*/ 236 h 288"/>
                <a:gd name="T30" fmla="*/ 134 w 163"/>
                <a:gd name="T31" fmla="*/ 249 h 288"/>
                <a:gd name="T32" fmla="*/ 144 w 163"/>
                <a:gd name="T33" fmla="*/ 270 h 288"/>
                <a:gd name="T34" fmla="*/ 143 w 163"/>
                <a:gd name="T35" fmla="*/ 287 h 288"/>
                <a:gd name="T36" fmla="*/ 140 w 163"/>
                <a:gd name="T37" fmla="*/ 271 h 288"/>
                <a:gd name="T38" fmla="*/ 121 w 163"/>
                <a:gd name="T39" fmla="*/ 255 h 288"/>
                <a:gd name="T40" fmla="*/ 111 w 163"/>
                <a:gd name="T41" fmla="*/ 255 h 288"/>
                <a:gd name="T42" fmla="*/ 94 w 163"/>
                <a:gd name="T43" fmla="*/ 255 h 288"/>
                <a:gd name="T44" fmla="*/ 73 w 163"/>
                <a:gd name="T45" fmla="*/ 257 h 288"/>
                <a:gd name="T46" fmla="*/ 66 w 163"/>
                <a:gd name="T47" fmla="*/ 237 h 288"/>
                <a:gd name="T48" fmla="*/ 76 w 163"/>
                <a:gd name="T49" fmla="*/ 223 h 288"/>
                <a:gd name="T50" fmla="*/ 51 w 163"/>
                <a:gd name="T51" fmla="*/ 240 h 288"/>
                <a:gd name="T52" fmla="*/ 59 w 163"/>
                <a:gd name="T53" fmla="*/ 220 h 288"/>
                <a:gd name="T54" fmla="*/ 47 w 163"/>
                <a:gd name="T55" fmla="*/ 214 h 288"/>
                <a:gd name="T56" fmla="*/ 46 w 163"/>
                <a:gd name="T57" fmla="*/ 198 h 288"/>
                <a:gd name="T58" fmla="*/ 55 w 163"/>
                <a:gd name="T59" fmla="*/ 213 h 288"/>
                <a:gd name="T60" fmla="*/ 41 w 163"/>
                <a:gd name="T61" fmla="*/ 173 h 288"/>
                <a:gd name="T62" fmla="*/ 47 w 163"/>
                <a:gd name="T63" fmla="*/ 144 h 288"/>
                <a:gd name="T64" fmla="*/ 49 w 163"/>
                <a:gd name="T65" fmla="*/ 159 h 288"/>
                <a:gd name="T66" fmla="*/ 60 w 163"/>
                <a:gd name="T67" fmla="*/ 199 h 288"/>
                <a:gd name="T68" fmla="*/ 70 w 163"/>
                <a:gd name="T69" fmla="*/ 213 h 288"/>
                <a:gd name="T70" fmla="*/ 56 w 163"/>
                <a:gd name="T71" fmla="*/ 176 h 288"/>
                <a:gd name="T72" fmla="*/ 60 w 163"/>
                <a:gd name="T73" fmla="*/ 145 h 288"/>
                <a:gd name="T74" fmla="*/ 90 w 163"/>
                <a:gd name="T75" fmla="*/ 168 h 288"/>
                <a:gd name="T76" fmla="*/ 96 w 163"/>
                <a:gd name="T77" fmla="*/ 184 h 288"/>
                <a:gd name="T78" fmla="*/ 92 w 163"/>
                <a:gd name="T79" fmla="*/ 188 h 288"/>
                <a:gd name="T80" fmla="*/ 108 w 163"/>
                <a:gd name="T81" fmla="*/ 193 h 288"/>
                <a:gd name="T82" fmla="*/ 125 w 163"/>
                <a:gd name="T83" fmla="*/ 209 h 288"/>
                <a:gd name="T84" fmla="*/ 145 w 163"/>
                <a:gd name="T85" fmla="*/ 203 h 288"/>
                <a:gd name="T86" fmla="*/ 146 w 163"/>
                <a:gd name="T87" fmla="*/ 182 h 288"/>
                <a:gd name="T88" fmla="*/ 103 w 163"/>
                <a:gd name="T89" fmla="*/ 136 h 288"/>
                <a:gd name="T90" fmla="*/ 84 w 163"/>
                <a:gd name="T91" fmla="*/ 94 h 288"/>
                <a:gd name="T92" fmla="*/ 65 w 163"/>
                <a:gd name="T93" fmla="*/ 73 h 288"/>
                <a:gd name="T94" fmla="*/ 49 w 163"/>
                <a:gd name="T95" fmla="*/ 81 h 288"/>
                <a:gd name="T96" fmla="*/ 57 w 163"/>
                <a:gd name="T97" fmla="*/ 97 h 288"/>
                <a:gd name="T98" fmla="*/ 46 w 163"/>
                <a:gd name="T99" fmla="*/ 72 h 288"/>
                <a:gd name="T100" fmla="*/ 79 w 163"/>
                <a:gd name="T101" fmla="*/ 72 h 288"/>
                <a:gd name="T102" fmla="*/ 80 w 163"/>
                <a:gd name="T103" fmla="*/ 64 h 288"/>
                <a:gd name="T104" fmla="*/ 65 w 163"/>
                <a:gd name="T105" fmla="*/ 28 h 288"/>
                <a:gd name="T106" fmla="*/ 49 w 163"/>
                <a:gd name="T107" fmla="*/ 16 h 288"/>
                <a:gd name="T108" fmla="*/ 21 w 163"/>
                <a:gd name="T109" fmla="*/ 15 h 288"/>
                <a:gd name="T110" fmla="*/ 8 w 163"/>
                <a:gd name="T111" fmla="*/ 25 h 288"/>
                <a:gd name="T112" fmla="*/ 9 w 163"/>
                <a:gd name="T113" fmla="*/ 27 h 288"/>
                <a:gd name="T114" fmla="*/ 12 w 163"/>
                <a:gd name="T115" fmla="*/ 40 h 288"/>
                <a:gd name="T116" fmla="*/ 23 w 163"/>
                <a:gd name="T117" fmla="*/ 35 h 288"/>
                <a:gd name="T118" fmla="*/ 32 w 163"/>
                <a:gd name="T119" fmla="*/ 32 h 288"/>
                <a:gd name="T120" fmla="*/ 32 w 163"/>
                <a:gd name="T121" fmla="*/ 51 h 288"/>
                <a:gd name="T122" fmla="*/ 4 w 163"/>
                <a:gd name="T123" fmla="*/ 20 h 288"/>
                <a:gd name="T124" fmla="*/ 18 w 163"/>
                <a:gd name="T125" fmla="*/ 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 h="288">
                  <a:moveTo>
                    <a:pt x="44" y="3"/>
                  </a:moveTo>
                  <a:cubicBezTo>
                    <a:pt x="46" y="4"/>
                    <a:pt x="43" y="9"/>
                    <a:pt x="47" y="6"/>
                  </a:cubicBezTo>
                  <a:cubicBezTo>
                    <a:pt x="50" y="8"/>
                    <a:pt x="51" y="12"/>
                    <a:pt x="55" y="12"/>
                  </a:cubicBezTo>
                  <a:cubicBezTo>
                    <a:pt x="59" y="13"/>
                    <a:pt x="63" y="13"/>
                    <a:pt x="65" y="16"/>
                  </a:cubicBezTo>
                  <a:cubicBezTo>
                    <a:pt x="65" y="19"/>
                    <a:pt x="67" y="18"/>
                    <a:pt x="68" y="19"/>
                  </a:cubicBezTo>
                  <a:cubicBezTo>
                    <a:pt x="70" y="22"/>
                    <a:pt x="75" y="23"/>
                    <a:pt x="72" y="27"/>
                  </a:cubicBezTo>
                  <a:cubicBezTo>
                    <a:pt x="75" y="28"/>
                    <a:pt x="74" y="31"/>
                    <a:pt x="76" y="32"/>
                  </a:cubicBezTo>
                  <a:cubicBezTo>
                    <a:pt x="78" y="38"/>
                    <a:pt x="80" y="42"/>
                    <a:pt x="82" y="47"/>
                  </a:cubicBezTo>
                  <a:cubicBezTo>
                    <a:pt x="86" y="50"/>
                    <a:pt x="89" y="53"/>
                    <a:pt x="91" y="58"/>
                  </a:cubicBezTo>
                  <a:cubicBezTo>
                    <a:pt x="90" y="60"/>
                    <a:pt x="93" y="61"/>
                    <a:pt x="92" y="63"/>
                  </a:cubicBezTo>
                  <a:cubicBezTo>
                    <a:pt x="92" y="65"/>
                    <a:pt x="94" y="67"/>
                    <a:pt x="93" y="69"/>
                  </a:cubicBezTo>
                  <a:cubicBezTo>
                    <a:pt x="96" y="73"/>
                    <a:pt x="91" y="74"/>
                    <a:pt x="93" y="77"/>
                  </a:cubicBezTo>
                  <a:cubicBezTo>
                    <a:pt x="92" y="79"/>
                    <a:pt x="94" y="80"/>
                    <a:pt x="94" y="81"/>
                  </a:cubicBezTo>
                  <a:cubicBezTo>
                    <a:pt x="96" y="82"/>
                    <a:pt x="98" y="80"/>
                    <a:pt x="99" y="82"/>
                  </a:cubicBezTo>
                  <a:cubicBezTo>
                    <a:pt x="98" y="84"/>
                    <a:pt x="101" y="86"/>
                    <a:pt x="100" y="89"/>
                  </a:cubicBezTo>
                  <a:cubicBezTo>
                    <a:pt x="102" y="92"/>
                    <a:pt x="98" y="95"/>
                    <a:pt x="101" y="97"/>
                  </a:cubicBezTo>
                  <a:cubicBezTo>
                    <a:pt x="101" y="98"/>
                    <a:pt x="100" y="98"/>
                    <a:pt x="100" y="98"/>
                  </a:cubicBezTo>
                  <a:cubicBezTo>
                    <a:pt x="100" y="103"/>
                    <a:pt x="102" y="105"/>
                    <a:pt x="104" y="110"/>
                  </a:cubicBezTo>
                  <a:cubicBezTo>
                    <a:pt x="107" y="119"/>
                    <a:pt x="107" y="119"/>
                    <a:pt x="107" y="119"/>
                  </a:cubicBezTo>
                  <a:cubicBezTo>
                    <a:pt x="110" y="118"/>
                    <a:pt x="108" y="122"/>
                    <a:pt x="111" y="122"/>
                  </a:cubicBezTo>
                  <a:cubicBezTo>
                    <a:pt x="117" y="128"/>
                    <a:pt x="117" y="128"/>
                    <a:pt x="117" y="128"/>
                  </a:cubicBezTo>
                  <a:cubicBezTo>
                    <a:pt x="118" y="130"/>
                    <a:pt x="121" y="132"/>
                    <a:pt x="122" y="134"/>
                  </a:cubicBezTo>
                  <a:cubicBezTo>
                    <a:pt x="123" y="137"/>
                    <a:pt x="127" y="136"/>
                    <a:pt x="126" y="139"/>
                  </a:cubicBezTo>
                  <a:cubicBezTo>
                    <a:pt x="132" y="144"/>
                    <a:pt x="135" y="150"/>
                    <a:pt x="142" y="154"/>
                  </a:cubicBezTo>
                  <a:cubicBezTo>
                    <a:pt x="140" y="157"/>
                    <a:pt x="140" y="160"/>
                    <a:pt x="143" y="163"/>
                  </a:cubicBezTo>
                  <a:cubicBezTo>
                    <a:pt x="146" y="164"/>
                    <a:pt x="146" y="167"/>
                    <a:pt x="150" y="167"/>
                  </a:cubicBezTo>
                  <a:cubicBezTo>
                    <a:pt x="151" y="172"/>
                    <a:pt x="154" y="175"/>
                    <a:pt x="156" y="178"/>
                  </a:cubicBezTo>
                  <a:cubicBezTo>
                    <a:pt x="159" y="179"/>
                    <a:pt x="163" y="178"/>
                    <a:pt x="163" y="182"/>
                  </a:cubicBezTo>
                  <a:cubicBezTo>
                    <a:pt x="161" y="184"/>
                    <a:pt x="163" y="186"/>
                    <a:pt x="162" y="188"/>
                  </a:cubicBezTo>
                  <a:cubicBezTo>
                    <a:pt x="163" y="189"/>
                    <a:pt x="162" y="190"/>
                    <a:pt x="162" y="191"/>
                  </a:cubicBezTo>
                  <a:cubicBezTo>
                    <a:pt x="160" y="193"/>
                    <a:pt x="158" y="191"/>
                    <a:pt x="156" y="192"/>
                  </a:cubicBezTo>
                  <a:cubicBezTo>
                    <a:pt x="156" y="192"/>
                    <a:pt x="155" y="192"/>
                    <a:pt x="155" y="192"/>
                  </a:cubicBezTo>
                  <a:cubicBezTo>
                    <a:pt x="154" y="193"/>
                    <a:pt x="155" y="194"/>
                    <a:pt x="155" y="195"/>
                  </a:cubicBezTo>
                  <a:cubicBezTo>
                    <a:pt x="155" y="198"/>
                    <a:pt x="153" y="200"/>
                    <a:pt x="156" y="202"/>
                  </a:cubicBezTo>
                  <a:cubicBezTo>
                    <a:pt x="156" y="204"/>
                    <a:pt x="154" y="205"/>
                    <a:pt x="154" y="207"/>
                  </a:cubicBezTo>
                  <a:cubicBezTo>
                    <a:pt x="154" y="207"/>
                    <a:pt x="153" y="207"/>
                    <a:pt x="153" y="207"/>
                  </a:cubicBezTo>
                  <a:cubicBezTo>
                    <a:pt x="155" y="208"/>
                    <a:pt x="154" y="210"/>
                    <a:pt x="153" y="212"/>
                  </a:cubicBezTo>
                  <a:cubicBezTo>
                    <a:pt x="152" y="213"/>
                    <a:pt x="149" y="213"/>
                    <a:pt x="147" y="213"/>
                  </a:cubicBezTo>
                  <a:cubicBezTo>
                    <a:pt x="145" y="218"/>
                    <a:pt x="140" y="222"/>
                    <a:pt x="135" y="222"/>
                  </a:cubicBezTo>
                  <a:cubicBezTo>
                    <a:pt x="136" y="226"/>
                    <a:pt x="131" y="224"/>
                    <a:pt x="130" y="226"/>
                  </a:cubicBezTo>
                  <a:cubicBezTo>
                    <a:pt x="128" y="226"/>
                    <a:pt x="126" y="228"/>
                    <a:pt x="125" y="228"/>
                  </a:cubicBezTo>
                  <a:cubicBezTo>
                    <a:pt x="125" y="229"/>
                    <a:pt x="126" y="228"/>
                    <a:pt x="127" y="229"/>
                  </a:cubicBezTo>
                  <a:cubicBezTo>
                    <a:pt x="127" y="232"/>
                    <a:pt x="130" y="230"/>
                    <a:pt x="131" y="232"/>
                  </a:cubicBezTo>
                  <a:cubicBezTo>
                    <a:pt x="132" y="232"/>
                    <a:pt x="134" y="233"/>
                    <a:pt x="134" y="234"/>
                  </a:cubicBezTo>
                  <a:cubicBezTo>
                    <a:pt x="134" y="235"/>
                    <a:pt x="134" y="236"/>
                    <a:pt x="134" y="236"/>
                  </a:cubicBezTo>
                  <a:cubicBezTo>
                    <a:pt x="136" y="237"/>
                    <a:pt x="137" y="239"/>
                    <a:pt x="137" y="240"/>
                  </a:cubicBezTo>
                  <a:cubicBezTo>
                    <a:pt x="138" y="242"/>
                    <a:pt x="137" y="244"/>
                    <a:pt x="136" y="246"/>
                  </a:cubicBezTo>
                  <a:cubicBezTo>
                    <a:pt x="134" y="246"/>
                    <a:pt x="137" y="249"/>
                    <a:pt x="134" y="249"/>
                  </a:cubicBezTo>
                  <a:cubicBezTo>
                    <a:pt x="136" y="252"/>
                    <a:pt x="140" y="255"/>
                    <a:pt x="139" y="260"/>
                  </a:cubicBezTo>
                  <a:cubicBezTo>
                    <a:pt x="139" y="263"/>
                    <a:pt x="142" y="264"/>
                    <a:pt x="144" y="265"/>
                  </a:cubicBezTo>
                  <a:cubicBezTo>
                    <a:pt x="143" y="267"/>
                    <a:pt x="143" y="269"/>
                    <a:pt x="144" y="270"/>
                  </a:cubicBezTo>
                  <a:cubicBezTo>
                    <a:pt x="145" y="271"/>
                    <a:pt x="148" y="271"/>
                    <a:pt x="146" y="273"/>
                  </a:cubicBezTo>
                  <a:cubicBezTo>
                    <a:pt x="144" y="275"/>
                    <a:pt x="142" y="274"/>
                    <a:pt x="141" y="277"/>
                  </a:cubicBezTo>
                  <a:cubicBezTo>
                    <a:pt x="143" y="280"/>
                    <a:pt x="143" y="283"/>
                    <a:pt x="143" y="287"/>
                  </a:cubicBezTo>
                  <a:cubicBezTo>
                    <a:pt x="141" y="288"/>
                    <a:pt x="139" y="288"/>
                    <a:pt x="136" y="288"/>
                  </a:cubicBezTo>
                  <a:cubicBezTo>
                    <a:pt x="137" y="287"/>
                    <a:pt x="135" y="286"/>
                    <a:pt x="135" y="284"/>
                  </a:cubicBezTo>
                  <a:cubicBezTo>
                    <a:pt x="139" y="281"/>
                    <a:pt x="137" y="274"/>
                    <a:pt x="140" y="271"/>
                  </a:cubicBezTo>
                  <a:cubicBezTo>
                    <a:pt x="139" y="267"/>
                    <a:pt x="134" y="264"/>
                    <a:pt x="135" y="259"/>
                  </a:cubicBezTo>
                  <a:cubicBezTo>
                    <a:pt x="132" y="257"/>
                    <a:pt x="131" y="253"/>
                    <a:pt x="127" y="254"/>
                  </a:cubicBezTo>
                  <a:cubicBezTo>
                    <a:pt x="125" y="255"/>
                    <a:pt x="123" y="256"/>
                    <a:pt x="121" y="255"/>
                  </a:cubicBezTo>
                  <a:cubicBezTo>
                    <a:pt x="119" y="251"/>
                    <a:pt x="113" y="250"/>
                    <a:pt x="114" y="245"/>
                  </a:cubicBezTo>
                  <a:cubicBezTo>
                    <a:pt x="112" y="244"/>
                    <a:pt x="110" y="246"/>
                    <a:pt x="108" y="245"/>
                  </a:cubicBezTo>
                  <a:cubicBezTo>
                    <a:pt x="108" y="249"/>
                    <a:pt x="119" y="251"/>
                    <a:pt x="111" y="255"/>
                  </a:cubicBezTo>
                  <a:cubicBezTo>
                    <a:pt x="109" y="254"/>
                    <a:pt x="106" y="253"/>
                    <a:pt x="103" y="253"/>
                  </a:cubicBezTo>
                  <a:cubicBezTo>
                    <a:pt x="102" y="255"/>
                    <a:pt x="103" y="258"/>
                    <a:pt x="100" y="258"/>
                  </a:cubicBezTo>
                  <a:cubicBezTo>
                    <a:pt x="97" y="258"/>
                    <a:pt x="97" y="253"/>
                    <a:pt x="94" y="255"/>
                  </a:cubicBezTo>
                  <a:cubicBezTo>
                    <a:pt x="91" y="256"/>
                    <a:pt x="88" y="259"/>
                    <a:pt x="85" y="258"/>
                  </a:cubicBezTo>
                  <a:cubicBezTo>
                    <a:pt x="83" y="259"/>
                    <a:pt x="81" y="259"/>
                    <a:pt x="80" y="260"/>
                  </a:cubicBezTo>
                  <a:cubicBezTo>
                    <a:pt x="73" y="257"/>
                    <a:pt x="73" y="257"/>
                    <a:pt x="73" y="257"/>
                  </a:cubicBezTo>
                  <a:cubicBezTo>
                    <a:pt x="70" y="250"/>
                    <a:pt x="61" y="253"/>
                    <a:pt x="60" y="245"/>
                  </a:cubicBezTo>
                  <a:cubicBezTo>
                    <a:pt x="59" y="243"/>
                    <a:pt x="59" y="242"/>
                    <a:pt x="60" y="240"/>
                  </a:cubicBezTo>
                  <a:cubicBezTo>
                    <a:pt x="61" y="238"/>
                    <a:pt x="65" y="239"/>
                    <a:pt x="66" y="237"/>
                  </a:cubicBezTo>
                  <a:cubicBezTo>
                    <a:pt x="69" y="236"/>
                    <a:pt x="71" y="234"/>
                    <a:pt x="73" y="232"/>
                  </a:cubicBezTo>
                  <a:cubicBezTo>
                    <a:pt x="74" y="229"/>
                    <a:pt x="74" y="226"/>
                    <a:pt x="77" y="225"/>
                  </a:cubicBezTo>
                  <a:cubicBezTo>
                    <a:pt x="78" y="224"/>
                    <a:pt x="77" y="223"/>
                    <a:pt x="76" y="223"/>
                  </a:cubicBezTo>
                  <a:cubicBezTo>
                    <a:pt x="75" y="224"/>
                    <a:pt x="73" y="222"/>
                    <a:pt x="72" y="224"/>
                  </a:cubicBezTo>
                  <a:cubicBezTo>
                    <a:pt x="69" y="230"/>
                    <a:pt x="62" y="231"/>
                    <a:pt x="57" y="235"/>
                  </a:cubicBezTo>
                  <a:cubicBezTo>
                    <a:pt x="55" y="237"/>
                    <a:pt x="54" y="239"/>
                    <a:pt x="51" y="240"/>
                  </a:cubicBezTo>
                  <a:cubicBezTo>
                    <a:pt x="49" y="240"/>
                    <a:pt x="47" y="239"/>
                    <a:pt x="47" y="236"/>
                  </a:cubicBezTo>
                  <a:cubicBezTo>
                    <a:pt x="49" y="232"/>
                    <a:pt x="52" y="226"/>
                    <a:pt x="57" y="224"/>
                  </a:cubicBezTo>
                  <a:cubicBezTo>
                    <a:pt x="58" y="223"/>
                    <a:pt x="60" y="222"/>
                    <a:pt x="59" y="220"/>
                  </a:cubicBezTo>
                  <a:cubicBezTo>
                    <a:pt x="58" y="219"/>
                    <a:pt x="57" y="216"/>
                    <a:pt x="56" y="215"/>
                  </a:cubicBezTo>
                  <a:cubicBezTo>
                    <a:pt x="54" y="215"/>
                    <a:pt x="55" y="219"/>
                    <a:pt x="52" y="217"/>
                  </a:cubicBezTo>
                  <a:cubicBezTo>
                    <a:pt x="51" y="216"/>
                    <a:pt x="49" y="212"/>
                    <a:pt x="47" y="214"/>
                  </a:cubicBezTo>
                  <a:cubicBezTo>
                    <a:pt x="43" y="211"/>
                    <a:pt x="45" y="207"/>
                    <a:pt x="43" y="203"/>
                  </a:cubicBezTo>
                  <a:cubicBezTo>
                    <a:pt x="43" y="200"/>
                    <a:pt x="39" y="197"/>
                    <a:pt x="42" y="196"/>
                  </a:cubicBezTo>
                  <a:cubicBezTo>
                    <a:pt x="44" y="196"/>
                    <a:pt x="45" y="197"/>
                    <a:pt x="46" y="198"/>
                  </a:cubicBezTo>
                  <a:cubicBezTo>
                    <a:pt x="45" y="200"/>
                    <a:pt x="47" y="201"/>
                    <a:pt x="48" y="203"/>
                  </a:cubicBezTo>
                  <a:cubicBezTo>
                    <a:pt x="47" y="207"/>
                    <a:pt x="52" y="208"/>
                    <a:pt x="50" y="212"/>
                  </a:cubicBezTo>
                  <a:cubicBezTo>
                    <a:pt x="52" y="212"/>
                    <a:pt x="54" y="213"/>
                    <a:pt x="55" y="213"/>
                  </a:cubicBezTo>
                  <a:cubicBezTo>
                    <a:pt x="56" y="209"/>
                    <a:pt x="50" y="206"/>
                    <a:pt x="53" y="201"/>
                  </a:cubicBezTo>
                  <a:cubicBezTo>
                    <a:pt x="53" y="199"/>
                    <a:pt x="52" y="199"/>
                    <a:pt x="51" y="199"/>
                  </a:cubicBezTo>
                  <a:cubicBezTo>
                    <a:pt x="48" y="190"/>
                    <a:pt x="44" y="182"/>
                    <a:pt x="41" y="173"/>
                  </a:cubicBezTo>
                  <a:cubicBezTo>
                    <a:pt x="42" y="170"/>
                    <a:pt x="41" y="167"/>
                    <a:pt x="42" y="164"/>
                  </a:cubicBezTo>
                  <a:cubicBezTo>
                    <a:pt x="46" y="163"/>
                    <a:pt x="46" y="163"/>
                    <a:pt x="46" y="163"/>
                  </a:cubicBezTo>
                  <a:cubicBezTo>
                    <a:pt x="39" y="158"/>
                    <a:pt x="46" y="150"/>
                    <a:pt x="47" y="144"/>
                  </a:cubicBezTo>
                  <a:cubicBezTo>
                    <a:pt x="47" y="143"/>
                    <a:pt x="48" y="141"/>
                    <a:pt x="50" y="141"/>
                  </a:cubicBezTo>
                  <a:cubicBezTo>
                    <a:pt x="51" y="141"/>
                    <a:pt x="52" y="143"/>
                    <a:pt x="52" y="144"/>
                  </a:cubicBezTo>
                  <a:cubicBezTo>
                    <a:pt x="50" y="149"/>
                    <a:pt x="49" y="154"/>
                    <a:pt x="49" y="159"/>
                  </a:cubicBezTo>
                  <a:cubicBezTo>
                    <a:pt x="52" y="160"/>
                    <a:pt x="51" y="165"/>
                    <a:pt x="51" y="168"/>
                  </a:cubicBezTo>
                  <a:cubicBezTo>
                    <a:pt x="50" y="175"/>
                    <a:pt x="53" y="181"/>
                    <a:pt x="53" y="188"/>
                  </a:cubicBezTo>
                  <a:cubicBezTo>
                    <a:pt x="55" y="191"/>
                    <a:pt x="56" y="197"/>
                    <a:pt x="60" y="199"/>
                  </a:cubicBezTo>
                  <a:cubicBezTo>
                    <a:pt x="63" y="204"/>
                    <a:pt x="63" y="212"/>
                    <a:pt x="63" y="218"/>
                  </a:cubicBezTo>
                  <a:cubicBezTo>
                    <a:pt x="65" y="219"/>
                    <a:pt x="66" y="221"/>
                    <a:pt x="68" y="219"/>
                  </a:cubicBezTo>
                  <a:cubicBezTo>
                    <a:pt x="70" y="218"/>
                    <a:pt x="72" y="215"/>
                    <a:pt x="70" y="213"/>
                  </a:cubicBezTo>
                  <a:cubicBezTo>
                    <a:pt x="68" y="209"/>
                    <a:pt x="68" y="205"/>
                    <a:pt x="67" y="201"/>
                  </a:cubicBezTo>
                  <a:cubicBezTo>
                    <a:pt x="61" y="198"/>
                    <a:pt x="63" y="190"/>
                    <a:pt x="59" y="185"/>
                  </a:cubicBezTo>
                  <a:cubicBezTo>
                    <a:pt x="58" y="182"/>
                    <a:pt x="55" y="180"/>
                    <a:pt x="56" y="176"/>
                  </a:cubicBezTo>
                  <a:cubicBezTo>
                    <a:pt x="55" y="174"/>
                    <a:pt x="60" y="172"/>
                    <a:pt x="57" y="170"/>
                  </a:cubicBezTo>
                  <a:cubicBezTo>
                    <a:pt x="53" y="166"/>
                    <a:pt x="52" y="160"/>
                    <a:pt x="53" y="155"/>
                  </a:cubicBezTo>
                  <a:cubicBezTo>
                    <a:pt x="53" y="151"/>
                    <a:pt x="57" y="148"/>
                    <a:pt x="60" y="145"/>
                  </a:cubicBezTo>
                  <a:cubicBezTo>
                    <a:pt x="62" y="144"/>
                    <a:pt x="64" y="143"/>
                    <a:pt x="67" y="143"/>
                  </a:cubicBezTo>
                  <a:cubicBezTo>
                    <a:pt x="73" y="150"/>
                    <a:pt x="84" y="150"/>
                    <a:pt x="87" y="159"/>
                  </a:cubicBezTo>
                  <a:cubicBezTo>
                    <a:pt x="89" y="162"/>
                    <a:pt x="89" y="165"/>
                    <a:pt x="90" y="168"/>
                  </a:cubicBezTo>
                  <a:cubicBezTo>
                    <a:pt x="90" y="172"/>
                    <a:pt x="94" y="172"/>
                    <a:pt x="95" y="174"/>
                  </a:cubicBezTo>
                  <a:cubicBezTo>
                    <a:pt x="98" y="177"/>
                    <a:pt x="100" y="180"/>
                    <a:pt x="101" y="183"/>
                  </a:cubicBezTo>
                  <a:cubicBezTo>
                    <a:pt x="100" y="185"/>
                    <a:pt x="98" y="185"/>
                    <a:pt x="96" y="184"/>
                  </a:cubicBezTo>
                  <a:cubicBezTo>
                    <a:pt x="93" y="182"/>
                    <a:pt x="91" y="176"/>
                    <a:pt x="86" y="176"/>
                  </a:cubicBezTo>
                  <a:cubicBezTo>
                    <a:pt x="83" y="178"/>
                    <a:pt x="87" y="181"/>
                    <a:pt x="87" y="183"/>
                  </a:cubicBezTo>
                  <a:cubicBezTo>
                    <a:pt x="90" y="184"/>
                    <a:pt x="87" y="189"/>
                    <a:pt x="92" y="188"/>
                  </a:cubicBezTo>
                  <a:cubicBezTo>
                    <a:pt x="94" y="190"/>
                    <a:pt x="93" y="194"/>
                    <a:pt x="96" y="194"/>
                  </a:cubicBezTo>
                  <a:cubicBezTo>
                    <a:pt x="97" y="195"/>
                    <a:pt x="97" y="197"/>
                    <a:pt x="99" y="197"/>
                  </a:cubicBezTo>
                  <a:cubicBezTo>
                    <a:pt x="103" y="198"/>
                    <a:pt x="106" y="196"/>
                    <a:pt x="108" y="193"/>
                  </a:cubicBezTo>
                  <a:cubicBezTo>
                    <a:pt x="111" y="191"/>
                    <a:pt x="112" y="196"/>
                    <a:pt x="115" y="196"/>
                  </a:cubicBezTo>
                  <a:cubicBezTo>
                    <a:pt x="119" y="197"/>
                    <a:pt x="119" y="201"/>
                    <a:pt x="121" y="204"/>
                  </a:cubicBezTo>
                  <a:cubicBezTo>
                    <a:pt x="122" y="205"/>
                    <a:pt x="125" y="206"/>
                    <a:pt x="125" y="209"/>
                  </a:cubicBezTo>
                  <a:cubicBezTo>
                    <a:pt x="126" y="209"/>
                    <a:pt x="126" y="209"/>
                    <a:pt x="126" y="209"/>
                  </a:cubicBezTo>
                  <a:cubicBezTo>
                    <a:pt x="134" y="208"/>
                    <a:pt x="134" y="208"/>
                    <a:pt x="134" y="208"/>
                  </a:cubicBezTo>
                  <a:cubicBezTo>
                    <a:pt x="138" y="207"/>
                    <a:pt x="143" y="207"/>
                    <a:pt x="145" y="203"/>
                  </a:cubicBezTo>
                  <a:cubicBezTo>
                    <a:pt x="147" y="201"/>
                    <a:pt x="147" y="201"/>
                    <a:pt x="147" y="201"/>
                  </a:cubicBezTo>
                  <a:cubicBezTo>
                    <a:pt x="149" y="198"/>
                    <a:pt x="147" y="192"/>
                    <a:pt x="150" y="189"/>
                  </a:cubicBezTo>
                  <a:cubicBezTo>
                    <a:pt x="151" y="186"/>
                    <a:pt x="147" y="184"/>
                    <a:pt x="146" y="182"/>
                  </a:cubicBezTo>
                  <a:cubicBezTo>
                    <a:pt x="139" y="172"/>
                    <a:pt x="132" y="162"/>
                    <a:pt x="122" y="155"/>
                  </a:cubicBezTo>
                  <a:cubicBezTo>
                    <a:pt x="121" y="152"/>
                    <a:pt x="116" y="150"/>
                    <a:pt x="116" y="146"/>
                  </a:cubicBezTo>
                  <a:cubicBezTo>
                    <a:pt x="110" y="145"/>
                    <a:pt x="107" y="139"/>
                    <a:pt x="103" y="136"/>
                  </a:cubicBezTo>
                  <a:cubicBezTo>
                    <a:pt x="99" y="130"/>
                    <a:pt x="93" y="126"/>
                    <a:pt x="91" y="119"/>
                  </a:cubicBezTo>
                  <a:cubicBezTo>
                    <a:pt x="93" y="116"/>
                    <a:pt x="90" y="113"/>
                    <a:pt x="91" y="110"/>
                  </a:cubicBezTo>
                  <a:cubicBezTo>
                    <a:pt x="91" y="104"/>
                    <a:pt x="84" y="101"/>
                    <a:pt x="84" y="94"/>
                  </a:cubicBezTo>
                  <a:cubicBezTo>
                    <a:pt x="86" y="90"/>
                    <a:pt x="82" y="88"/>
                    <a:pt x="81" y="84"/>
                  </a:cubicBezTo>
                  <a:cubicBezTo>
                    <a:pt x="79" y="76"/>
                    <a:pt x="79" y="76"/>
                    <a:pt x="79" y="76"/>
                  </a:cubicBezTo>
                  <a:cubicBezTo>
                    <a:pt x="74" y="76"/>
                    <a:pt x="70" y="71"/>
                    <a:pt x="65" y="73"/>
                  </a:cubicBezTo>
                  <a:cubicBezTo>
                    <a:pt x="62" y="71"/>
                    <a:pt x="58" y="73"/>
                    <a:pt x="55" y="74"/>
                  </a:cubicBezTo>
                  <a:cubicBezTo>
                    <a:pt x="52" y="74"/>
                    <a:pt x="50" y="76"/>
                    <a:pt x="50" y="78"/>
                  </a:cubicBezTo>
                  <a:cubicBezTo>
                    <a:pt x="51" y="80"/>
                    <a:pt x="51" y="81"/>
                    <a:pt x="49" y="81"/>
                  </a:cubicBezTo>
                  <a:cubicBezTo>
                    <a:pt x="51" y="83"/>
                    <a:pt x="50" y="88"/>
                    <a:pt x="53" y="88"/>
                  </a:cubicBezTo>
                  <a:cubicBezTo>
                    <a:pt x="54" y="90"/>
                    <a:pt x="56" y="91"/>
                    <a:pt x="56" y="94"/>
                  </a:cubicBezTo>
                  <a:cubicBezTo>
                    <a:pt x="58" y="94"/>
                    <a:pt x="57" y="96"/>
                    <a:pt x="57" y="97"/>
                  </a:cubicBezTo>
                  <a:cubicBezTo>
                    <a:pt x="54" y="98"/>
                    <a:pt x="51" y="97"/>
                    <a:pt x="48" y="95"/>
                  </a:cubicBezTo>
                  <a:cubicBezTo>
                    <a:pt x="46" y="91"/>
                    <a:pt x="44" y="86"/>
                    <a:pt x="43" y="81"/>
                  </a:cubicBezTo>
                  <a:cubicBezTo>
                    <a:pt x="44" y="78"/>
                    <a:pt x="42" y="74"/>
                    <a:pt x="46" y="72"/>
                  </a:cubicBezTo>
                  <a:cubicBezTo>
                    <a:pt x="49" y="72"/>
                    <a:pt x="51" y="68"/>
                    <a:pt x="54" y="69"/>
                  </a:cubicBezTo>
                  <a:cubicBezTo>
                    <a:pt x="58" y="67"/>
                    <a:pt x="62" y="67"/>
                    <a:pt x="66" y="68"/>
                  </a:cubicBezTo>
                  <a:cubicBezTo>
                    <a:pt x="71" y="65"/>
                    <a:pt x="75" y="71"/>
                    <a:pt x="79" y="72"/>
                  </a:cubicBezTo>
                  <a:cubicBezTo>
                    <a:pt x="80" y="74"/>
                    <a:pt x="82" y="72"/>
                    <a:pt x="84" y="72"/>
                  </a:cubicBezTo>
                  <a:cubicBezTo>
                    <a:pt x="85" y="70"/>
                    <a:pt x="86" y="70"/>
                    <a:pt x="87" y="68"/>
                  </a:cubicBezTo>
                  <a:cubicBezTo>
                    <a:pt x="87" y="63"/>
                    <a:pt x="83" y="66"/>
                    <a:pt x="80" y="64"/>
                  </a:cubicBezTo>
                  <a:cubicBezTo>
                    <a:pt x="77" y="61"/>
                    <a:pt x="77" y="55"/>
                    <a:pt x="76" y="50"/>
                  </a:cubicBezTo>
                  <a:cubicBezTo>
                    <a:pt x="71" y="44"/>
                    <a:pt x="76" y="37"/>
                    <a:pt x="70" y="32"/>
                  </a:cubicBezTo>
                  <a:cubicBezTo>
                    <a:pt x="68" y="31"/>
                    <a:pt x="65" y="31"/>
                    <a:pt x="65" y="28"/>
                  </a:cubicBezTo>
                  <a:cubicBezTo>
                    <a:pt x="63" y="26"/>
                    <a:pt x="69" y="24"/>
                    <a:pt x="64" y="24"/>
                  </a:cubicBezTo>
                  <a:cubicBezTo>
                    <a:pt x="61" y="26"/>
                    <a:pt x="60" y="22"/>
                    <a:pt x="59" y="20"/>
                  </a:cubicBezTo>
                  <a:cubicBezTo>
                    <a:pt x="56" y="19"/>
                    <a:pt x="53" y="16"/>
                    <a:pt x="49" y="16"/>
                  </a:cubicBezTo>
                  <a:cubicBezTo>
                    <a:pt x="45" y="14"/>
                    <a:pt x="41" y="10"/>
                    <a:pt x="36" y="11"/>
                  </a:cubicBezTo>
                  <a:cubicBezTo>
                    <a:pt x="31" y="12"/>
                    <a:pt x="27" y="12"/>
                    <a:pt x="22" y="13"/>
                  </a:cubicBezTo>
                  <a:cubicBezTo>
                    <a:pt x="21" y="14"/>
                    <a:pt x="21" y="15"/>
                    <a:pt x="21" y="15"/>
                  </a:cubicBezTo>
                  <a:cubicBezTo>
                    <a:pt x="18" y="18"/>
                    <a:pt x="15" y="19"/>
                    <a:pt x="11" y="20"/>
                  </a:cubicBezTo>
                  <a:cubicBezTo>
                    <a:pt x="10" y="22"/>
                    <a:pt x="9" y="22"/>
                    <a:pt x="8" y="23"/>
                  </a:cubicBezTo>
                  <a:cubicBezTo>
                    <a:pt x="8" y="24"/>
                    <a:pt x="9" y="25"/>
                    <a:pt x="8" y="25"/>
                  </a:cubicBezTo>
                  <a:cubicBezTo>
                    <a:pt x="8" y="26"/>
                    <a:pt x="8" y="26"/>
                    <a:pt x="8" y="26"/>
                  </a:cubicBezTo>
                  <a:cubicBezTo>
                    <a:pt x="8" y="26"/>
                    <a:pt x="8" y="26"/>
                    <a:pt x="9" y="26"/>
                  </a:cubicBezTo>
                  <a:cubicBezTo>
                    <a:pt x="9" y="26"/>
                    <a:pt x="9" y="26"/>
                    <a:pt x="9" y="27"/>
                  </a:cubicBezTo>
                  <a:cubicBezTo>
                    <a:pt x="8" y="29"/>
                    <a:pt x="11" y="30"/>
                    <a:pt x="10" y="32"/>
                  </a:cubicBezTo>
                  <a:cubicBezTo>
                    <a:pt x="11" y="32"/>
                    <a:pt x="12" y="33"/>
                    <a:pt x="12" y="35"/>
                  </a:cubicBezTo>
                  <a:cubicBezTo>
                    <a:pt x="11" y="37"/>
                    <a:pt x="13" y="38"/>
                    <a:pt x="12" y="40"/>
                  </a:cubicBezTo>
                  <a:cubicBezTo>
                    <a:pt x="15" y="44"/>
                    <a:pt x="20" y="44"/>
                    <a:pt x="24" y="45"/>
                  </a:cubicBezTo>
                  <a:cubicBezTo>
                    <a:pt x="26" y="43"/>
                    <a:pt x="22" y="41"/>
                    <a:pt x="22" y="39"/>
                  </a:cubicBezTo>
                  <a:cubicBezTo>
                    <a:pt x="22" y="38"/>
                    <a:pt x="22" y="36"/>
                    <a:pt x="23" y="35"/>
                  </a:cubicBezTo>
                  <a:cubicBezTo>
                    <a:pt x="25" y="35"/>
                    <a:pt x="27" y="35"/>
                    <a:pt x="27" y="33"/>
                  </a:cubicBezTo>
                  <a:cubicBezTo>
                    <a:pt x="27" y="31"/>
                    <a:pt x="27" y="29"/>
                    <a:pt x="29" y="29"/>
                  </a:cubicBezTo>
                  <a:cubicBezTo>
                    <a:pt x="30" y="30"/>
                    <a:pt x="33" y="30"/>
                    <a:pt x="32" y="32"/>
                  </a:cubicBezTo>
                  <a:cubicBezTo>
                    <a:pt x="32" y="34"/>
                    <a:pt x="29" y="36"/>
                    <a:pt x="30" y="39"/>
                  </a:cubicBezTo>
                  <a:cubicBezTo>
                    <a:pt x="34" y="43"/>
                    <a:pt x="34" y="43"/>
                    <a:pt x="34" y="43"/>
                  </a:cubicBezTo>
                  <a:cubicBezTo>
                    <a:pt x="35" y="46"/>
                    <a:pt x="33" y="49"/>
                    <a:pt x="32" y="51"/>
                  </a:cubicBezTo>
                  <a:cubicBezTo>
                    <a:pt x="23" y="54"/>
                    <a:pt x="14" y="51"/>
                    <a:pt x="8" y="45"/>
                  </a:cubicBezTo>
                  <a:cubicBezTo>
                    <a:pt x="3" y="45"/>
                    <a:pt x="5" y="39"/>
                    <a:pt x="3" y="36"/>
                  </a:cubicBezTo>
                  <a:cubicBezTo>
                    <a:pt x="4" y="31"/>
                    <a:pt x="0" y="24"/>
                    <a:pt x="4" y="20"/>
                  </a:cubicBezTo>
                  <a:cubicBezTo>
                    <a:pt x="6" y="19"/>
                    <a:pt x="5" y="15"/>
                    <a:pt x="9" y="14"/>
                  </a:cubicBezTo>
                  <a:cubicBezTo>
                    <a:pt x="10" y="12"/>
                    <a:pt x="8" y="9"/>
                    <a:pt x="11" y="8"/>
                  </a:cubicBezTo>
                  <a:cubicBezTo>
                    <a:pt x="18" y="7"/>
                    <a:pt x="18" y="7"/>
                    <a:pt x="18" y="7"/>
                  </a:cubicBezTo>
                  <a:cubicBezTo>
                    <a:pt x="21" y="1"/>
                    <a:pt x="28" y="5"/>
                    <a:pt x="32" y="1"/>
                  </a:cubicBezTo>
                  <a:cubicBezTo>
                    <a:pt x="36" y="0"/>
                    <a:pt x="40" y="2"/>
                    <a:pt x="44"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9" name="Freeform 308"/>
            <p:cNvSpPr/>
            <p:nvPr/>
          </p:nvSpPr>
          <p:spPr bwMode="auto">
            <a:xfrm>
              <a:off x="6551993" y="4334274"/>
              <a:ext cx="28932" cy="26179"/>
            </a:xfrm>
            <a:custGeom>
              <a:avLst/>
              <a:gdLst>
                <a:gd name="T0" fmla="*/ 9 w 9"/>
                <a:gd name="T1" fmla="*/ 1 h 8"/>
                <a:gd name="T2" fmla="*/ 2 w 9"/>
                <a:gd name="T3" fmla="*/ 8 h 8"/>
                <a:gd name="T4" fmla="*/ 0 w 9"/>
                <a:gd name="T5" fmla="*/ 7 h 8"/>
                <a:gd name="T6" fmla="*/ 7 w 9"/>
                <a:gd name="T7" fmla="*/ 0 h 8"/>
                <a:gd name="T8" fmla="*/ 9 w 9"/>
                <a:gd name="T9" fmla="*/ 1 h 8"/>
              </a:gdLst>
              <a:ahLst/>
              <a:cxnLst>
                <a:cxn ang="0">
                  <a:pos x="T0" y="T1"/>
                </a:cxn>
                <a:cxn ang="0">
                  <a:pos x="T2" y="T3"/>
                </a:cxn>
                <a:cxn ang="0">
                  <a:pos x="T4" y="T5"/>
                </a:cxn>
                <a:cxn ang="0">
                  <a:pos x="T6" y="T7"/>
                </a:cxn>
                <a:cxn ang="0">
                  <a:pos x="T8" y="T9"/>
                </a:cxn>
              </a:cxnLst>
              <a:rect l="0" t="0" r="r" b="b"/>
              <a:pathLst>
                <a:path w="9" h="8">
                  <a:moveTo>
                    <a:pt x="9" y="1"/>
                  </a:moveTo>
                  <a:cubicBezTo>
                    <a:pt x="8" y="4"/>
                    <a:pt x="5" y="6"/>
                    <a:pt x="2" y="8"/>
                  </a:cubicBezTo>
                  <a:cubicBezTo>
                    <a:pt x="1" y="8"/>
                    <a:pt x="0" y="8"/>
                    <a:pt x="0" y="7"/>
                  </a:cubicBezTo>
                  <a:cubicBezTo>
                    <a:pt x="1" y="4"/>
                    <a:pt x="4" y="2"/>
                    <a:pt x="7" y="0"/>
                  </a:cubicBezTo>
                  <a:lnTo>
                    <a:pt x="9" y="1"/>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0" name="Freeform 309"/>
            <p:cNvSpPr/>
            <p:nvPr/>
          </p:nvSpPr>
          <p:spPr bwMode="auto">
            <a:xfrm>
              <a:off x="6994248" y="4350808"/>
              <a:ext cx="169462" cy="214945"/>
            </a:xfrm>
            <a:custGeom>
              <a:avLst/>
              <a:gdLst>
                <a:gd name="T0" fmla="*/ 48 w 52"/>
                <a:gd name="T1" fmla="*/ 11 h 66"/>
                <a:gd name="T2" fmla="*/ 47 w 52"/>
                <a:gd name="T3" fmla="*/ 17 h 66"/>
                <a:gd name="T4" fmla="*/ 50 w 52"/>
                <a:gd name="T5" fmla="*/ 24 h 66"/>
                <a:gd name="T6" fmla="*/ 46 w 52"/>
                <a:gd name="T7" fmla="*/ 32 h 66"/>
                <a:gd name="T8" fmla="*/ 41 w 52"/>
                <a:gd name="T9" fmla="*/ 30 h 66"/>
                <a:gd name="T10" fmla="*/ 38 w 52"/>
                <a:gd name="T11" fmla="*/ 35 h 66"/>
                <a:gd name="T12" fmla="*/ 40 w 52"/>
                <a:gd name="T13" fmla="*/ 42 h 66"/>
                <a:gd name="T14" fmla="*/ 30 w 52"/>
                <a:gd name="T15" fmla="*/ 57 h 66"/>
                <a:gd name="T16" fmla="*/ 20 w 52"/>
                <a:gd name="T17" fmla="*/ 65 h 66"/>
                <a:gd name="T18" fmla="*/ 16 w 52"/>
                <a:gd name="T19" fmla="*/ 66 h 66"/>
                <a:gd name="T20" fmla="*/ 13 w 52"/>
                <a:gd name="T21" fmla="*/ 62 h 66"/>
                <a:gd name="T22" fmla="*/ 21 w 52"/>
                <a:gd name="T23" fmla="*/ 58 h 66"/>
                <a:gd name="T24" fmla="*/ 24 w 52"/>
                <a:gd name="T25" fmla="*/ 56 h 66"/>
                <a:gd name="T26" fmla="*/ 23 w 52"/>
                <a:gd name="T27" fmla="*/ 53 h 66"/>
                <a:gd name="T28" fmla="*/ 20 w 52"/>
                <a:gd name="T29" fmla="*/ 57 h 66"/>
                <a:gd name="T30" fmla="*/ 4 w 52"/>
                <a:gd name="T31" fmla="*/ 61 h 66"/>
                <a:gd name="T32" fmla="*/ 0 w 52"/>
                <a:gd name="T33" fmla="*/ 60 h 66"/>
                <a:gd name="T34" fmla="*/ 9 w 52"/>
                <a:gd name="T35" fmla="*/ 55 h 66"/>
                <a:gd name="T36" fmla="*/ 16 w 52"/>
                <a:gd name="T37" fmla="*/ 53 h 66"/>
                <a:gd name="T38" fmla="*/ 25 w 52"/>
                <a:gd name="T39" fmla="*/ 46 h 66"/>
                <a:gd name="T40" fmla="*/ 31 w 52"/>
                <a:gd name="T41" fmla="*/ 39 h 66"/>
                <a:gd name="T42" fmla="*/ 37 w 52"/>
                <a:gd name="T43" fmla="*/ 30 h 66"/>
                <a:gd name="T44" fmla="*/ 39 w 52"/>
                <a:gd name="T45" fmla="*/ 13 h 66"/>
                <a:gd name="T46" fmla="*/ 28 w 52"/>
                <a:gd name="T47" fmla="*/ 3 h 66"/>
                <a:gd name="T48" fmla="*/ 31 w 52"/>
                <a:gd name="T49" fmla="*/ 1 h 66"/>
                <a:gd name="T50" fmla="*/ 35 w 52"/>
                <a:gd name="T51" fmla="*/ 0 h 66"/>
                <a:gd name="T52" fmla="*/ 48 w 52"/>
                <a:gd name="T53" fmla="*/ 1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66">
                  <a:moveTo>
                    <a:pt x="48" y="11"/>
                  </a:moveTo>
                  <a:cubicBezTo>
                    <a:pt x="47" y="13"/>
                    <a:pt x="48" y="15"/>
                    <a:pt x="47" y="17"/>
                  </a:cubicBezTo>
                  <a:cubicBezTo>
                    <a:pt x="47" y="21"/>
                    <a:pt x="52" y="21"/>
                    <a:pt x="50" y="24"/>
                  </a:cubicBezTo>
                  <a:cubicBezTo>
                    <a:pt x="49" y="27"/>
                    <a:pt x="50" y="31"/>
                    <a:pt x="46" y="32"/>
                  </a:cubicBezTo>
                  <a:cubicBezTo>
                    <a:pt x="43" y="33"/>
                    <a:pt x="44" y="29"/>
                    <a:pt x="41" y="30"/>
                  </a:cubicBezTo>
                  <a:cubicBezTo>
                    <a:pt x="40" y="31"/>
                    <a:pt x="39" y="33"/>
                    <a:pt x="38" y="35"/>
                  </a:cubicBezTo>
                  <a:cubicBezTo>
                    <a:pt x="38" y="38"/>
                    <a:pt x="42" y="39"/>
                    <a:pt x="40" y="42"/>
                  </a:cubicBezTo>
                  <a:cubicBezTo>
                    <a:pt x="38" y="48"/>
                    <a:pt x="31" y="51"/>
                    <a:pt x="30" y="57"/>
                  </a:cubicBezTo>
                  <a:cubicBezTo>
                    <a:pt x="27" y="60"/>
                    <a:pt x="23" y="61"/>
                    <a:pt x="20" y="65"/>
                  </a:cubicBezTo>
                  <a:cubicBezTo>
                    <a:pt x="19" y="66"/>
                    <a:pt x="17" y="66"/>
                    <a:pt x="16" y="66"/>
                  </a:cubicBezTo>
                  <a:cubicBezTo>
                    <a:pt x="15" y="65"/>
                    <a:pt x="13" y="64"/>
                    <a:pt x="13" y="62"/>
                  </a:cubicBezTo>
                  <a:cubicBezTo>
                    <a:pt x="15" y="59"/>
                    <a:pt x="20" y="63"/>
                    <a:pt x="21" y="58"/>
                  </a:cubicBezTo>
                  <a:cubicBezTo>
                    <a:pt x="22" y="57"/>
                    <a:pt x="23" y="57"/>
                    <a:pt x="24" y="56"/>
                  </a:cubicBezTo>
                  <a:cubicBezTo>
                    <a:pt x="24" y="55"/>
                    <a:pt x="24" y="54"/>
                    <a:pt x="23" y="53"/>
                  </a:cubicBezTo>
                  <a:cubicBezTo>
                    <a:pt x="21" y="53"/>
                    <a:pt x="21" y="55"/>
                    <a:pt x="20" y="57"/>
                  </a:cubicBezTo>
                  <a:cubicBezTo>
                    <a:pt x="16" y="62"/>
                    <a:pt x="10" y="58"/>
                    <a:pt x="4" y="61"/>
                  </a:cubicBezTo>
                  <a:cubicBezTo>
                    <a:pt x="3" y="61"/>
                    <a:pt x="1" y="62"/>
                    <a:pt x="0" y="60"/>
                  </a:cubicBezTo>
                  <a:cubicBezTo>
                    <a:pt x="1" y="56"/>
                    <a:pt x="6" y="58"/>
                    <a:pt x="9" y="55"/>
                  </a:cubicBezTo>
                  <a:cubicBezTo>
                    <a:pt x="11" y="55"/>
                    <a:pt x="15" y="56"/>
                    <a:pt x="16" y="53"/>
                  </a:cubicBezTo>
                  <a:cubicBezTo>
                    <a:pt x="16" y="48"/>
                    <a:pt x="23" y="50"/>
                    <a:pt x="25" y="46"/>
                  </a:cubicBezTo>
                  <a:cubicBezTo>
                    <a:pt x="28" y="44"/>
                    <a:pt x="30" y="42"/>
                    <a:pt x="31" y="39"/>
                  </a:cubicBezTo>
                  <a:cubicBezTo>
                    <a:pt x="33" y="36"/>
                    <a:pt x="38" y="34"/>
                    <a:pt x="37" y="30"/>
                  </a:cubicBezTo>
                  <a:cubicBezTo>
                    <a:pt x="39" y="25"/>
                    <a:pt x="41" y="19"/>
                    <a:pt x="39" y="13"/>
                  </a:cubicBezTo>
                  <a:cubicBezTo>
                    <a:pt x="38" y="7"/>
                    <a:pt x="30" y="8"/>
                    <a:pt x="28" y="3"/>
                  </a:cubicBezTo>
                  <a:cubicBezTo>
                    <a:pt x="28" y="2"/>
                    <a:pt x="29" y="0"/>
                    <a:pt x="31" y="1"/>
                  </a:cubicBezTo>
                  <a:cubicBezTo>
                    <a:pt x="33" y="1"/>
                    <a:pt x="34" y="1"/>
                    <a:pt x="35" y="0"/>
                  </a:cubicBezTo>
                  <a:cubicBezTo>
                    <a:pt x="40" y="2"/>
                    <a:pt x="47" y="5"/>
                    <a:pt x="48" y="1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1" name="Freeform 310"/>
            <p:cNvSpPr/>
            <p:nvPr/>
          </p:nvSpPr>
          <p:spPr bwMode="auto">
            <a:xfrm>
              <a:off x="8011019" y="4418323"/>
              <a:ext cx="2756" cy="4134"/>
            </a:xfrm>
            <a:custGeom>
              <a:avLst/>
              <a:gdLst>
                <a:gd name="T0" fmla="*/ 0 w 2"/>
                <a:gd name="T1" fmla="*/ 3 h 3"/>
                <a:gd name="T2" fmla="*/ 0 w 2"/>
                <a:gd name="T3" fmla="*/ 0 h 3"/>
                <a:gd name="T4" fmla="*/ 2 w 2"/>
                <a:gd name="T5" fmla="*/ 3 h 3"/>
                <a:gd name="T6" fmla="*/ 0 w 2"/>
                <a:gd name="T7" fmla="*/ 3 h 3"/>
              </a:gdLst>
              <a:ahLst/>
              <a:cxnLst>
                <a:cxn ang="0">
                  <a:pos x="T0" y="T1"/>
                </a:cxn>
                <a:cxn ang="0">
                  <a:pos x="T2" y="T3"/>
                </a:cxn>
                <a:cxn ang="0">
                  <a:pos x="T4" y="T5"/>
                </a:cxn>
                <a:cxn ang="0">
                  <a:pos x="T6" y="T7"/>
                </a:cxn>
              </a:cxnLst>
              <a:rect l="0" t="0" r="r" b="b"/>
              <a:pathLst>
                <a:path w="2" h="3">
                  <a:moveTo>
                    <a:pt x="0" y="3"/>
                  </a:moveTo>
                  <a:lnTo>
                    <a:pt x="0" y="0"/>
                  </a:lnTo>
                  <a:lnTo>
                    <a:pt x="2" y="3"/>
                  </a:lnTo>
                  <a:lnTo>
                    <a:pt x="0"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2" name="Freeform 311"/>
            <p:cNvSpPr/>
            <p:nvPr/>
          </p:nvSpPr>
          <p:spPr bwMode="auto">
            <a:xfrm>
              <a:off x="8011019" y="4432101"/>
              <a:ext cx="0" cy="2756"/>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3" name="Freeform 312"/>
            <p:cNvSpPr/>
            <p:nvPr/>
          </p:nvSpPr>
          <p:spPr bwMode="auto">
            <a:xfrm>
              <a:off x="6470707" y="4434857"/>
              <a:ext cx="41332" cy="56492"/>
            </a:xfrm>
            <a:custGeom>
              <a:avLst/>
              <a:gdLst>
                <a:gd name="T0" fmla="*/ 12 w 13"/>
                <a:gd name="T1" fmla="*/ 8 h 17"/>
                <a:gd name="T2" fmla="*/ 13 w 13"/>
                <a:gd name="T3" fmla="*/ 14 h 17"/>
                <a:gd name="T4" fmla="*/ 10 w 13"/>
                <a:gd name="T5" fmla="*/ 16 h 17"/>
                <a:gd name="T6" fmla="*/ 8 w 13"/>
                <a:gd name="T7" fmla="*/ 14 h 17"/>
                <a:gd name="T8" fmla="*/ 7 w 13"/>
                <a:gd name="T9" fmla="*/ 7 h 17"/>
                <a:gd name="T10" fmla="*/ 2 w 13"/>
                <a:gd name="T11" fmla="*/ 6 h 17"/>
                <a:gd name="T12" fmla="*/ 5 w 13"/>
                <a:gd name="T13" fmla="*/ 2 h 17"/>
                <a:gd name="T14" fmla="*/ 12 w 13"/>
                <a:gd name="T15" fmla="*/ 8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7">
                  <a:moveTo>
                    <a:pt x="12" y="8"/>
                  </a:moveTo>
                  <a:cubicBezTo>
                    <a:pt x="10" y="9"/>
                    <a:pt x="11" y="12"/>
                    <a:pt x="13" y="14"/>
                  </a:cubicBezTo>
                  <a:cubicBezTo>
                    <a:pt x="12" y="16"/>
                    <a:pt x="12" y="17"/>
                    <a:pt x="10" y="16"/>
                  </a:cubicBezTo>
                  <a:cubicBezTo>
                    <a:pt x="9" y="16"/>
                    <a:pt x="8" y="15"/>
                    <a:pt x="8" y="14"/>
                  </a:cubicBezTo>
                  <a:cubicBezTo>
                    <a:pt x="7" y="11"/>
                    <a:pt x="11" y="8"/>
                    <a:pt x="7" y="7"/>
                  </a:cubicBezTo>
                  <a:cubicBezTo>
                    <a:pt x="6" y="8"/>
                    <a:pt x="3" y="7"/>
                    <a:pt x="2" y="6"/>
                  </a:cubicBezTo>
                  <a:cubicBezTo>
                    <a:pt x="0" y="4"/>
                    <a:pt x="4" y="3"/>
                    <a:pt x="5" y="2"/>
                  </a:cubicBezTo>
                  <a:cubicBezTo>
                    <a:pt x="8" y="0"/>
                    <a:pt x="10" y="5"/>
                    <a:pt x="12"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4" name="Freeform 313"/>
            <p:cNvSpPr/>
            <p:nvPr/>
          </p:nvSpPr>
          <p:spPr bwMode="auto">
            <a:xfrm>
              <a:off x="8020664" y="4458281"/>
              <a:ext cx="4133" cy="6889"/>
            </a:xfrm>
            <a:custGeom>
              <a:avLst/>
              <a:gdLst>
                <a:gd name="T0" fmla="*/ 1 w 1"/>
                <a:gd name="T1" fmla="*/ 1 h 2"/>
                <a:gd name="T2" fmla="*/ 0 w 1"/>
                <a:gd name="T3" fmla="*/ 1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2"/>
                    <a:pt x="0" y="1"/>
                  </a:cubicBezTo>
                  <a:cubicBezTo>
                    <a:pt x="0" y="0"/>
                    <a:pt x="0" y="0"/>
                    <a:pt x="0" y="0"/>
                  </a:cubicBezTo>
                  <a:lnTo>
                    <a:pt x="1" y="1"/>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5" name="Freeform 314"/>
            <p:cNvSpPr/>
            <p:nvPr/>
          </p:nvSpPr>
          <p:spPr bwMode="auto">
            <a:xfrm>
              <a:off x="6609859" y="4470681"/>
              <a:ext cx="362345" cy="808800"/>
            </a:xfrm>
            <a:custGeom>
              <a:avLst/>
              <a:gdLst>
                <a:gd name="T0" fmla="*/ 26 w 111"/>
                <a:gd name="T1" fmla="*/ 9 h 247"/>
                <a:gd name="T2" fmla="*/ 36 w 111"/>
                <a:gd name="T3" fmla="*/ 20 h 247"/>
                <a:gd name="T4" fmla="*/ 45 w 111"/>
                <a:gd name="T5" fmla="*/ 16 h 247"/>
                <a:gd name="T6" fmla="*/ 59 w 111"/>
                <a:gd name="T7" fmla="*/ 11 h 247"/>
                <a:gd name="T8" fmla="*/ 70 w 111"/>
                <a:gd name="T9" fmla="*/ 11 h 247"/>
                <a:gd name="T10" fmla="*/ 85 w 111"/>
                <a:gd name="T11" fmla="*/ 18 h 247"/>
                <a:gd name="T12" fmla="*/ 85 w 111"/>
                <a:gd name="T13" fmla="*/ 21 h 247"/>
                <a:gd name="T14" fmla="*/ 100 w 111"/>
                <a:gd name="T15" fmla="*/ 21 h 247"/>
                <a:gd name="T16" fmla="*/ 100 w 111"/>
                <a:gd name="T17" fmla="*/ 36 h 247"/>
                <a:gd name="T18" fmla="*/ 105 w 111"/>
                <a:gd name="T19" fmla="*/ 51 h 247"/>
                <a:gd name="T20" fmla="*/ 99 w 111"/>
                <a:gd name="T21" fmla="*/ 71 h 247"/>
                <a:gd name="T22" fmla="*/ 107 w 111"/>
                <a:gd name="T23" fmla="*/ 80 h 247"/>
                <a:gd name="T24" fmla="*/ 107 w 111"/>
                <a:gd name="T25" fmla="*/ 93 h 247"/>
                <a:gd name="T26" fmla="*/ 104 w 111"/>
                <a:gd name="T27" fmla="*/ 108 h 247"/>
                <a:gd name="T28" fmla="*/ 104 w 111"/>
                <a:gd name="T29" fmla="*/ 117 h 247"/>
                <a:gd name="T30" fmla="*/ 100 w 111"/>
                <a:gd name="T31" fmla="*/ 136 h 247"/>
                <a:gd name="T32" fmla="*/ 87 w 111"/>
                <a:gd name="T33" fmla="*/ 136 h 247"/>
                <a:gd name="T34" fmla="*/ 81 w 111"/>
                <a:gd name="T35" fmla="*/ 136 h 247"/>
                <a:gd name="T36" fmla="*/ 83 w 111"/>
                <a:gd name="T37" fmla="*/ 135 h 247"/>
                <a:gd name="T38" fmla="*/ 87 w 111"/>
                <a:gd name="T39" fmla="*/ 149 h 247"/>
                <a:gd name="T40" fmla="*/ 87 w 111"/>
                <a:gd name="T41" fmla="*/ 163 h 247"/>
                <a:gd name="T42" fmla="*/ 81 w 111"/>
                <a:gd name="T43" fmla="*/ 180 h 247"/>
                <a:gd name="T44" fmla="*/ 84 w 111"/>
                <a:gd name="T45" fmla="*/ 185 h 247"/>
                <a:gd name="T46" fmla="*/ 77 w 111"/>
                <a:gd name="T47" fmla="*/ 198 h 247"/>
                <a:gd name="T48" fmla="*/ 85 w 111"/>
                <a:gd name="T49" fmla="*/ 200 h 247"/>
                <a:gd name="T50" fmla="*/ 85 w 111"/>
                <a:gd name="T51" fmla="*/ 215 h 247"/>
                <a:gd name="T52" fmla="*/ 84 w 111"/>
                <a:gd name="T53" fmla="*/ 218 h 247"/>
                <a:gd name="T54" fmla="*/ 90 w 111"/>
                <a:gd name="T55" fmla="*/ 228 h 247"/>
                <a:gd name="T56" fmla="*/ 94 w 111"/>
                <a:gd name="T57" fmla="*/ 239 h 247"/>
                <a:gd name="T58" fmla="*/ 98 w 111"/>
                <a:gd name="T59" fmla="*/ 246 h 247"/>
                <a:gd name="T60" fmla="*/ 78 w 111"/>
                <a:gd name="T61" fmla="*/ 237 h 247"/>
                <a:gd name="T62" fmla="*/ 67 w 111"/>
                <a:gd name="T63" fmla="*/ 223 h 247"/>
                <a:gd name="T64" fmla="*/ 73 w 111"/>
                <a:gd name="T65" fmla="*/ 218 h 247"/>
                <a:gd name="T66" fmla="*/ 69 w 111"/>
                <a:gd name="T67" fmla="*/ 214 h 247"/>
                <a:gd name="T68" fmla="*/ 64 w 111"/>
                <a:gd name="T69" fmla="*/ 201 h 247"/>
                <a:gd name="T70" fmla="*/ 66 w 111"/>
                <a:gd name="T71" fmla="*/ 196 h 247"/>
                <a:gd name="T72" fmla="*/ 58 w 111"/>
                <a:gd name="T73" fmla="*/ 192 h 247"/>
                <a:gd name="T74" fmla="*/ 58 w 111"/>
                <a:gd name="T75" fmla="*/ 175 h 247"/>
                <a:gd name="T76" fmla="*/ 71 w 111"/>
                <a:gd name="T77" fmla="*/ 146 h 247"/>
                <a:gd name="T78" fmla="*/ 82 w 111"/>
                <a:gd name="T79" fmla="*/ 115 h 247"/>
                <a:gd name="T80" fmla="*/ 85 w 111"/>
                <a:gd name="T81" fmla="*/ 96 h 247"/>
                <a:gd name="T82" fmla="*/ 92 w 111"/>
                <a:gd name="T83" fmla="*/ 90 h 247"/>
                <a:gd name="T84" fmla="*/ 90 w 111"/>
                <a:gd name="T85" fmla="*/ 70 h 247"/>
                <a:gd name="T86" fmla="*/ 87 w 111"/>
                <a:gd name="T87" fmla="*/ 40 h 247"/>
                <a:gd name="T88" fmla="*/ 81 w 111"/>
                <a:gd name="T89" fmla="*/ 32 h 247"/>
                <a:gd name="T90" fmla="*/ 65 w 111"/>
                <a:gd name="T91" fmla="*/ 23 h 247"/>
                <a:gd name="T92" fmla="*/ 46 w 111"/>
                <a:gd name="T93" fmla="*/ 25 h 247"/>
                <a:gd name="T94" fmla="*/ 27 w 111"/>
                <a:gd name="T95" fmla="*/ 35 h 247"/>
                <a:gd name="T96" fmla="*/ 23 w 111"/>
                <a:gd name="T97" fmla="*/ 40 h 247"/>
                <a:gd name="T98" fmla="*/ 24 w 111"/>
                <a:gd name="T99" fmla="*/ 58 h 247"/>
                <a:gd name="T100" fmla="*/ 13 w 111"/>
                <a:gd name="T101" fmla="*/ 58 h 247"/>
                <a:gd name="T102" fmla="*/ 7 w 111"/>
                <a:gd name="T103" fmla="*/ 68 h 247"/>
                <a:gd name="T104" fmla="*/ 3 w 111"/>
                <a:gd name="T105" fmla="*/ 63 h 247"/>
                <a:gd name="T106" fmla="*/ 11 w 111"/>
                <a:gd name="T107" fmla="*/ 34 h 247"/>
                <a:gd name="T108" fmla="*/ 14 w 111"/>
                <a:gd name="T109" fmla="*/ 7 h 247"/>
                <a:gd name="T110" fmla="*/ 25 w 111"/>
                <a:gd name="T111" fmla="*/ 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1" h="247">
                  <a:moveTo>
                    <a:pt x="25" y="3"/>
                  </a:moveTo>
                  <a:cubicBezTo>
                    <a:pt x="27" y="5"/>
                    <a:pt x="24" y="7"/>
                    <a:pt x="26" y="9"/>
                  </a:cubicBezTo>
                  <a:cubicBezTo>
                    <a:pt x="27" y="12"/>
                    <a:pt x="25" y="17"/>
                    <a:pt x="29" y="18"/>
                  </a:cubicBezTo>
                  <a:cubicBezTo>
                    <a:pt x="32" y="17"/>
                    <a:pt x="34" y="18"/>
                    <a:pt x="36" y="20"/>
                  </a:cubicBezTo>
                  <a:cubicBezTo>
                    <a:pt x="37" y="21"/>
                    <a:pt x="39" y="23"/>
                    <a:pt x="40" y="22"/>
                  </a:cubicBezTo>
                  <a:cubicBezTo>
                    <a:pt x="40" y="19"/>
                    <a:pt x="42" y="17"/>
                    <a:pt x="45" y="16"/>
                  </a:cubicBezTo>
                  <a:cubicBezTo>
                    <a:pt x="46" y="15"/>
                    <a:pt x="48" y="16"/>
                    <a:pt x="50" y="14"/>
                  </a:cubicBezTo>
                  <a:cubicBezTo>
                    <a:pt x="53" y="14"/>
                    <a:pt x="56" y="13"/>
                    <a:pt x="59" y="11"/>
                  </a:cubicBezTo>
                  <a:cubicBezTo>
                    <a:pt x="61" y="11"/>
                    <a:pt x="62" y="12"/>
                    <a:pt x="63" y="13"/>
                  </a:cubicBezTo>
                  <a:cubicBezTo>
                    <a:pt x="65" y="13"/>
                    <a:pt x="67" y="10"/>
                    <a:pt x="70" y="11"/>
                  </a:cubicBezTo>
                  <a:cubicBezTo>
                    <a:pt x="71" y="17"/>
                    <a:pt x="77" y="13"/>
                    <a:pt x="81" y="14"/>
                  </a:cubicBezTo>
                  <a:cubicBezTo>
                    <a:pt x="82" y="16"/>
                    <a:pt x="87" y="15"/>
                    <a:pt x="85" y="18"/>
                  </a:cubicBezTo>
                  <a:cubicBezTo>
                    <a:pt x="85" y="19"/>
                    <a:pt x="84" y="20"/>
                    <a:pt x="84" y="20"/>
                  </a:cubicBezTo>
                  <a:cubicBezTo>
                    <a:pt x="85" y="21"/>
                    <a:pt x="85" y="21"/>
                    <a:pt x="85" y="21"/>
                  </a:cubicBezTo>
                  <a:cubicBezTo>
                    <a:pt x="88" y="19"/>
                    <a:pt x="93" y="19"/>
                    <a:pt x="96" y="21"/>
                  </a:cubicBezTo>
                  <a:cubicBezTo>
                    <a:pt x="97" y="20"/>
                    <a:pt x="99" y="19"/>
                    <a:pt x="100" y="21"/>
                  </a:cubicBezTo>
                  <a:cubicBezTo>
                    <a:pt x="100" y="23"/>
                    <a:pt x="103" y="25"/>
                    <a:pt x="104" y="27"/>
                  </a:cubicBezTo>
                  <a:cubicBezTo>
                    <a:pt x="103" y="30"/>
                    <a:pt x="97" y="32"/>
                    <a:pt x="100" y="36"/>
                  </a:cubicBezTo>
                  <a:cubicBezTo>
                    <a:pt x="103" y="38"/>
                    <a:pt x="106" y="40"/>
                    <a:pt x="105" y="44"/>
                  </a:cubicBezTo>
                  <a:cubicBezTo>
                    <a:pt x="108" y="46"/>
                    <a:pt x="105" y="48"/>
                    <a:pt x="105" y="51"/>
                  </a:cubicBezTo>
                  <a:cubicBezTo>
                    <a:pt x="108" y="56"/>
                    <a:pt x="108" y="60"/>
                    <a:pt x="107" y="65"/>
                  </a:cubicBezTo>
                  <a:cubicBezTo>
                    <a:pt x="104" y="68"/>
                    <a:pt x="103" y="71"/>
                    <a:pt x="99" y="71"/>
                  </a:cubicBezTo>
                  <a:cubicBezTo>
                    <a:pt x="99" y="74"/>
                    <a:pt x="103" y="72"/>
                    <a:pt x="104" y="74"/>
                  </a:cubicBezTo>
                  <a:cubicBezTo>
                    <a:pt x="105" y="76"/>
                    <a:pt x="107" y="78"/>
                    <a:pt x="107" y="80"/>
                  </a:cubicBezTo>
                  <a:cubicBezTo>
                    <a:pt x="111" y="84"/>
                    <a:pt x="104" y="86"/>
                    <a:pt x="104" y="90"/>
                  </a:cubicBezTo>
                  <a:cubicBezTo>
                    <a:pt x="105" y="92"/>
                    <a:pt x="106" y="93"/>
                    <a:pt x="107" y="93"/>
                  </a:cubicBezTo>
                  <a:cubicBezTo>
                    <a:pt x="106" y="96"/>
                    <a:pt x="109" y="101"/>
                    <a:pt x="106" y="103"/>
                  </a:cubicBezTo>
                  <a:cubicBezTo>
                    <a:pt x="106" y="106"/>
                    <a:pt x="105" y="106"/>
                    <a:pt x="104" y="108"/>
                  </a:cubicBezTo>
                  <a:cubicBezTo>
                    <a:pt x="105" y="109"/>
                    <a:pt x="106" y="109"/>
                    <a:pt x="106" y="110"/>
                  </a:cubicBezTo>
                  <a:cubicBezTo>
                    <a:pt x="104" y="112"/>
                    <a:pt x="105" y="115"/>
                    <a:pt x="104" y="117"/>
                  </a:cubicBezTo>
                  <a:cubicBezTo>
                    <a:pt x="103" y="121"/>
                    <a:pt x="104" y="124"/>
                    <a:pt x="102" y="127"/>
                  </a:cubicBezTo>
                  <a:cubicBezTo>
                    <a:pt x="100" y="136"/>
                    <a:pt x="100" y="136"/>
                    <a:pt x="100" y="136"/>
                  </a:cubicBezTo>
                  <a:cubicBezTo>
                    <a:pt x="99" y="137"/>
                    <a:pt x="97" y="137"/>
                    <a:pt x="96" y="137"/>
                  </a:cubicBezTo>
                  <a:cubicBezTo>
                    <a:pt x="93" y="136"/>
                    <a:pt x="90" y="136"/>
                    <a:pt x="87" y="136"/>
                  </a:cubicBezTo>
                  <a:cubicBezTo>
                    <a:pt x="86" y="134"/>
                    <a:pt x="85" y="132"/>
                    <a:pt x="83" y="133"/>
                  </a:cubicBezTo>
                  <a:cubicBezTo>
                    <a:pt x="81" y="134"/>
                    <a:pt x="81" y="135"/>
                    <a:pt x="81" y="136"/>
                  </a:cubicBezTo>
                  <a:cubicBezTo>
                    <a:pt x="82" y="137"/>
                    <a:pt x="82" y="136"/>
                    <a:pt x="83" y="136"/>
                  </a:cubicBezTo>
                  <a:cubicBezTo>
                    <a:pt x="83" y="135"/>
                    <a:pt x="83" y="135"/>
                    <a:pt x="83" y="135"/>
                  </a:cubicBezTo>
                  <a:cubicBezTo>
                    <a:pt x="87" y="137"/>
                    <a:pt x="84" y="143"/>
                    <a:pt x="89" y="142"/>
                  </a:cubicBezTo>
                  <a:cubicBezTo>
                    <a:pt x="91" y="144"/>
                    <a:pt x="87" y="146"/>
                    <a:pt x="87" y="149"/>
                  </a:cubicBezTo>
                  <a:cubicBezTo>
                    <a:pt x="91" y="153"/>
                    <a:pt x="87" y="157"/>
                    <a:pt x="87" y="161"/>
                  </a:cubicBezTo>
                  <a:cubicBezTo>
                    <a:pt x="86" y="161"/>
                    <a:pt x="87" y="162"/>
                    <a:pt x="87" y="163"/>
                  </a:cubicBezTo>
                  <a:cubicBezTo>
                    <a:pt x="86" y="165"/>
                    <a:pt x="83" y="167"/>
                    <a:pt x="84" y="170"/>
                  </a:cubicBezTo>
                  <a:cubicBezTo>
                    <a:pt x="88" y="174"/>
                    <a:pt x="83" y="177"/>
                    <a:pt x="81" y="180"/>
                  </a:cubicBezTo>
                  <a:cubicBezTo>
                    <a:pt x="81" y="181"/>
                    <a:pt x="80" y="182"/>
                    <a:pt x="80" y="184"/>
                  </a:cubicBezTo>
                  <a:cubicBezTo>
                    <a:pt x="81" y="184"/>
                    <a:pt x="85" y="183"/>
                    <a:pt x="84" y="185"/>
                  </a:cubicBezTo>
                  <a:cubicBezTo>
                    <a:pt x="84" y="189"/>
                    <a:pt x="83" y="192"/>
                    <a:pt x="81" y="194"/>
                  </a:cubicBezTo>
                  <a:cubicBezTo>
                    <a:pt x="79" y="195"/>
                    <a:pt x="76" y="196"/>
                    <a:pt x="77" y="198"/>
                  </a:cubicBezTo>
                  <a:cubicBezTo>
                    <a:pt x="76" y="199"/>
                    <a:pt x="75" y="201"/>
                    <a:pt x="76" y="201"/>
                  </a:cubicBezTo>
                  <a:cubicBezTo>
                    <a:pt x="79" y="202"/>
                    <a:pt x="82" y="195"/>
                    <a:pt x="85" y="200"/>
                  </a:cubicBezTo>
                  <a:cubicBezTo>
                    <a:pt x="83" y="204"/>
                    <a:pt x="87" y="208"/>
                    <a:pt x="85" y="211"/>
                  </a:cubicBezTo>
                  <a:cubicBezTo>
                    <a:pt x="86" y="212"/>
                    <a:pt x="85" y="214"/>
                    <a:pt x="85" y="215"/>
                  </a:cubicBezTo>
                  <a:cubicBezTo>
                    <a:pt x="84" y="215"/>
                    <a:pt x="84" y="215"/>
                    <a:pt x="84" y="215"/>
                  </a:cubicBezTo>
                  <a:cubicBezTo>
                    <a:pt x="84" y="215"/>
                    <a:pt x="85" y="218"/>
                    <a:pt x="84" y="218"/>
                  </a:cubicBezTo>
                  <a:cubicBezTo>
                    <a:pt x="87" y="219"/>
                    <a:pt x="90" y="217"/>
                    <a:pt x="91" y="220"/>
                  </a:cubicBezTo>
                  <a:cubicBezTo>
                    <a:pt x="91" y="223"/>
                    <a:pt x="89" y="225"/>
                    <a:pt x="90" y="228"/>
                  </a:cubicBezTo>
                  <a:cubicBezTo>
                    <a:pt x="92" y="231"/>
                    <a:pt x="87" y="229"/>
                    <a:pt x="89" y="232"/>
                  </a:cubicBezTo>
                  <a:cubicBezTo>
                    <a:pt x="92" y="232"/>
                    <a:pt x="93" y="236"/>
                    <a:pt x="94" y="239"/>
                  </a:cubicBezTo>
                  <a:cubicBezTo>
                    <a:pt x="96" y="241"/>
                    <a:pt x="100" y="240"/>
                    <a:pt x="101" y="242"/>
                  </a:cubicBezTo>
                  <a:cubicBezTo>
                    <a:pt x="101" y="244"/>
                    <a:pt x="100" y="245"/>
                    <a:pt x="98" y="246"/>
                  </a:cubicBezTo>
                  <a:cubicBezTo>
                    <a:pt x="94" y="247"/>
                    <a:pt x="91" y="245"/>
                    <a:pt x="88" y="244"/>
                  </a:cubicBezTo>
                  <a:cubicBezTo>
                    <a:pt x="84" y="242"/>
                    <a:pt x="81" y="240"/>
                    <a:pt x="78" y="237"/>
                  </a:cubicBezTo>
                  <a:cubicBezTo>
                    <a:pt x="79" y="236"/>
                    <a:pt x="81" y="234"/>
                    <a:pt x="80" y="232"/>
                  </a:cubicBezTo>
                  <a:cubicBezTo>
                    <a:pt x="75" y="231"/>
                    <a:pt x="70" y="228"/>
                    <a:pt x="67" y="223"/>
                  </a:cubicBezTo>
                  <a:cubicBezTo>
                    <a:pt x="69" y="221"/>
                    <a:pt x="71" y="220"/>
                    <a:pt x="73" y="220"/>
                  </a:cubicBezTo>
                  <a:cubicBezTo>
                    <a:pt x="73" y="218"/>
                    <a:pt x="73" y="218"/>
                    <a:pt x="73" y="218"/>
                  </a:cubicBezTo>
                  <a:cubicBezTo>
                    <a:pt x="73" y="217"/>
                    <a:pt x="72" y="218"/>
                    <a:pt x="71" y="218"/>
                  </a:cubicBezTo>
                  <a:cubicBezTo>
                    <a:pt x="70" y="217"/>
                    <a:pt x="70" y="215"/>
                    <a:pt x="69" y="214"/>
                  </a:cubicBezTo>
                  <a:cubicBezTo>
                    <a:pt x="68" y="215"/>
                    <a:pt x="67" y="215"/>
                    <a:pt x="66" y="214"/>
                  </a:cubicBezTo>
                  <a:cubicBezTo>
                    <a:pt x="61" y="211"/>
                    <a:pt x="65" y="205"/>
                    <a:pt x="64" y="201"/>
                  </a:cubicBezTo>
                  <a:cubicBezTo>
                    <a:pt x="65" y="200"/>
                    <a:pt x="66" y="198"/>
                    <a:pt x="66" y="196"/>
                  </a:cubicBezTo>
                  <a:cubicBezTo>
                    <a:pt x="66" y="196"/>
                    <a:pt x="66" y="196"/>
                    <a:pt x="66" y="196"/>
                  </a:cubicBezTo>
                  <a:cubicBezTo>
                    <a:pt x="64" y="197"/>
                    <a:pt x="63" y="199"/>
                    <a:pt x="61" y="198"/>
                  </a:cubicBezTo>
                  <a:cubicBezTo>
                    <a:pt x="61" y="196"/>
                    <a:pt x="60" y="193"/>
                    <a:pt x="58" y="192"/>
                  </a:cubicBezTo>
                  <a:cubicBezTo>
                    <a:pt x="56" y="191"/>
                    <a:pt x="54" y="190"/>
                    <a:pt x="54" y="187"/>
                  </a:cubicBezTo>
                  <a:cubicBezTo>
                    <a:pt x="52" y="182"/>
                    <a:pt x="56" y="179"/>
                    <a:pt x="58" y="175"/>
                  </a:cubicBezTo>
                  <a:cubicBezTo>
                    <a:pt x="59" y="170"/>
                    <a:pt x="56" y="164"/>
                    <a:pt x="60" y="160"/>
                  </a:cubicBezTo>
                  <a:cubicBezTo>
                    <a:pt x="64" y="156"/>
                    <a:pt x="66" y="150"/>
                    <a:pt x="71" y="146"/>
                  </a:cubicBezTo>
                  <a:cubicBezTo>
                    <a:pt x="71" y="137"/>
                    <a:pt x="71" y="137"/>
                    <a:pt x="71" y="137"/>
                  </a:cubicBezTo>
                  <a:cubicBezTo>
                    <a:pt x="73" y="129"/>
                    <a:pt x="78" y="123"/>
                    <a:pt x="82" y="115"/>
                  </a:cubicBezTo>
                  <a:cubicBezTo>
                    <a:pt x="82" y="112"/>
                    <a:pt x="84" y="111"/>
                    <a:pt x="86" y="110"/>
                  </a:cubicBezTo>
                  <a:cubicBezTo>
                    <a:pt x="86" y="105"/>
                    <a:pt x="88" y="101"/>
                    <a:pt x="85" y="96"/>
                  </a:cubicBezTo>
                  <a:cubicBezTo>
                    <a:pt x="86" y="94"/>
                    <a:pt x="87" y="92"/>
                    <a:pt x="90" y="91"/>
                  </a:cubicBezTo>
                  <a:cubicBezTo>
                    <a:pt x="90" y="91"/>
                    <a:pt x="91" y="91"/>
                    <a:pt x="92" y="90"/>
                  </a:cubicBezTo>
                  <a:cubicBezTo>
                    <a:pt x="90" y="84"/>
                    <a:pt x="93" y="77"/>
                    <a:pt x="97" y="73"/>
                  </a:cubicBezTo>
                  <a:cubicBezTo>
                    <a:pt x="95" y="70"/>
                    <a:pt x="90" y="74"/>
                    <a:pt x="90" y="70"/>
                  </a:cubicBezTo>
                  <a:cubicBezTo>
                    <a:pt x="91" y="67"/>
                    <a:pt x="90" y="63"/>
                    <a:pt x="90" y="59"/>
                  </a:cubicBezTo>
                  <a:cubicBezTo>
                    <a:pt x="88" y="53"/>
                    <a:pt x="87" y="46"/>
                    <a:pt x="87" y="40"/>
                  </a:cubicBezTo>
                  <a:cubicBezTo>
                    <a:pt x="88" y="38"/>
                    <a:pt x="88" y="36"/>
                    <a:pt x="86" y="34"/>
                  </a:cubicBezTo>
                  <a:cubicBezTo>
                    <a:pt x="85" y="33"/>
                    <a:pt x="83" y="32"/>
                    <a:pt x="81" y="32"/>
                  </a:cubicBezTo>
                  <a:cubicBezTo>
                    <a:pt x="77" y="30"/>
                    <a:pt x="78" y="24"/>
                    <a:pt x="73" y="23"/>
                  </a:cubicBezTo>
                  <a:cubicBezTo>
                    <a:pt x="71" y="23"/>
                    <a:pt x="68" y="25"/>
                    <a:pt x="65" y="23"/>
                  </a:cubicBezTo>
                  <a:cubicBezTo>
                    <a:pt x="64" y="22"/>
                    <a:pt x="65" y="19"/>
                    <a:pt x="62" y="19"/>
                  </a:cubicBezTo>
                  <a:cubicBezTo>
                    <a:pt x="57" y="22"/>
                    <a:pt x="51" y="22"/>
                    <a:pt x="46" y="25"/>
                  </a:cubicBezTo>
                  <a:cubicBezTo>
                    <a:pt x="43" y="29"/>
                    <a:pt x="37" y="27"/>
                    <a:pt x="33" y="30"/>
                  </a:cubicBezTo>
                  <a:cubicBezTo>
                    <a:pt x="31" y="32"/>
                    <a:pt x="28" y="32"/>
                    <a:pt x="27" y="35"/>
                  </a:cubicBezTo>
                  <a:cubicBezTo>
                    <a:pt x="25" y="34"/>
                    <a:pt x="23" y="35"/>
                    <a:pt x="23" y="37"/>
                  </a:cubicBezTo>
                  <a:cubicBezTo>
                    <a:pt x="22" y="38"/>
                    <a:pt x="22" y="39"/>
                    <a:pt x="23" y="40"/>
                  </a:cubicBezTo>
                  <a:cubicBezTo>
                    <a:pt x="23" y="43"/>
                    <a:pt x="25" y="48"/>
                    <a:pt x="22" y="50"/>
                  </a:cubicBezTo>
                  <a:cubicBezTo>
                    <a:pt x="22" y="53"/>
                    <a:pt x="25" y="55"/>
                    <a:pt x="24" y="58"/>
                  </a:cubicBezTo>
                  <a:cubicBezTo>
                    <a:pt x="25" y="61"/>
                    <a:pt x="22" y="63"/>
                    <a:pt x="21" y="65"/>
                  </a:cubicBezTo>
                  <a:cubicBezTo>
                    <a:pt x="16" y="64"/>
                    <a:pt x="19" y="56"/>
                    <a:pt x="13" y="58"/>
                  </a:cubicBezTo>
                  <a:cubicBezTo>
                    <a:pt x="12" y="61"/>
                    <a:pt x="10" y="63"/>
                    <a:pt x="10" y="66"/>
                  </a:cubicBezTo>
                  <a:cubicBezTo>
                    <a:pt x="9" y="67"/>
                    <a:pt x="9" y="68"/>
                    <a:pt x="7" y="68"/>
                  </a:cubicBezTo>
                  <a:cubicBezTo>
                    <a:pt x="6" y="66"/>
                    <a:pt x="0" y="72"/>
                    <a:pt x="1" y="66"/>
                  </a:cubicBezTo>
                  <a:cubicBezTo>
                    <a:pt x="1" y="64"/>
                    <a:pt x="2" y="64"/>
                    <a:pt x="3" y="63"/>
                  </a:cubicBezTo>
                  <a:cubicBezTo>
                    <a:pt x="6" y="57"/>
                    <a:pt x="7" y="49"/>
                    <a:pt x="5" y="42"/>
                  </a:cubicBezTo>
                  <a:cubicBezTo>
                    <a:pt x="6" y="39"/>
                    <a:pt x="11" y="37"/>
                    <a:pt x="11" y="34"/>
                  </a:cubicBezTo>
                  <a:cubicBezTo>
                    <a:pt x="11" y="29"/>
                    <a:pt x="13" y="24"/>
                    <a:pt x="16" y="20"/>
                  </a:cubicBezTo>
                  <a:cubicBezTo>
                    <a:pt x="17" y="16"/>
                    <a:pt x="15" y="12"/>
                    <a:pt x="14" y="7"/>
                  </a:cubicBezTo>
                  <a:cubicBezTo>
                    <a:pt x="15" y="4"/>
                    <a:pt x="18" y="2"/>
                    <a:pt x="21" y="1"/>
                  </a:cubicBezTo>
                  <a:cubicBezTo>
                    <a:pt x="23" y="0"/>
                    <a:pt x="25" y="2"/>
                    <a:pt x="25"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6" name="Freeform 315"/>
            <p:cNvSpPr/>
            <p:nvPr/>
          </p:nvSpPr>
          <p:spPr bwMode="auto">
            <a:xfrm>
              <a:off x="7665207" y="4484460"/>
              <a:ext cx="6888" cy="9645"/>
            </a:xfrm>
            <a:custGeom>
              <a:avLst/>
              <a:gdLst>
                <a:gd name="T0" fmla="*/ 2 w 2"/>
                <a:gd name="T1" fmla="*/ 2 h 3"/>
                <a:gd name="T2" fmla="*/ 1 w 2"/>
                <a:gd name="T3" fmla="*/ 3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3"/>
                    <a:pt x="1" y="3"/>
                    <a:pt x="1" y="3"/>
                  </a:cubicBezTo>
                  <a:cubicBezTo>
                    <a:pt x="1" y="2"/>
                    <a:pt x="0" y="1"/>
                    <a:pt x="1" y="0"/>
                  </a:cubicBezTo>
                  <a:cubicBezTo>
                    <a:pt x="2" y="0"/>
                    <a:pt x="2" y="1"/>
                    <a:pt x="2"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7" name="Freeform 316"/>
            <p:cNvSpPr/>
            <p:nvPr/>
          </p:nvSpPr>
          <p:spPr bwMode="auto">
            <a:xfrm>
              <a:off x="6906073" y="4543708"/>
              <a:ext cx="26177" cy="28935"/>
            </a:xfrm>
            <a:custGeom>
              <a:avLst/>
              <a:gdLst>
                <a:gd name="T0" fmla="*/ 7 w 8"/>
                <a:gd name="T1" fmla="*/ 7 h 9"/>
                <a:gd name="T2" fmla="*/ 1 w 8"/>
                <a:gd name="T3" fmla="*/ 8 h 9"/>
                <a:gd name="T4" fmla="*/ 0 w 8"/>
                <a:gd name="T5" fmla="*/ 8 h 9"/>
                <a:gd name="T6" fmla="*/ 6 w 8"/>
                <a:gd name="T7" fmla="*/ 0 h 9"/>
                <a:gd name="T8" fmla="*/ 7 w 8"/>
                <a:gd name="T9" fmla="*/ 7 h 9"/>
              </a:gdLst>
              <a:ahLst/>
              <a:cxnLst>
                <a:cxn ang="0">
                  <a:pos x="T0" y="T1"/>
                </a:cxn>
                <a:cxn ang="0">
                  <a:pos x="T2" y="T3"/>
                </a:cxn>
                <a:cxn ang="0">
                  <a:pos x="T4" y="T5"/>
                </a:cxn>
                <a:cxn ang="0">
                  <a:pos x="T6" y="T7"/>
                </a:cxn>
                <a:cxn ang="0">
                  <a:pos x="T8" y="T9"/>
                </a:cxn>
              </a:cxnLst>
              <a:rect l="0" t="0" r="r" b="b"/>
              <a:pathLst>
                <a:path w="8" h="9">
                  <a:moveTo>
                    <a:pt x="7" y="7"/>
                  </a:moveTo>
                  <a:cubicBezTo>
                    <a:pt x="6" y="9"/>
                    <a:pt x="3" y="8"/>
                    <a:pt x="1" y="8"/>
                  </a:cubicBezTo>
                  <a:cubicBezTo>
                    <a:pt x="0" y="8"/>
                    <a:pt x="0" y="8"/>
                    <a:pt x="0" y="8"/>
                  </a:cubicBezTo>
                  <a:cubicBezTo>
                    <a:pt x="1" y="4"/>
                    <a:pt x="3" y="2"/>
                    <a:pt x="6" y="0"/>
                  </a:cubicBezTo>
                  <a:cubicBezTo>
                    <a:pt x="8" y="2"/>
                    <a:pt x="7" y="5"/>
                    <a:pt x="7"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8" name="Freeform 317"/>
            <p:cNvSpPr/>
            <p:nvPr/>
          </p:nvSpPr>
          <p:spPr bwMode="auto">
            <a:xfrm>
              <a:off x="6704923" y="4543708"/>
              <a:ext cx="9644" cy="12401"/>
            </a:xfrm>
            <a:custGeom>
              <a:avLst/>
              <a:gdLst>
                <a:gd name="T0" fmla="*/ 3 w 3"/>
                <a:gd name="T1" fmla="*/ 1 h 4"/>
                <a:gd name="T2" fmla="*/ 2 w 3"/>
                <a:gd name="T3" fmla="*/ 4 h 4"/>
                <a:gd name="T4" fmla="*/ 0 w 3"/>
                <a:gd name="T5" fmla="*/ 3 h 4"/>
                <a:gd name="T6" fmla="*/ 3 w 3"/>
                <a:gd name="T7" fmla="*/ 1 h 4"/>
              </a:gdLst>
              <a:ahLst/>
              <a:cxnLst>
                <a:cxn ang="0">
                  <a:pos x="T0" y="T1"/>
                </a:cxn>
                <a:cxn ang="0">
                  <a:pos x="T2" y="T3"/>
                </a:cxn>
                <a:cxn ang="0">
                  <a:pos x="T4" y="T5"/>
                </a:cxn>
                <a:cxn ang="0">
                  <a:pos x="T6" y="T7"/>
                </a:cxn>
              </a:cxnLst>
              <a:rect l="0" t="0" r="r" b="b"/>
              <a:pathLst>
                <a:path w="3" h="4">
                  <a:moveTo>
                    <a:pt x="3" y="1"/>
                  </a:moveTo>
                  <a:cubicBezTo>
                    <a:pt x="3" y="2"/>
                    <a:pt x="3" y="3"/>
                    <a:pt x="2" y="4"/>
                  </a:cubicBezTo>
                  <a:cubicBezTo>
                    <a:pt x="1" y="4"/>
                    <a:pt x="0" y="3"/>
                    <a:pt x="0" y="3"/>
                  </a:cubicBezTo>
                  <a:cubicBezTo>
                    <a:pt x="0" y="1"/>
                    <a:pt x="2" y="0"/>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9" name="Freeform 318"/>
            <p:cNvSpPr/>
            <p:nvPr/>
          </p:nvSpPr>
          <p:spPr bwMode="auto">
            <a:xfrm>
              <a:off x="7122377" y="4575398"/>
              <a:ext cx="533185" cy="668259"/>
            </a:xfrm>
            <a:custGeom>
              <a:avLst/>
              <a:gdLst>
                <a:gd name="T0" fmla="*/ 46 w 164"/>
                <a:gd name="T1" fmla="*/ 2 h 204"/>
                <a:gd name="T2" fmla="*/ 55 w 164"/>
                <a:gd name="T3" fmla="*/ 1 h 204"/>
                <a:gd name="T4" fmla="*/ 61 w 164"/>
                <a:gd name="T5" fmla="*/ 10 h 204"/>
                <a:gd name="T6" fmla="*/ 72 w 164"/>
                <a:gd name="T7" fmla="*/ 16 h 204"/>
                <a:gd name="T8" fmla="*/ 81 w 164"/>
                <a:gd name="T9" fmla="*/ 15 h 204"/>
                <a:gd name="T10" fmla="*/ 85 w 164"/>
                <a:gd name="T11" fmla="*/ 21 h 204"/>
                <a:gd name="T12" fmla="*/ 82 w 164"/>
                <a:gd name="T13" fmla="*/ 23 h 204"/>
                <a:gd name="T14" fmla="*/ 91 w 164"/>
                <a:gd name="T15" fmla="*/ 31 h 204"/>
                <a:gd name="T16" fmla="*/ 90 w 164"/>
                <a:gd name="T17" fmla="*/ 31 h 204"/>
                <a:gd name="T18" fmla="*/ 89 w 164"/>
                <a:gd name="T19" fmla="*/ 31 h 204"/>
                <a:gd name="T20" fmla="*/ 93 w 164"/>
                <a:gd name="T21" fmla="*/ 35 h 204"/>
                <a:gd name="T22" fmla="*/ 100 w 164"/>
                <a:gd name="T23" fmla="*/ 40 h 204"/>
                <a:gd name="T24" fmla="*/ 102 w 164"/>
                <a:gd name="T25" fmla="*/ 42 h 204"/>
                <a:gd name="T26" fmla="*/ 106 w 164"/>
                <a:gd name="T27" fmla="*/ 51 h 204"/>
                <a:gd name="T28" fmla="*/ 106 w 164"/>
                <a:gd name="T29" fmla="*/ 55 h 204"/>
                <a:gd name="T30" fmla="*/ 112 w 164"/>
                <a:gd name="T31" fmla="*/ 65 h 204"/>
                <a:gd name="T32" fmla="*/ 115 w 164"/>
                <a:gd name="T33" fmla="*/ 75 h 204"/>
                <a:gd name="T34" fmla="*/ 120 w 164"/>
                <a:gd name="T35" fmla="*/ 104 h 204"/>
                <a:gd name="T36" fmla="*/ 117 w 164"/>
                <a:gd name="T37" fmla="*/ 109 h 204"/>
                <a:gd name="T38" fmla="*/ 118 w 164"/>
                <a:gd name="T39" fmla="*/ 118 h 204"/>
                <a:gd name="T40" fmla="*/ 117 w 164"/>
                <a:gd name="T41" fmla="*/ 125 h 204"/>
                <a:gd name="T42" fmla="*/ 122 w 164"/>
                <a:gd name="T43" fmla="*/ 155 h 204"/>
                <a:gd name="T44" fmla="*/ 126 w 164"/>
                <a:gd name="T45" fmla="*/ 169 h 204"/>
                <a:gd name="T46" fmla="*/ 129 w 164"/>
                <a:gd name="T47" fmla="*/ 170 h 204"/>
                <a:gd name="T48" fmla="*/ 130 w 164"/>
                <a:gd name="T49" fmla="*/ 171 h 204"/>
                <a:gd name="T50" fmla="*/ 134 w 164"/>
                <a:gd name="T51" fmla="*/ 173 h 204"/>
                <a:gd name="T52" fmla="*/ 146 w 164"/>
                <a:gd name="T53" fmla="*/ 177 h 204"/>
                <a:gd name="T54" fmla="*/ 147 w 164"/>
                <a:gd name="T55" fmla="*/ 177 h 204"/>
                <a:gd name="T56" fmla="*/ 147 w 164"/>
                <a:gd name="T57" fmla="*/ 178 h 204"/>
                <a:gd name="T58" fmla="*/ 150 w 164"/>
                <a:gd name="T59" fmla="*/ 180 h 204"/>
                <a:gd name="T60" fmla="*/ 150 w 164"/>
                <a:gd name="T61" fmla="*/ 179 h 204"/>
                <a:gd name="T62" fmla="*/ 154 w 164"/>
                <a:gd name="T63" fmla="*/ 181 h 204"/>
                <a:gd name="T64" fmla="*/ 159 w 164"/>
                <a:gd name="T65" fmla="*/ 183 h 204"/>
                <a:gd name="T66" fmla="*/ 164 w 164"/>
                <a:gd name="T67" fmla="*/ 181 h 204"/>
                <a:gd name="T68" fmla="*/ 161 w 164"/>
                <a:gd name="T69" fmla="*/ 184 h 204"/>
                <a:gd name="T70" fmla="*/ 160 w 164"/>
                <a:gd name="T71" fmla="*/ 191 h 204"/>
                <a:gd name="T72" fmla="*/ 162 w 164"/>
                <a:gd name="T73" fmla="*/ 196 h 204"/>
                <a:gd name="T74" fmla="*/ 162 w 164"/>
                <a:gd name="T75" fmla="*/ 197 h 204"/>
                <a:gd name="T76" fmla="*/ 159 w 164"/>
                <a:gd name="T77" fmla="*/ 200 h 204"/>
                <a:gd name="T78" fmla="*/ 154 w 164"/>
                <a:gd name="T79" fmla="*/ 204 h 204"/>
                <a:gd name="T80" fmla="*/ 137 w 164"/>
                <a:gd name="T81" fmla="*/ 199 h 204"/>
                <a:gd name="T82" fmla="*/ 129 w 164"/>
                <a:gd name="T83" fmla="*/ 193 h 204"/>
                <a:gd name="T84" fmla="*/ 111 w 164"/>
                <a:gd name="T85" fmla="*/ 186 h 204"/>
                <a:gd name="T86" fmla="*/ 107 w 164"/>
                <a:gd name="T87" fmla="*/ 176 h 204"/>
                <a:gd name="T88" fmla="*/ 102 w 164"/>
                <a:gd name="T89" fmla="*/ 169 h 204"/>
                <a:gd name="T90" fmla="*/ 97 w 164"/>
                <a:gd name="T91" fmla="*/ 150 h 204"/>
                <a:gd name="T92" fmla="*/ 91 w 164"/>
                <a:gd name="T93" fmla="*/ 139 h 204"/>
                <a:gd name="T94" fmla="*/ 94 w 164"/>
                <a:gd name="T95" fmla="*/ 120 h 204"/>
                <a:gd name="T96" fmla="*/ 96 w 164"/>
                <a:gd name="T97" fmla="*/ 111 h 204"/>
                <a:gd name="T98" fmla="*/ 95 w 164"/>
                <a:gd name="T99" fmla="*/ 99 h 204"/>
                <a:gd name="T100" fmla="*/ 95 w 164"/>
                <a:gd name="T101" fmla="*/ 68 h 204"/>
                <a:gd name="T102" fmla="*/ 92 w 164"/>
                <a:gd name="T103" fmla="*/ 58 h 204"/>
                <a:gd name="T104" fmla="*/ 86 w 164"/>
                <a:gd name="T105" fmla="*/ 45 h 204"/>
                <a:gd name="T106" fmla="*/ 70 w 164"/>
                <a:gd name="T107" fmla="*/ 32 h 204"/>
                <a:gd name="T108" fmla="*/ 60 w 164"/>
                <a:gd name="T109" fmla="*/ 25 h 204"/>
                <a:gd name="T110" fmla="*/ 38 w 164"/>
                <a:gd name="T111" fmla="*/ 13 h 204"/>
                <a:gd name="T112" fmla="*/ 12 w 164"/>
                <a:gd name="T113" fmla="*/ 11 h 204"/>
                <a:gd name="T114" fmla="*/ 1 w 164"/>
                <a:gd name="T115" fmla="*/ 16 h 204"/>
                <a:gd name="T116" fmla="*/ 0 w 164"/>
                <a:gd name="T117" fmla="*/ 15 h 204"/>
                <a:gd name="T118" fmla="*/ 19 w 164"/>
                <a:gd name="T119" fmla="*/ 4 h 204"/>
                <a:gd name="T120" fmla="*/ 26 w 164"/>
                <a:gd name="T121" fmla="*/ 1 h 204"/>
                <a:gd name="T122" fmla="*/ 42 w 164"/>
                <a:gd name="T123" fmla="*/ 1 h 204"/>
                <a:gd name="T124" fmla="*/ 46 w 164"/>
                <a:gd name="T125" fmla="*/ 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 h="204">
                  <a:moveTo>
                    <a:pt x="46" y="2"/>
                  </a:moveTo>
                  <a:cubicBezTo>
                    <a:pt x="49" y="2"/>
                    <a:pt x="52" y="0"/>
                    <a:pt x="55" y="1"/>
                  </a:cubicBezTo>
                  <a:cubicBezTo>
                    <a:pt x="56" y="6"/>
                    <a:pt x="61" y="6"/>
                    <a:pt x="61" y="10"/>
                  </a:cubicBezTo>
                  <a:cubicBezTo>
                    <a:pt x="67" y="8"/>
                    <a:pt x="70" y="13"/>
                    <a:pt x="72" y="16"/>
                  </a:cubicBezTo>
                  <a:cubicBezTo>
                    <a:pt x="75" y="18"/>
                    <a:pt x="77" y="14"/>
                    <a:pt x="81" y="15"/>
                  </a:cubicBezTo>
                  <a:cubicBezTo>
                    <a:pt x="83" y="17"/>
                    <a:pt x="84" y="19"/>
                    <a:pt x="85" y="21"/>
                  </a:cubicBezTo>
                  <a:cubicBezTo>
                    <a:pt x="84" y="23"/>
                    <a:pt x="82" y="21"/>
                    <a:pt x="82" y="23"/>
                  </a:cubicBezTo>
                  <a:cubicBezTo>
                    <a:pt x="85" y="26"/>
                    <a:pt x="90" y="27"/>
                    <a:pt x="91" y="31"/>
                  </a:cubicBezTo>
                  <a:cubicBezTo>
                    <a:pt x="91" y="31"/>
                    <a:pt x="90" y="31"/>
                    <a:pt x="90" y="31"/>
                  </a:cubicBezTo>
                  <a:cubicBezTo>
                    <a:pt x="89" y="31"/>
                    <a:pt x="89" y="31"/>
                    <a:pt x="89" y="31"/>
                  </a:cubicBezTo>
                  <a:cubicBezTo>
                    <a:pt x="89" y="33"/>
                    <a:pt x="93" y="32"/>
                    <a:pt x="93" y="35"/>
                  </a:cubicBezTo>
                  <a:cubicBezTo>
                    <a:pt x="95" y="37"/>
                    <a:pt x="98" y="37"/>
                    <a:pt x="100" y="40"/>
                  </a:cubicBezTo>
                  <a:cubicBezTo>
                    <a:pt x="100" y="40"/>
                    <a:pt x="102" y="41"/>
                    <a:pt x="102" y="42"/>
                  </a:cubicBezTo>
                  <a:cubicBezTo>
                    <a:pt x="103" y="45"/>
                    <a:pt x="105" y="48"/>
                    <a:pt x="106" y="51"/>
                  </a:cubicBezTo>
                  <a:cubicBezTo>
                    <a:pt x="106" y="52"/>
                    <a:pt x="108" y="53"/>
                    <a:pt x="106" y="55"/>
                  </a:cubicBezTo>
                  <a:cubicBezTo>
                    <a:pt x="109" y="58"/>
                    <a:pt x="108" y="63"/>
                    <a:pt x="112" y="65"/>
                  </a:cubicBezTo>
                  <a:cubicBezTo>
                    <a:pt x="114" y="68"/>
                    <a:pt x="115" y="72"/>
                    <a:pt x="115" y="75"/>
                  </a:cubicBezTo>
                  <a:cubicBezTo>
                    <a:pt x="116" y="84"/>
                    <a:pt x="120" y="94"/>
                    <a:pt x="120" y="104"/>
                  </a:cubicBezTo>
                  <a:cubicBezTo>
                    <a:pt x="119" y="105"/>
                    <a:pt x="116" y="107"/>
                    <a:pt x="117" y="109"/>
                  </a:cubicBezTo>
                  <a:cubicBezTo>
                    <a:pt x="115" y="112"/>
                    <a:pt x="119" y="114"/>
                    <a:pt x="118" y="118"/>
                  </a:cubicBezTo>
                  <a:cubicBezTo>
                    <a:pt x="116" y="120"/>
                    <a:pt x="117" y="122"/>
                    <a:pt x="117" y="125"/>
                  </a:cubicBezTo>
                  <a:cubicBezTo>
                    <a:pt x="113" y="135"/>
                    <a:pt x="119" y="146"/>
                    <a:pt x="122" y="155"/>
                  </a:cubicBezTo>
                  <a:cubicBezTo>
                    <a:pt x="123" y="160"/>
                    <a:pt x="123" y="165"/>
                    <a:pt x="126" y="169"/>
                  </a:cubicBezTo>
                  <a:cubicBezTo>
                    <a:pt x="127" y="168"/>
                    <a:pt x="128" y="169"/>
                    <a:pt x="129" y="170"/>
                  </a:cubicBezTo>
                  <a:cubicBezTo>
                    <a:pt x="130" y="170"/>
                    <a:pt x="130" y="171"/>
                    <a:pt x="130" y="171"/>
                  </a:cubicBezTo>
                  <a:cubicBezTo>
                    <a:pt x="132" y="171"/>
                    <a:pt x="133" y="173"/>
                    <a:pt x="134" y="173"/>
                  </a:cubicBezTo>
                  <a:cubicBezTo>
                    <a:pt x="138" y="175"/>
                    <a:pt x="142" y="175"/>
                    <a:pt x="146" y="177"/>
                  </a:cubicBezTo>
                  <a:cubicBezTo>
                    <a:pt x="147" y="177"/>
                    <a:pt x="147" y="177"/>
                    <a:pt x="147" y="177"/>
                  </a:cubicBezTo>
                  <a:cubicBezTo>
                    <a:pt x="147" y="177"/>
                    <a:pt x="147" y="178"/>
                    <a:pt x="147" y="178"/>
                  </a:cubicBezTo>
                  <a:cubicBezTo>
                    <a:pt x="147" y="179"/>
                    <a:pt x="149" y="179"/>
                    <a:pt x="150" y="180"/>
                  </a:cubicBezTo>
                  <a:cubicBezTo>
                    <a:pt x="150" y="179"/>
                    <a:pt x="150" y="179"/>
                    <a:pt x="150" y="179"/>
                  </a:cubicBezTo>
                  <a:cubicBezTo>
                    <a:pt x="152" y="179"/>
                    <a:pt x="152" y="180"/>
                    <a:pt x="154" y="181"/>
                  </a:cubicBezTo>
                  <a:cubicBezTo>
                    <a:pt x="156" y="180"/>
                    <a:pt x="157" y="182"/>
                    <a:pt x="159" y="183"/>
                  </a:cubicBezTo>
                  <a:cubicBezTo>
                    <a:pt x="160" y="182"/>
                    <a:pt x="162" y="180"/>
                    <a:pt x="164" y="181"/>
                  </a:cubicBezTo>
                  <a:cubicBezTo>
                    <a:pt x="164" y="183"/>
                    <a:pt x="162" y="183"/>
                    <a:pt x="161" y="184"/>
                  </a:cubicBezTo>
                  <a:cubicBezTo>
                    <a:pt x="161" y="186"/>
                    <a:pt x="157" y="189"/>
                    <a:pt x="160" y="191"/>
                  </a:cubicBezTo>
                  <a:cubicBezTo>
                    <a:pt x="161" y="193"/>
                    <a:pt x="159" y="197"/>
                    <a:pt x="162" y="196"/>
                  </a:cubicBezTo>
                  <a:cubicBezTo>
                    <a:pt x="163" y="197"/>
                    <a:pt x="162" y="197"/>
                    <a:pt x="162" y="197"/>
                  </a:cubicBezTo>
                  <a:cubicBezTo>
                    <a:pt x="161" y="198"/>
                    <a:pt x="158" y="198"/>
                    <a:pt x="159" y="200"/>
                  </a:cubicBezTo>
                  <a:cubicBezTo>
                    <a:pt x="158" y="202"/>
                    <a:pt x="156" y="203"/>
                    <a:pt x="154" y="204"/>
                  </a:cubicBezTo>
                  <a:cubicBezTo>
                    <a:pt x="149" y="201"/>
                    <a:pt x="142" y="204"/>
                    <a:pt x="137" y="199"/>
                  </a:cubicBezTo>
                  <a:cubicBezTo>
                    <a:pt x="134" y="197"/>
                    <a:pt x="132" y="194"/>
                    <a:pt x="129" y="193"/>
                  </a:cubicBezTo>
                  <a:cubicBezTo>
                    <a:pt x="122" y="194"/>
                    <a:pt x="117" y="187"/>
                    <a:pt x="111" y="186"/>
                  </a:cubicBezTo>
                  <a:cubicBezTo>
                    <a:pt x="109" y="183"/>
                    <a:pt x="106" y="180"/>
                    <a:pt x="107" y="176"/>
                  </a:cubicBezTo>
                  <a:cubicBezTo>
                    <a:pt x="104" y="175"/>
                    <a:pt x="101" y="173"/>
                    <a:pt x="102" y="169"/>
                  </a:cubicBezTo>
                  <a:cubicBezTo>
                    <a:pt x="99" y="163"/>
                    <a:pt x="95" y="157"/>
                    <a:pt x="97" y="150"/>
                  </a:cubicBezTo>
                  <a:cubicBezTo>
                    <a:pt x="98" y="145"/>
                    <a:pt x="89" y="145"/>
                    <a:pt x="91" y="139"/>
                  </a:cubicBezTo>
                  <a:cubicBezTo>
                    <a:pt x="92" y="133"/>
                    <a:pt x="92" y="126"/>
                    <a:pt x="94" y="120"/>
                  </a:cubicBezTo>
                  <a:cubicBezTo>
                    <a:pt x="94" y="117"/>
                    <a:pt x="95" y="114"/>
                    <a:pt x="96" y="111"/>
                  </a:cubicBezTo>
                  <a:cubicBezTo>
                    <a:pt x="94" y="107"/>
                    <a:pt x="97" y="103"/>
                    <a:pt x="95" y="99"/>
                  </a:cubicBezTo>
                  <a:cubicBezTo>
                    <a:pt x="96" y="89"/>
                    <a:pt x="97" y="78"/>
                    <a:pt x="95" y="68"/>
                  </a:cubicBezTo>
                  <a:cubicBezTo>
                    <a:pt x="94" y="65"/>
                    <a:pt x="95" y="61"/>
                    <a:pt x="92" y="58"/>
                  </a:cubicBezTo>
                  <a:cubicBezTo>
                    <a:pt x="93" y="53"/>
                    <a:pt x="89" y="49"/>
                    <a:pt x="86" y="45"/>
                  </a:cubicBezTo>
                  <a:cubicBezTo>
                    <a:pt x="80" y="42"/>
                    <a:pt x="77" y="34"/>
                    <a:pt x="70" y="32"/>
                  </a:cubicBezTo>
                  <a:cubicBezTo>
                    <a:pt x="67" y="29"/>
                    <a:pt x="62" y="28"/>
                    <a:pt x="60" y="25"/>
                  </a:cubicBezTo>
                  <a:cubicBezTo>
                    <a:pt x="52" y="21"/>
                    <a:pt x="47" y="14"/>
                    <a:pt x="38" y="13"/>
                  </a:cubicBezTo>
                  <a:cubicBezTo>
                    <a:pt x="29" y="13"/>
                    <a:pt x="21" y="14"/>
                    <a:pt x="12" y="11"/>
                  </a:cubicBezTo>
                  <a:cubicBezTo>
                    <a:pt x="1" y="16"/>
                    <a:pt x="1" y="16"/>
                    <a:pt x="1" y="16"/>
                  </a:cubicBezTo>
                  <a:cubicBezTo>
                    <a:pt x="0" y="15"/>
                    <a:pt x="0" y="15"/>
                    <a:pt x="0" y="15"/>
                  </a:cubicBezTo>
                  <a:cubicBezTo>
                    <a:pt x="5" y="8"/>
                    <a:pt x="13" y="8"/>
                    <a:pt x="19" y="4"/>
                  </a:cubicBezTo>
                  <a:cubicBezTo>
                    <a:pt x="22" y="3"/>
                    <a:pt x="24" y="3"/>
                    <a:pt x="26" y="1"/>
                  </a:cubicBezTo>
                  <a:cubicBezTo>
                    <a:pt x="32" y="0"/>
                    <a:pt x="37" y="0"/>
                    <a:pt x="42" y="1"/>
                  </a:cubicBezTo>
                  <a:cubicBezTo>
                    <a:pt x="43" y="2"/>
                    <a:pt x="44" y="2"/>
                    <a:pt x="46"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0" name="Freeform 319"/>
            <p:cNvSpPr/>
            <p:nvPr/>
          </p:nvSpPr>
          <p:spPr bwMode="auto">
            <a:xfrm>
              <a:off x="6926739" y="4601577"/>
              <a:ext cx="5511" cy="6889"/>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1"/>
                    <a:pt x="1" y="0"/>
                  </a:cubicBezTo>
                  <a:lnTo>
                    <a:pt x="2" y="2"/>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1" name="Freeform 320"/>
            <p:cNvSpPr/>
            <p:nvPr/>
          </p:nvSpPr>
          <p:spPr bwMode="auto">
            <a:xfrm>
              <a:off x="6642925" y="4612600"/>
              <a:ext cx="6888" cy="9645"/>
            </a:xfrm>
            <a:custGeom>
              <a:avLst/>
              <a:gdLst>
                <a:gd name="T0" fmla="*/ 2 w 2"/>
                <a:gd name="T1" fmla="*/ 1 h 3"/>
                <a:gd name="T2" fmla="*/ 1 w 2"/>
                <a:gd name="T3" fmla="*/ 2 h 3"/>
                <a:gd name="T4" fmla="*/ 1 w 2"/>
                <a:gd name="T5" fmla="*/ 0 h 3"/>
                <a:gd name="T6" fmla="*/ 2 w 2"/>
                <a:gd name="T7" fmla="*/ 1 h 3"/>
              </a:gdLst>
              <a:ahLst/>
              <a:cxnLst>
                <a:cxn ang="0">
                  <a:pos x="T0" y="T1"/>
                </a:cxn>
                <a:cxn ang="0">
                  <a:pos x="T2" y="T3"/>
                </a:cxn>
                <a:cxn ang="0">
                  <a:pos x="T4" y="T5"/>
                </a:cxn>
                <a:cxn ang="0">
                  <a:pos x="T6" y="T7"/>
                </a:cxn>
              </a:cxnLst>
              <a:rect l="0" t="0" r="r" b="b"/>
              <a:pathLst>
                <a:path w="2" h="3">
                  <a:moveTo>
                    <a:pt x="2" y="1"/>
                  </a:moveTo>
                  <a:cubicBezTo>
                    <a:pt x="2" y="2"/>
                    <a:pt x="1" y="3"/>
                    <a:pt x="1" y="2"/>
                  </a:cubicBezTo>
                  <a:cubicBezTo>
                    <a:pt x="0" y="2"/>
                    <a:pt x="1" y="1"/>
                    <a:pt x="1" y="0"/>
                  </a:cubicBezTo>
                  <a:cubicBezTo>
                    <a:pt x="2" y="0"/>
                    <a:pt x="1" y="1"/>
                    <a:pt x="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2" name="Freeform 321"/>
            <p:cNvSpPr/>
            <p:nvPr/>
          </p:nvSpPr>
          <p:spPr bwMode="auto">
            <a:xfrm>
              <a:off x="6664968" y="4631890"/>
              <a:ext cx="13777" cy="22045"/>
            </a:xfrm>
            <a:custGeom>
              <a:avLst/>
              <a:gdLst>
                <a:gd name="T0" fmla="*/ 4 w 4"/>
                <a:gd name="T1" fmla="*/ 6 h 7"/>
                <a:gd name="T2" fmla="*/ 3 w 4"/>
                <a:gd name="T3" fmla="*/ 7 h 7"/>
                <a:gd name="T4" fmla="*/ 0 w 4"/>
                <a:gd name="T5" fmla="*/ 2 h 7"/>
                <a:gd name="T6" fmla="*/ 3 w 4"/>
                <a:gd name="T7" fmla="*/ 2 h 7"/>
                <a:gd name="T8" fmla="*/ 4 w 4"/>
                <a:gd name="T9" fmla="*/ 6 h 7"/>
              </a:gdLst>
              <a:ahLst/>
              <a:cxnLst>
                <a:cxn ang="0">
                  <a:pos x="T0" y="T1"/>
                </a:cxn>
                <a:cxn ang="0">
                  <a:pos x="T2" y="T3"/>
                </a:cxn>
                <a:cxn ang="0">
                  <a:pos x="T4" y="T5"/>
                </a:cxn>
                <a:cxn ang="0">
                  <a:pos x="T6" y="T7"/>
                </a:cxn>
                <a:cxn ang="0">
                  <a:pos x="T8" y="T9"/>
                </a:cxn>
              </a:cxnLst>
              <a:rect l="0" t="0" r="r" b="b"/>
              <a:pathLst>
                <a:path w="4" h="7">
                  <a:moveTo>
                    <a:pt x="4" y="6"/>
                  </a:moveTo>
                  <a:cubicBezTo>
                    <a:pt x="3" y="7"/>
                    <a:pt x="3" y="7"/>
                    <a:pt x="3" y="7"/>
                  </a:cubicBezTo>
                  <a:cubicBezTo>
                    <a:pt x="1" y="5"/>
                    <a:pt x="0" y="4"/>
                    <a:pt x="0" y="2"/>
                  </a:cubicBezTo>
                  <a:cubicBezTo>
                    <a:pt x="1" y="0"/>
                    <a:pt x="2" y="1"/>
                    <a:pt x="3" y="2"/>
                  </a:cubicBezTo>
                  <a:lnTo>
                    <a:pt x="4" y="6"/>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3" name="Freeform 322"/>
            <p:cNvSpPr/>
            <p:nvPr/>
          </p:nvSpPr>
          <p:spPr bwMode="auto">
            <a:xfrm>
              <a:off x="6939139" y="4653936"/>
              <a:ext cx="6888" cy="20668"/>
            </a:xfrm>
            <a:custGeom>
              <a:avLst/>
              <a:gdLst>
                <a:gd name="T0" fmla="*/ 0 w 2"/>
                <a:gd name="T1" fmla="*/ 6 h 6"/>
                <a:gd name="T2" fmla="*/ 2 w 2"/>
                <a:gd name="T3" fmla="*/ 0 h 6"/>
                <a:gd name="T4" fmla="*/ 0 w 2"/>
                <a:gd name="T5" fmla="*/ 6 h 6"/>
              </a:gdLst>
              <a:ahLst/>
              <a:cxnLst>
                <a:cxn ang="0">
                  <a:pos x="T0" y="T1"/>
                </a:cxn>
                <a:cxn ang="0">
                  <a:pos x="T2" y="T3"/>
                </a:cxn>
                <a:cxn ang="0">
                  <a:pos x="T4" y="T5"/>
                </a:cxn>
              </a:cxnLst>
              <a:rect l="0" t="0" r="r" b="b"/>
              <a:pathLst>
                <a:path w="2" h="6">
                  <a:moveTo>
                    <a:pt x="0" y="6"/>
                  </a:moveTo>
                  <a:cubicBezTo>
                    <a:pt x="0" y="4"/>
                    <a:pt x="1" y="2"/>
                    <a:pt x="2" y="0"/>
                  </a:cubicBezTo>
                  <a:cubicBezTo>
                    <a:pt x="2" y="2"/>
                    <a:pt x="2" y="5"/>
                    <a:pt x="0"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4" name="Freeform 323"/>
            <p:cNvSpPr/>
            <p:nvPr/>
          </p:nvSpPr>
          <p:spPr bwMode="auto">
            <a:xfrm>
              <a:off x="7173354" y="4651180"/>
              <a:ext cx="128130" cy="68893"/>
            </a:xfrm>
            <a:custGeom>
              <a:avLst/>
              <a:gdLst>
                <a:gd name="T0" fmla="*/ 15 w 39"/>
                <a:gd name="T1" fmla="*/ 4 h 21"/>
                <a:gd name="T2" fmla="*/ 22 w 39"/>
                <a:gd name="T3" fmla="*/ 7 h 21"/>
                <a:gd name="T4" fmla="*/ 29 w 39"/>
                <a:gd name="T5" fmla="*/ 8 h 21"/>
                <a:gd name="T6" fmla="*/ 38 w 39"/>
                <a:gd name="T7" fmla="*/ 11 h 21"/>
                <a:gd name="T8" fmla="*/ 38 w 39"/>
                <a:gd name="T9" fmla="*/ 12 h 21"/>
                <a:gd name="T10" fmla="*/ 29 w 39"/>
                <a:gd name="T11" fmla="*/ 14 h 21"/>
                <a:gd name="T12" fmla="*/ 37 w 39"/>
                <a:gd name="T13" fmla="*/ 18 h 21"/>
                <a:gd name="T14" fmla="*/ 36 w 39"/>
                <a:gd name="T15" fmla="*/ 21 h 21"/>
                <a:gd name="T16" fmla="*/ 28 w 39"/>
                <a:gd name="T17" fmla="*/ 18 h 21"/>
                <a:gd name="T18" fmla="*/ 13 w 39"/>
                <a:gd name="T19" fmla="*/ 11 h 21"/>
                <a:gd name="T20" fmla="*/ 9 w 39"/>
                <a:gd name="T21" fmla="*/ 16 h 21"/>
                <a:gd name="T22" fmla="*/ 5 w 39"/>
                <a:gd name="T23" fmla="*/ 16 h 21"/>
                <a:gd name="T24" fmla="*/ 0 w 39"/>
                <a:gd name="T25" fmla="*/ 8 h 21"/>
                <a:gd name="T26" fmla="*/ 2 w 39"/>
                <a:gd name="T27" fmla="*/ 5 h 21"/>
                <a:gd name="T28" fmla="*/ 10 w 39"/>
                <a:gd name="T29" fmla="*/ 8 h 21"/>
                <a:gd name="T30" fmla="*/ 15 w 39"/>
                <a:gd name="T3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21">
                  <a:moveTo>
                    <a:pt x="15" y="4"/>
                  </a:moveTo>
                  <a:cubicBezTo>
                    <a:pt x="17" y="6"/>
                    <a:pt x="20" y="5"/>
                    <a:pt x="22" y="7"/>
                  </a:cubicBezTo>
                  <a:cubicBezTo>
                    <a:pt x="24" y="8"/>
                    <a:pt x="27" y="5"/>
                    <a:pt x="29" y="8"/>
                  </a:cubicBezTo>
                  <a:cubicBezTo>
                    <a:pt x="33" y="6"/>
                    <a:pt x="35" y="10"/>
                    <a:pt x="38" y="11"/>
                  </a:cubicBezTo>
                  <a:cubicBezTo>
                    <a:pt x="39" y="11"/>
                    <a:pt x="39" y="12"/>
                    <a:pt x="38" y="12"/>
                  </a:cubicBezTo>
                  <a:cubicBezTo>
                    <a:pt x="35" y="14"/>
                    <a:pt x="29" y="9"/>
                    <a:pt x="29" y="14"/>
                  </a:cubicBezTo>
                  <a:cubicBezTo>
                    <a:pt x="37" y="18"/>
                    <a:pt x="37" y="18"/>
                    <a:pt x="37" y="18"/>
                  </a:cubicBezTo>
                  <a:cubicBezTo>
                    <a:pt x="38" y="19"/>
                    <a:pt x="36" y="20"/>
                    <a:pt x="36" y="21"/>
                  </a:cubicBezTo>
                  <a:cubicBezTo>
                    <a:pt x="33" y="21"/>
                    <a:pt x="31" y="18"/>
                    <a:pt x="28" y="18"/>
                  </a:cubicBezTo>
                  <a:cubicBezTo>
                    <a:pt x="23" y="15"/>
                    <a:pt x="17" y="15"/>
                    <a:pt x="13" y="11"/>
                  </a:cubicBezTo>
                  <a:cubicBezTo>
                    <a:pt x="10" y="12"/>
                    <a:pt x="13" y="16"/>
                    <a:pt x="9" y="16"/>
                  </a:cubicBezTo>
                  <a:cubicBezTo>
                    <a:pt x="5" y="16"/>
                    <a:pt x="5" y="16"/>
                    <a:pt x="5" y="16"/>
                  </a:cubicBezTo>
                  <a:cubicBezTo>
                    <a:pt x="2" y="14"/>
                    <a:pt x="1" y="11"/>
                    <a:pt x="0" y="8"/>
                  </a:cubicBezTo>
                  <a:cubicBezTo>
                    <a:pt x="0" y="7"/>
                    <a:pt x="0" y="5"/>
                    <a:pt x="2" y="5"/>
                  </a:cubicBezTo>
                  <a:cubicBezTo>
                    <a:pt x="5" y="6"/>
                    <a:pt x="7" y="8"/>
                    <a:pt x="10" y="8"/>
                  </a:cubicBezTo>
                  <a:cubicBezTo>
                    <a:pt x="10" y="5"/>
                    <a:pt x="13" y="0"/>
                    <a:pt x="15"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5" name="Freeform 324"/>
            <p:cNvSpPr/>
            <p:nvPr/>
          </p:nvSpPr>
          <p:spPr bwMode="auto">
            <a:xfrm>
              <a:off x="7105845" y="4677359"/>
              <a:ext cx="38577" cy="68893"/>
            </a:xfrm>
            <a:custGeom>
              <a:avLst/>
              <a:gdLst>
                <a:gd name="T0" fmla="*/ 12 w 12"/>
                <a:gd name="T1" fmla="*/ 3 h 21"/>
                <a:gd name="T2" fmla="*/ 9 w 12"/>
                <a:gd name="T3" fmla="*/ 7 h 21"/>
                <a:gd name="T4" fmla="*/ 6 w 12"/>
                <a:gd name="T5" fmla="*/ 15 h 21"/>
                <a:gd name="T6" fmla="*/ 4 w 12"/>
                <a:gd name="T7" fmla="*/ 20 h 21"/>
                <a:gd name="T8" fmla="*/ 1 w 12"/>
                <a:gd name="T9" fmla="*/ 20 h 21"/>
                <a:gd name="T10" fmla="*/ 0 w 12"/>
                <a:gd name="T11" fmla="*/ 17 h 21"/>
                <a:gd name="T12" fmla="*/ 3 w 12"/>
                <a:gd name="T13" fmla="*/ 12 h 21"/>
                <a:gd name="T14" fmla="*/ 8 w 12"/>
                <a:gd name="T15" fmla="*/ 3 h 21"/>
                <a:gd name="T16" fmla="*/ 11 w 12"/>
                <a:gd name="T17" fmla="*/ 0 h 21"/>
                <a:gd name="T18" fmla="*/ 12 w 12"/>
                <a:gd name="T1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1">
                  <a:moveTo>
                    <a:pt x="12" y="3"/>
                  </a:moveTo>
                  <a:cubicBezTo>
                    <a:pt x="12" y="5"/>
                    <a:pt x="11" y="7"/>
                    <a:pt x="9" y="7"/>
                  </a:cubicBezTo>
                  <a:cubicBezTo>
                    <a:pt x="7" y="9"/>
                    <a:pt x="10" y="15"/>
                    <a:pt x="6" y="15"/>
                  </a:cubicBezTo>
                  <a:cubicBezTo>
                    <a:pt x="7" y="17"/>
                    <a:pt x="4" y="18"/>
                    <a:pt x="4" y="20"/>
                  </a:cubicBezTo>
                  <a:cubicBezTo>
                    <a:pt x="3" y="20"/>
                    <a:pt x="2" y="21"/>
                    <a:pt x="1" y="20"/>
                  </a:cubicBezTo>
                  <a:cubicBezTo>
                    <a:pt x="0" y="19"/>
                    <a:pt x="0" y="18"/>
                    <a:pt x="0" y="17"/>
                  </a:cubicBezTo>
                  <a:cubicBezTo>
                    <a:pt x="3" y="16"/>
                    <a:pt x="2" y="14"/>
                    <a:pt x="3" y="12"/>
                  </a:cubicBezTo>
                  <a:cubicBezTo>
                    <a:pt x="4" y="8"/>
                    <a:pt x="5" y="6"/>
                    <a:pt x="8" y="3"/>
                  </a:cubicBezTo>
                  <a:cubicBezTo>
                    <a:pt x="8" y="1"/>
                    <a:pt x="9" y="0"/>
                    <a:pt x="11" y="0"/>
                  </a:cubicBezTo>
                  <a:cubicBezTo>
                    <a:pt x="12" y="0"/>
                    <a:pt x="12" y="2"/>
                    <a:pt x="12"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6" name="Freeform 325"/>
            <p:cNvSpPr/>
            <p:nvPr/>
          </p:nvSpPr>
          <p:spPr bwMode="auto">
            <a:xfrm>
              <a:off x="7036958" y="4680115"/>
              <a:ext cx="71642" cy="82671"/>
            </a:xfrm>
            <a:custGeom>
              <a:avLst/>
              <a:gdLst>
                <a:gd name="T0" fmla="*/ 22 w 22"/>
                <a:gd name="T1" fmla="*/ 4 h 25"/>
                <a:gd name="T2" fmla="*/ 18 w 22"/>
                <a:gd name="T3" fmla="*/ 14 h 25"/>
                <a:gd name="T4" fmla="*/ 9 w 22"/>
                <a:gd name="T5" fmla="*/ 17 h 25"/>
                <a:gd name="T6" fmla="*/ 5 w 22"/>
                <a:gd name="T7" fmla="*/ 16 h 25"/>
                <a:gd name="T8" fmla="*/ 7 w 22"/>
                <a:gd name="T9" fmla="*/ 19 h 25"/>
                <a:gd name="T10" fmla="*/ 16 w 22"/>
                <a:gd name="T11" fmla="*/ 19 h 25"/>
                <a:gd name="T12" fmla="*/ 19 w 22"/>
                <a:gd name="T13" fmla="*/ 20 h 25"/>
                <a:gd name="T14" fmla="*/ 16 w 22"/>
                <a:gd name="T15" fmla="*/ 25 h 25"/>
                <a:gd name="T16" fmla="*/ 10 w 22"/>
                <a:gd name="T17" fmla="*/ 23 h 25"/>
                <a:gd name="T18" fmla="*/ 2 w 22"/>
                <a:gd name="T19" fmla="*/ 21 h 25"/>
                <a:gd name="T20" fmla="*/ 1 w 22"/>
                <a:gd name="T21" fmla="*/ 16 h 25"/>
                <a:gd name="T22" fmla="*/ 5 w 22"/>
                <a:gd name="T23" fmla="*/ 15 h 25"/>
                <a:gd name="T24" fmla="*/ 15 w 22"/>
                <a:gd name="T25" fmla="*/ 2 h 25"/>
                <a:gd name="T26" fmla="*/ 16 w 22"/>
                <a:gd name="T27" fmla="*/ 0 h 25"/>
                <a:gd name="T28" fmla="*/ 22 w 22"/>
                <a:gd name="T2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5">
                  <a:moveTo>
                    <a:pt x="22" y="4"/>
                  </a:moveTo>
                  <a:cubicBezTo>
                    <a:pt x="22" y="7"/>
                    <a:pt x="19" y="10"/>
                    <a:pt x="18" y="14"/>
                  </a:cubicBezTo>
                  <a:cubicBezTo>
                    <a:pt x="16" y="18"/>
                    <a:pt x="12" y="15"/>
                    <a:pt x="9" y="17"/>
                  </a:cubicBezTo>
                  <a:cubicBezTo>
                    <a:pt x="8" y="17"/>
                    <a:pt x="7" y="16"/>
                    <a:pt x="5" y="16"/>
                  </a:cubicBezTo>
                  <a:cubicBezTo>
                    <a:pt x="4" y="17"/>
                    <a:pt x="7" y="18"/>
                    <a:pt x="7" y="19"/>
                  </a:cubicBezTo>
                  <a:cubicBezTo>
                    <a:pt x="11" y="18"/>
                    <a:pt x="13" y="23"/>
                    <a:pt x="16" y="19"/>
                  </a:cubicBezTo>
                  <a:cubicBezTo>
                    <a:pt x="17" y="19"/>
                    <a:pt x="18" y="19"/>
                    <a:pt x="19" y="20"/>
                  </a:cubicBezTo>
                  <a:cubicBezTo>
                    <a:pt x="20" y="23"/>
                    <a:pt x="17" y="23"/>
                    <a:pt x="16" y="25"/>
                  </a:cubicBezTo>
                  <a:cubicBezTo>
                    <a:pt x="14" y="25"/>
                    <a:pt x="12" y="24"/>
                    <a:pt x="10" y="23"/>
                  </a:cubicBezTo>
                  <a:cubicBezTo>
                    <a:pt x="7" y="25"/>
                    <a:pt x="5" y="23"/>
                    <a:pt x="2" y="21"/>
                  </a:cubicBezTo>
                  <a:cubicBezTo>
                    <a:pt x="1" y="20"/>
                    <a:pt x="0" y="18"/>
                    <a:pt x="1" y="16"/>
                  </a:cubicBezTo>
                  <a:cubicBezTo>
                    <a:pt x="2" y="14"/>
                    <a:pt x="4" y="15"/>
                    <a:pt x="5" y="15"/>
                  </a:cubicBezTo>
                  <a:cubicBezTo>
                    <a:pt x="6" y="8"/>
                    <a:pt x="16" y="10"/>
                    <a:pt x="15" y="2"/>
                  </a:cubicBezTo>
                  <a:cubicBezTo>
                    <a:pt x="16" y="0"/>
                    <a:pt x="16" y="0"/>
                    <a:pt x="16" y="0"/>
                  </a:cubicBezTo>
                  <a:cubicBezTo>
                    <a:pt x="19" y="0"/>
                    <a:pt x="22" y="1"/>
                    <a:pt x="22"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7" name="Freeform 326"/>
            <p:cNvSpPr/>
            <p:nvPr/>
          </p:nvSpPr>
          <p:spPr bwMode="auto">
            <a:xfrm>
              <a:off x="7492989" y="4680115"/>
              <a:ext cx="78531" cy="85427"/>
            </a:xfrm>
            <a:custGeom>
              <a:avLst/>
              <a:gdLst>
                <a:gd name="T0" fmla="*/ 19 w 24"/>
                <a:gd name="T1" fmla="*/ 10 h 26"/>
                <a:gd name="T2" fmla="*/ 24 w 24"/>
                <a:gd name="T3" fmla="*/ 16 h 26"/>
                <a:gd name="T4" fmla="*/ 19 w 24"/>
                <a:gd name="T5" fmla="*/ 21 h 26"/>
                <a:gd name="T6" fmla="*/ 13 w 24"/>
                <a:gd name="T7" fmla="*/ 24 h 26"/>
                <a:gd name="T8" fmla="*/ 11 w 24"/>
                <a:gd name="T9" fmla="*/ 26 h 26"/>
                <a:gd name="T10" fmla="*/ 6 w 24"/>
                <a:gd name="T11" fmla="*/ 23 h 26"/>
                <a:gd name="T12" fmla="*/ 11 w 24"/>
                <a:gd name="T13" fmla="*/ 16 h 26"/>
                <a:gd name="T14" fmla="*/ 0 w 24"/>
                <a:gd name="T15" fmla="*/ 15 h 26"/>
                <a:gd name="T16" fmla="*/ 0 w 24"/>
                <a:gd name="T17" fmla="*/ 4 h 26"/>
                <a:gd name="T18" fmla="*/ 1 w 24"/>
                <a:gd name="T19" fmla="*/ 4 h 26"/>
                <a:gd name="T20" fmla="*/ 19 w 24"/>
                <a:gd name="T21"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6">
                  <a:moveTo>
                    <a:pt x="19" y="10"/>
                  </a:moveTo>
                  <a:cubicBezTo>
                    <a:pt x="19" y="13"/>
                    <a:pt x="24" y="13"/>
                    <a:pt x="24" y="16"/>
                  </a:cubicBezTo>
                  <a:cubicBezTo>
                    <a:pt x="24" y="19"/>
                    <a:pt x="21" y="19"/>
                    <a:pt x="19" y="21"/>
                  </a:cubicBezTo>
                  <a:cubicBezTo>
                    <a:pt x="17" y="22"/>
                    <a:pt x="14" y="22"/>
                    <a:pt x="13" y="24"/>
                  </a:cubicBezTo>
                  <a:cubicBezTo>
                    <a:pt x="14" y="26"/>
                    <a:pt x="12" y="25"/>
                    <a:pt x="11" y="26"/>
                  </a:cubicBezTo>
                  <a:cubicBezTo>
                    <a:pt x="9" y="26"/>
                    <a:pt x="6" y="26"/>
                    <a:pt x="6" y="23"/>
                  </a:cubicBezTo>
                  <a:cubicBezTo>
                    <a:pt x="6" y="20"/>
                    <a:pt x="12" y="20"/>
                    <a:pt x="11" y="16"/>
                  </a:cubicBezTo>
                  <a:cubicBezTo>
                    <a:pt x="7" y="15"/>
                    <a:pt x="2" y="21"/>
                    <a:pt x="0" y="15"/>
                  </a:cubicBezTo>
                  <a:cubicBezTo>
                    <a:pt x="2" y="12"/>
                    <a:pt x="0" y="8"/>
                    <a:pt x="0" y="4"/>
                  </a:cubicBezTo>
                  <a:cubicBezTo>
                    <a:pt x="1" y="4"/>
                    <a:pt x="1" y="4"/>
                    <a:pt x="1" y="4"/>
                  </a:cubicBezTo>
                  <a:cubicBezTo>
                    <a:pt x="7" y="7"/>
                    <a:pt x="19" y="0"/>
                    <a:pt x="19" y="1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8" name="Freeform 327"/>
            <p:cNvSpPr/>
            <p:nvPr/>
          </p:nvSpPr>
          <p:spPr bwMode="auto">
            <a:xfrm>
              <a:off x="6408709" y="4732473"/>
              <a:ext cx="12400" cy="66137"/>
            </a:xfrm>
            <a:custGeom>
              <a:avLst/>
              <a:gdLst>
                <a:gd name="T0" fmla="*/ 1 w 4"/>
                <a:gd name="T1" fmla="*/ 8 h 20"/>
                <a:gd name="T2" fmla="*/ 0 w 4"/>
                <a:gd name="T3" fmla="*/ 20 h 20"/>
                <a:gd name="T4" fmla="*/ 1 w 4"/>
                <a:gd name="T5" fmla="*/ 2 h 20"/>
                <a:gd name="T6" fmla="*/ 1 w 4"/>
                <a:gd name="T7" fmla="*/ 0 h 20"/>
                <a:gd name="T8" fmla="*/ 1 w 4"/>
                <a:gd name="T9" fmla="*/ 8 h 20"/>
              </a:gdLst>
              <a:ahLst/>
              <a:cxnLst>
                <a:cxn ang="0">
                  <a:pos x="T0" y="T1"/>
                </a:cxn>
                <a:cxn ang="0">
                  <a:pos x="T2" y="T3"/>
                </a:cxn>
                <a:cxn ang="0">
                  <a:pos x="T4" y="T5"/>
                </a:cxn>
                <a:cxn ang="0">
                  <a:pos x="T6" y="T7"/>
                </a:cxn>
                <a:cxn ang="0">
                  <a:pos x="T8" y="T9"/>
                </a:cxn>
              </a:cxnLst>
              <a:rect l="0" t="0" r="r" b="b"/>
              <a:pathLst>
                <a:path w="4" h="20">
                  <a:moveTo>
                    <a:pt x="1" y="8"/>
                  </a:moveTo>
                  <a:cubicBezTo>
                    <a:pt x="2" y="12"/>
                    <a:pt x="1" y="16"/>
                    <a:pt x="0" y="20"/>
                  </a:cubicBezTo>
                  <a:cubicBezTo>
                    <a:pt x="0" y="14"/>
                    <a:pt x="0" y="8"/>
                    <a:pt x="1" y="2"/>
                  </a:cubicBezTo>
                  <a:cubicBezTo>
                    <a:pt x="1" y="0"/>
                    <a:pt x="1" y="0"/>
                    <a:pt x="1" y="0"/>
                  </a:cubicBezTo>
                  <a:cubicBezTo>
                    <a:pt x="4" y="2"/>
                    <a:pt x="1" y="5"/>
                    <a:pt x="1"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9" name="Freeform 328"/>
            <p:cNvSpPr/>
            <p:nvPr/>
          </p:nvSpPr>
          <p:spPr bwMode="auto">
            <a:xfrm>
              <a:off x="7072779" y="4749008"/>
              <a:ext cx="303102" cy="282459"/>
            </a:xfrm>
            <a:custGeom>
              <a:avLst/>
              <a:gdLst>
                <a:gd name="T0" fmla="*/ 49 w 93"/>
                <a:gd name="T1" fmla="*/ 2 h 86"/>
                <a:gd name="T2" fmla="*/ 49 w 93"/>
                <a:gd name="T3" fmla="*/ 3 h 86"/>
                <a:gd name="T4" fmla="*/ 60 w 93"/>
                <a:gd name="T5" fmla="*/ 5 h 86"/>
                <a:gd name="T6" fmla="*/ 72 w 93"/>
                <a:gd name="T7" fmla="*/ 8 h 86"/>
                <a:gd name="T8" fmla="*/ 73 w 93"/>
                <a:gd name="T9" fmla="*/ 7 h 86"/>
                <a:gd name="T10" fmla="*/ 73 w 93"/>
                <a:gd name="T11" fmla="*/ 6 h 86"/>
                <a:gd name="T12" fmla="*/ 76 w 93"/>
                <a:gd name="T13" fmla="*/ 8 h 86"/>
                <a:gd name="T14" fmla="*/ 76 w 93"/>
                <a:gd name="T15" fmla="*/ 7 h 86"/>
                <a:gd name="T16" fmla="*/ 87 w 93"/>
                <a:gd name="T17" fmla="*/ 20 h 86"/>
                <a:gd name="T18" fmla="*/ 89 w 93"/>
                <a:gd name="T19" fmla="*/ 28 h 86"/>
                <a:gd name="T20" fmla="*/ 92 w 93"/>
                <a:gd name="T21" fmla="*/ 38 h 86"/>
                <a:gd name="T22" fmla="*/ 91 w 93"/>
                <a:gd name="T23" fmla="*/ 48 h 86"/>
                <a:gd name="T24" fmla="*/ 92 w 93"/>
                <a:gd name="T25" fmla="*/ 54 h 86"/>
                <a:gd name="T26" fmla="*/ 91 w 93"/>
                <a:gd name="T27" fmla="*/ 59 h 86"/>
                <a:gd name="T28" fmla="*/ 88 w 93"/>
                <a:gd name="T29" fmla="*/ 65 h 86"/>
                <a:gd name="T30" fmla="*/ 83 w 93"/>
                <a:gd name="T31" fmla="*/ 71 h 86"/>
                <a:gd name="T32" fmla="*/ 77 w 93"/>
                <a:gd name="T33" fmla="*/ 76 h 86"/>
                <a:gd name="T34" fmla="*/ 71 w 93"/>
                <a:gd name="T35" fmla="*/ 80 h 86"/>
                <a:gd name="T36" fmla="*/ 56 w 93"/>
                <a:gd name="T37" fmla="*/ 82 h 86"/>
                <a:gd name="T38" fmla="*/ 41 w 93"/>
                <a:gd name="T39" fmla="*/ 86 h 86"/>
                <a:gd name="T40" fmla="*/ 33 w 93"/>
                <a:gd name="T41" fmla="*/ 85 h 86"/>
                <a:gd name="T42" fmla="*/ 22 w 93"/>
                <a:gd name="T43" fmla="*/ 76 h 86"/>
                <a:gd name="T44" fmla="*/ 6 w 93"/>
                <a:gd name="T45" fmla="*/ 61 h 86"/>
                <a:gd name="T46" fmla="*/ 4 w 93"/>
                <a:gd name="T47" fmla="*/ 56 h 86"/>
                <a:gd name="T48" fmla="*/ 5 w 93"/>
                <a:gd name="T49" fmla="*/ 51 h 86"/>
                <a:gd name="T50" fmla="*/ 3 w 93"/>
                <a:gd name="T51" fmla="*/ 41 h 86"/>
                <a:gd name="T52" fmla="*/ 5 w 93"/>
                <a:gd name="T53" fmla="*/ 38 h 86"/>
                <a:gd name="T54" fmla="*/ 5 w 93"/>
                <a:gd name="T55" fmla="*/ 27 h 86"/>
                <a:gd name="T56" fmla="*/ 10 w 93"/>
                <a:gd name="T57" fmla="*/ 21 h 86"/>
                <a:gd name="T58" fmla="*/ 22 w 93"/>
                <a:gd name="T59" fmla="*/ 8 h 86"/>
                <a:gd name="T60" fmla="*/ 39 w 93"/>
                <a:gd name="T61" fmla="*/ 2 h 86"/>
                <a:gd name="T62" fmla="*/ 49 w 93"/>
                <a:gd name="T63"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86">
                  <a:moveTo>
                    <a:pt x="49" y="2"/>
                  </a:moveTo>
                  <a:cubicBezTo>
                    <a:pt x="49" y="3"/>
                    <a:pt x="49" y="3"/>
                    <a:pt x="49" y="3"/>
                  </a:cubicBezTo>
                  <a:cubicBezTo>
                    <a:pt x="53" y="4"/>
                    <a:pt x="57" y="4"/>
                    <a:pt x="60" y="5"/>
                  </a:cubicBezTo>
                  <a:cubicBezTo>
                    <a:pt x="64" y="5"/>
                    <a:pt x="69" y="4"/>
                    <a:pt x="72" y="8"/>
                  </a:cubicBezTo>
                  <a:cubicBezTo>
                    <a:pt x="73" y="7"/>
                    <a:pt x="73" y="7"/>
                    <a:pt x="73" y="7"/>
                  </a:cubicBezTo>
                  <a:cubicBezTo>
                    <a:pt x="73" y="6"/>
                    <a:pt x="73" y="6"/>
                    <a:pt x="73" y="6"/>
                  </a:cubicBezTo>
                  <a:cubicBezTo>
                    <a:pt x="73" y="7"/>
                    <a:pt x="74" y="9"/>
                    <a:pt x="76" y="8"/>
                  </a:cubicBezTo>
                  <a:cubicBezTo>
                    <a:pt x="76" y="7"/>
                    <a:pt x="76" y="7"/>
                    <a:pt x="76" y="7"/>
                  </a:cubicBezTo>
                  <a:cubicBezTo>
                    <a:pt x="80" y="10"/>
                    <a:pt x="81" y="19"/>
                    <a:pt x="87" y="20"/>
                  </a:cubicBezTo>
                  <a:cubicBezTo>
                    <a:pt x="89" y="22"/>
                    <a:pt x="88" y="26"/>
                    <a:pt x="89" y="28"/>
                  </a:cubicBezTo>
                  <a:cubicBezTo>
                    <a:pt x="91" y="31"/>
                    <a:pt x="90" y="36"/>
                    <a:pt x="92" y="38"/>
                  </a:cubicBezTo>
                  <a:cubicBezTo>
                    <a:pt x="91" y="41"/>
                    <a:pt x="93" y="45"/>
                    <a:pt x="91" y="48"/>
                  </a:cubicBezTo>
                  <a:cubicBezTo>
                    <a:pt x="92" y="50"/>
                    <a:pt x="90" y="53"/>
                    <a:pt x="92" y="54"/>
                  </a:cubicBezTo>
                  <a:cubicBezTo>
                    <a:pt x="91" y="56"/>
                    <a:pt x="90" y="58"/>
                    <a:pt x="91" y="59"/>
                  </a:cubicBezTo>
                  <a:cubicBezTo>
                    <a:pt x="91" y="62"/>
                    <a:pt x="88" y="62"/>
                    <a:pt x="88" y="65"/>
                  </a:cubicBezTo>
                  <a:cubicBezTo>
                    <a:pt x="84" y="65"/>
                    <a:pt x="86" y="70"/>
                    <a:pt x="83" y="71"/>
                  </a:cubicBezTo>
                  <a:cubicBezTo>
                    <a:pt x="82" y="73"/>
                    <a:pt x="78" y="74"/>
                    <a:pt x="77" y="76"/>
                  </a:cubicBezTo>
                  <a:cubicBezTo>
                    <a:pt x="74" y="76"/>
                    <a:pt x="75" y="81"/>
                    <a:pt x="71" y="80"/>
                  </a:cubicBezTo>
                  <a:cubicBezTo>
                    <a:pt x="66" y="78"/>
                    <a:pt x="62" y="82"/>
                    <a:pt x="56" y="82"/>
                  </a:cubicBezTo>
                  <a:cubicBezTo>
                    <a:pt x="52" y="85"/>
                    <a:pt x="46" y="85"/>
                    <a:pt x="41" y="86"/>
                  </a:cubicBezTo>
                  <a:cubicBezTo>
                    <a:pt x="38" y="85"/>
                    <a:pt x="36" y="86"/>
                    <a:pt x="33" y="85"/>
                  </a:cubicBezTo>
                  <a:cubicBezTo>
                    <a:pt x="28" y="84"/>
                    <a:pt x="26" y="79"/>
                    <a:pt x="22" y="76"/>
                  </a:cubicBezTo>
                  <a:cubicBezTo>
                    <a:pt x="16" y="72"/>
                    <a:pt x="10" y="67"/>
                    <a:pt x="6" y="61"/>
                  </a:cubicBezTo>
                  <a:cubicBezTo>
                    <a:pt x="5" y="60"/>
                    <a:pt x="4" y="58"/>
                    <a:pt x="4" y="56"/>
                  </a:cubicBezTo>
                  <a:cubicBezTo>
                    <a:pt x="5" y="51"/>
                    <a:pt x="5" y="51"/>
                    <a:pt x="5" y="51"/>
                  </a:cubicBezTo>
                  <a:cubicBezTo>
                    <a:pt x="3" y="47"/>
                    <a:pt x="4" y="45"/>
                    <a:pt x="3" y="41"/>
                  </a:cubicBezTo>
                  <a:cubicBezTo>
                    <a:pt x="3" y="40"/>
                    <a:pt x="4" y="39"/>
                    <a:pt x="5" y="38"/>
                  </a:cubicBezTo>
                  <a:cubicBezTo>
                    <a:pt x="0" y="36"/>
                    <a:pt x="6" y="31"/>
                    <a:pt x="5" y="27"/>
                  </a:cubicBezTo>
                  <a:cubicBezTo>
                    <a:pt x="7" y="25"/>
                    <a:pt x="9" y="24"/>
                    <a:pt x="10" y="21"/>
                  </a:cubicBezTo>
                  <a:cubicBezTo>
                    <a:pt x="13" y="16"/>
                    <a:pt x="17" y="13"/>
                    <a:pt x="22" y="8"/>
                  </a:cubicBezTo>
                  <a:cubicBezTo>
                    <a:pt x="28" y="8"/>
                    <a:pt x="35" y="7"/>
                    <a:pt x="39" y="2"/>
                  </a:cubicBezTo>
                  <a:cubicBezTo>
                    <a:pt x="42" y="0"/>
                    <a:pt x="46" y="0"/>
                    <a:pt x="49" y="2"/>
                  </a:cubicBezTo>
                  <a:close/>
                </a:path>
              </a:pathLst>
            </a:custGeom>
            <a:solidFill>
              <a:srgbClr val="0F3D4D"/>
            </a:solidFill>
            <a:ln>
              <a:noFill/>
            </a:ln>
          </p:spPr>
          <p:txBody>
            <a:bodyPr vert="horz" wrap="square" lIns="91440" tIns="45720" rIns="91440" bIns="45720" numCol="1" anchor="t" anchorCtr="0" compatLnSpc="1"/>
            <a:lstStyle/>
            <a:p>
              <a:endParaRPr lang="zh-CN" altLang="en-US"/>
            </a:p>
          </p:txBody>
        </p:sp>
        <p:sp>
          <p:nvSpPr>
            <p:cNvPr id="130" name="Freeform 329"/>
            <p:cNvSpPr/>
            <p:nvPr/>
          </p:nvSpPr>
          <p:spPr bwMode="auto">
            <a:xfrm>
              <a:off x="7024559" y="4784832"/>
              <a:ext cx="22044" cy="37202"/>
            </a:xfrm>
            <a:custGeom>
              <a:avLst/>
              <a:gdLst>
                <a:gd name="T0" fmla="*/ 7 w 7"/>
                <a:gd name="T1" fmla="*/ 3 h 11"/>
                <a:gd name="T2" fmla="*/ 4 w 7"/>
                <a:gd name="T3" fmla="*/ 11 h 11"/>
                <a:gd name="T4" fmla="*/ 4 w 7"/>
                <a:gd name="T5" fmla="*/ 1 h 11"/>
                <a:gd name="T6" fmla="*/ 7 w 7"/>
                <a:gd name="T7" fmla="*/ 3 h 11"/>
              </a:gdLst>
              <a:ahLst/>
              <a:cxnLst>
                <a:cxn ang="0">
                  <a:pos x="T0" y="T1"/>
                </a:cxn>
                <a:cxn ang="0">
                  <a:pos x="T2" y="T3"/>
                </a:cxn>
                <a:cxn ang="0">
                  <a:pos x="T4" y="T5"/>
                </a:cxn>
                <a:cxn ang="0">
                  <a:pos x="T6" y="T7"/>
                </a:cxn>
              </a:cxnLst>
              <a:rect l="0" t="0" r="r" b="b"/>
              <a:pathLst>
                <a:path w="7" h="11">
                  <a:moveTo>
                    <a:pt x="7" y="3"/>
                  </a:moveTo>
                  <a:cubicBezTo>
                    <a:pt x="6" y="6"/>
                    <a:pt x="7" y="9"/>
                    <a:pt x="4" y="11"/>
                  </a:cubicBezTo>
                  <a:cubicBezTo>
                    <a:pt x="0" y="9"/>
                    <a:pt x="4" y="5"/>
                    <a:pt x="4" y="1"/>
                  </a:cubicBezTo>
                  <a:cubicBezTo>
                    <a:pt x="5" y="0"/>
                    <a:pt x="7" y="1"/>
                    <a:pt x="7"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1" name="Freeform 330"/>
            <p:cNvSpPr/>
            <p:nvPr/>
          </p:nvSpPr>
          <p:spPr bwMode="auto">
            <a:xfrm>
              <a:off x="6580927" y="4791721"/>
              <a:ext cx="136396" cy="223213"/>
            </a:xfrm>
            <a:custGeom>
              <a:avLst/>
              <a:gdLst>
                <a:gd name="T0" fmla="*/ 20 w 42"/>
                <a:gd name="T1" fmla="*/ 10 h 68"/>
                <a:gd name="T2" fmla="*/ 21 w 42"/>
                <a:gd name="T3" fmla="*/ 13 h 68"/>
                <a:gd name="T4" fmla="*/ 14 w 42"/>
                <a:gd name="T5" fmla="*/ 14 h 68"/>
                <a:gd name="T6" fmla="*/ 10 w 42"/>
                <a:gd name="T7" fmla="*/ 24 h 68"/>
                <a:gd name="T8" fmla="*/ 14 w 42"/>
                <a:gd name="T9" fmla="*/ 28 h 68"/>
                <a:gd name="T10" fmla="*/ 19 w 42"/>
                <a:gd name="T11" fmla="*/ 27 h 68"/>
                <a:gd name="T12" fmla="*/ 21 w 42"/>
                <a:gd name="T13" fmla="*/ 19 h 68"/>
                <a:gd name="T14" fmla="*/ 28 w 42"/>
                <a:gd name="T15" fmla="*/ 20 h 68"/>
                <a:gd name="T16" fmla="*/ 37 w 42"/>
                <a:gd name="T17" fmla="*/ 32 h 68"/>
                <a:gd name="T18" fmla="*/ 39 w 42"/>
                <a:gd name="T19" fmla="*/ 43 h 68"/>
                <a:gd name="T20" fmla="*/ 41 w 42"/>
                <a:gd name="T21" fmla="*/ 45 h 68"/>
                <a:gd name="T22" fmla="*/ 41 w 42"/>
                <a:gd name="T23" fmla="*/ 48 h 68"/>
                <a:gd name="T24" fmla="*/ 41 w 42"/>
                <a:gd name="T25" fmla="*/ 47 h 68"/>
                <a:gd name="T26" fmla="*/ 39 w 42"/>
                <a:gd name="T27" fmla="*/ 54 h 68"/>
                <a:gd name="T28" fmla="*/ 31 w 42"/>
                <a:gd name="T29" fmla="*/ 63 h 68"/>
                <a:gd name="T30" fmla="*/ 25 w 42"/>
                <a:gd name="T31" fmla="*/ 65 h 68"/>
                <a:gd name="T32" fmla="*/ 24 w 42"/>
                <a:gd name="T33" fmla="*/ 57 h 68"/>
                <a:gd name="T34" fmla="*/ 18 w 42"/>
                <a:gd name="T35" fmla="*/ 61 h 68"/>
                <a:gd name="T36" fmla="*/ 20 w 42"/>
                <a:gd name="T37" fmla="*/ 49 h 68"/>
                <a:gd name="T38" fmla="*/ 17 w 42"/>
                <a:gd name="T39" fmla="*/ 47 h 68"/>
                <a:gd name="T40" fmla="*/ 11 w 42"/>
                <a:gd name="T41" fmla="*/ 53 h 68"/>
                <a:gd name="T42" fmla="*/ 10 w 42"/>
                <a:gd name="T43" fmla="*/ 45 h 68"/>
                <a:gd name="T44" fmla="*/ 7 w 42"/>
                <a:gd name="T45" fmla="*/ 30 h 68"/>
                <a:gd name="T46" fmla="*/ 3 w 42"/>
                <a:gd name="T47" fmla="*/ 18 h 68"/>
                <a:gd name="T48" fmla="*/ 3 w 42"/>
                <a:gd name="T49" fmla="*/ 10 h 68"/>
                <a:gd name="T50" fmla="*/ 6 w 42"/>
                <a:gd name="T51" fmla="*/ 2 h 68"/>
                <a:gd name="T52" fmla="*/ 20 w 42"/>
                <a:gd name="T5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68">
                  <a:moveTo>
                    <a:pt x="20" y="10"/>
                  </a:moveTo>
                  <a:cubicBezTo>
                    <a:pt x="21" y="11"/>
                    <a:pt x="21" y="12"/>
                    <a:pt x="21" y="13"/>
                  </a:cubicBezTo>
                  <a:cubicBezTo>
                    <a:pt x="19" y="13"/>
                    <a:pt x="16" y="13"/>
                    <a:pt x="14" y="14"/>
                  </a:cubicBezTo>
                  <a:cubicBezTo>
                    <a:pt x="15" y="19"/>
                    <a:pt x="13" y="22"/>
                    <a:pt x="10" y="24"/>
                  </a:cubicBezTo>
                  <a:cubicBezTo>
                    <a:pt x="9" y="27"/>
                    <a:pt x="13" y="27"/>
                    <a:pt x="14" y="28"/>
                  </a:cubicBezTo>
                  <a:cubicBezTo>
                    <a:pt x="16" y="30"/>
                    <a:pt x="17" y="28"/>
                    <a:pt x="19" y="27"/>
                  </a:cubicBezTo>
                  <a:cubicBezTo>
                    <a:pt x="20" y="25"/>
                    <a:pt x="18" y="21"/>
                    <a:pt x="21" y="19"/>
                  </a:cubicBezTo>
                  <a:cubicBezTo>
                    <a:pt x="23" y="19"/>
                    <a:pt x="27" y="17"/>
                    <a:pt x="28" y="20"/>
                  </a:cubicBezTo>
                  <a:cubicBezTo>
                    <a:pt x="30" y="25"/>
                    <a:pt x="32" y="30"/>
                    <a:pt x="37" y="32"/>
                  </a:cubicBezTo>
                  <a:cubicBezTo>
                    <a:pt x="38" y="36"/>
                    <a:pt x="39" y="39"/>
                    <a:pt x="39" y="43"/>
                  </a:cubicBezTo>
                  <a:cubicBezTo>
                    <a:pt x="41" y="45"/>
                    <a:pt x="41" y="45"/>
                    <a:pt x="41" y="45"/>
                  </a:cubicBezTo>
                  <a:cubicBezTo>
                    <a:pt x="38" y="46"/>
                    <a:pt x="42" y="47"/>
                    <a:pt x="41" y="48"/>
                  </a:cubicBezTo>
                  <a:cubicBezTo>
                    <a:pt x="41" y="47"/>
                    <a:pt x="41" y="47"/>
                    <a:pt x="41" y="47"/>
                  </a:cubicBezTo>
                  <a:cubicBezTo>
                    <a:pt x="40" y="49"/>
                    <a:pt x="39" y="52"/>
                    <a:pt x="39" y="54"/>
                  </a:cubicBezTo>
                  <a:cubicBezTo>
                    <a:pt x="31" y="63"/>
                    <a:pt x="31" y="63"/>
                    <a:pt x="31" y="63"/>
                  </a:cubicBezTo>
                  <a:cubicBezTo>
                    <a:pt x="30" y="65"/>
                    <a:pt x="28" y="68"/>
                    <a:pt x="25" y="65"/>
                  </a:cubicBezTo>
                  <a:cubicBezTo>
                    <a:pt x="23" y="63"/>
                    <a:pt x="25" y="59"/>
                    <a:pt x="24" y="57"/>
                  </a:cubicBezTo>
                  <a:cubicBezTo>
                    <a:pt x="22" y="58"/>
                    <a:pt x="22" y="63"/>
                    <a:pt x="18" y="61"/>
                  </a:cubicBezTo>
                  <a:cubicBezTo>
                    <a:pt x="14" y="57"/>
                    <a:pt x="23" y="54"/>
                    <a:pt x="20" y="49"/>
                  </a:cubicBezTo>
                  <a:cubicBezTo>
                    <a:pt x="19" y="48"/>
                    <a:pt x="19" y="47"/>
                    <a:pt x="17" y="47"/>
                  </a:cubicBezTo>
                  <a:cubicBezTo>
                    <a:pt x="14" y="48"/>
                    <a:pt x="16" y="55"/>
                    <a:pt x="11" y="53"/>
                  </a:cubicBezTo>
                  <a:cubicBezTo>
                    <a:pt x="9" y="50"/>
                    <a:pt x="11" y="48"/>
                    <a:pt x="10" y="45"/>
                  </a:cubicBezTo>
                  <a:cubicBezTo>
                    <a:pt x="10" y="40"/>
                    <a:pt x="10" y="34"/>
                    <a:pt x="7" y="30"/>
                  </a:cubicBezTo>
                  <a:cubicBezTo>
                    <a:pt x="7" y="26"/>
                    <a:pt x="0" y="23"/>
                    <a:pt x="3" y="18"/>
                  </a:cubicBezTo>
                  <a:cubicBezTo>
                    <a:pt x="2" y="15"/>
                    <a:pt x="7" y="13"/>
                    <a:pt x="3" y="10"/>
                  </a:cubicBezTo>
                  <a:cubicBezTo>
                    <a:pt x="5" y="7"/>
                    <a:pt x="3" y="3"/>
                    <a:pt x="6" y="2"/>
                  </a:cubicBezTo>
                  <a:cubicBezTo>
                    <a:pt x="13" y="0"/>
                    <a:pt x="14" y="10"/>
                    <a:pt x="20" y="1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2" name="Freeform 331"/>
            <p:cNvSpPr/>
            <p:nvPr/>
          </p:nvSpPr>
          <p:spPr bwMode="auto">
            <a:xfrm>
              <a:off x="7593564" y="4798610"/>
              <a:ext cx="6888" cy="6889"/>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1"/>
                    <a:pt x="2" y="2"/>
                    <a:pt x="1" y="2"/>
                  </a:cubicBezTo>
                  <a:cubicBezTo>
                    <a:pt x="0" y="2"/>
                    <a:pt x="0" y="0"/>
                    <a:pt x="1"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3" name="Freeform 332"/>
            <p:cNvSpPr/>
            <p:nvPr/>
          </p:nvSpPr>
          <p:spPr bwMode="auto">
            <a:xfrm>
              <a:off x="6903317" y="4808255"/>
              <a:ext cx="35822" cy="26179"/>
            </a:xfrm>
            <a:custGeom>
              <a:avLst/>
              <a:gdLst>
                <a:gd name="T0" fmla="*/ 10 w 11"/>
                <a:gd name="T1" fmla="*/ 5 h 8"/>
                <a:gd name="T2" fmla="*/ 11 w 11"/>
                <a:gd name="T3" fmla="*/ 6 h 8"/>
                <a:gd name="T4" fmla="*/ 3 w 11"/>
                <a:gd name="T5" fmla="*/ 7 h 8"/>
                <a:gd name="T6" fmla="*/ 0 w 11"/>
                <a:gd name="T7" fmla="*/ 4 h 8"/>
                <a:gd name="T8" fmla="*/ 1 w 11"/>
                <a:gd name="T9" fmla="*/ 1 h 8"/>
                <a:gd name="T10" fmla="*/ 10 w 11"/>
                <a:gd name="T11" fmla="*/ 5 h 8"/>
              </a:gdLst>
              <a:ahLst/>
              <a:cxnLst>
                <a:cxn ang="0">
                  <a:pos x="T0" y="T1"/>
                </a:cxn>
                <a:cxn ang="0">
                  <a:pos x="T2" y="T3"/>
                </a:cxn>
                <a:cxn ang="0">
                  <a:pos x="T4" y="T5"/>
                </a:cxn>
                <a:cxn ang="0">
                  <a:pos x="T6" y="T7"/>
                </a:cxn>
                <a:cxn ang="0">
                  <a:pos x="T8" y="T9"/>
                </a:cxn>
                <a:cxn ang="0">
                  <a:pos x="T10" y="T11"/>
                </a:cxn>
              </a:cxnLst>
              <a:rect l="0" t="0" r="r" b="b"/>
              <a:pathLst>
                <a:path w="11" h="8">
                  <a:moveTo>
                    <a:pt x="10" y="5"/>
                  </a:moveTo>
                  <a:cubicBezTo>
                    <a:pt x="11" y="5"/>
                    <a:pt x="11" y="5"/>
                    <a:pt x="11" y="6"/>
                  </a:cubicBezTo>
                  <a:cubicBezTo>
                    <a:pt x="8" y="8"/>
                    <a:pt x="5" y="5"/>
                    <a:pt x="3" y="7"/>
                  </a:cubicBezTo>
                  <a:cubicBezTo>
                    <a:pt x="2" y="6"/>
                    <a:pt x="0" y="6"/>
                    <a:pt x="0" y="4"/>
                  </a:cubicBezTo>
                  <a:cubicBezTo>
                    <a:pt x="1" y="1"/>
                    <a:pt x="1" y="1"/>
                    <a:pt x="1" y="1"/>
                  </a:cubicBezTo>
                  <a:cubicBezTo>
                    <a:pt x="5" y="0"/>
                    <a:pt x="7" y="4"/>
                    <a:pt x="10"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4" name="Freeform 333"/>
            <p:cNvSpPr/>
            <p:nvPr/>
          </p:nvSpPr>
          <p:spPr bwMode="auto">
            <a:xfrm>
              <a:off x="6936383" y="4811011"/>
              <a:ext cx="181862" cy="294861"/>
            </a:xfrm>
            <a:custGeom>
              <a:avLst/>
              <a:gdLst>
                <a:gd name="T0" fmla="*/ 26 w 56"/>
                <a:gd name="T1" fmla="*/ 8 h 90"/>
                <a:gd name="T2" fmla="*/ 30 w 56"/>
                <a:gd name="T3" fmla="*/ 17 h 90"/>
                <a:gd name="T4" fmla="*/ 29 w 56"/>
                <a:gd name="T5" fmla="*/ 30 h 90"/>
                <a:gd name="T6" fmla="*/ 25 w 56"/>
                <a:gd name="T7" fmla="*/ 40 h 90"/>
                <a:gd name="T8" fmla="*/ 24 w 56"/>
                <a:gd name="T9" fmla="*/ 43 h 90"/>
                <a:gd name="T10" fmla="*/ 25 w 56"/>
                <a:gd name="T11" fmla="*/ 47 h 90"/>
                <a:gd name="T12" fmla="*/ 22 w 56"/>
                <a:gd name="T13" fmla="*/ 56 h 90"/>
                <a:gd name="T14" fmla="*/ 23 w 56"/>
                <a:gd name="T15" fmla="*/ 60 h 90"/>
                <a:gd name="T16" fmla="*/ 47 w 56"/>
                <a:gd name="T17" fmla="*/ 74 h 90"/>
                <a:gd name="T18" fmla="*/ 56 w 56"/>
                <a:gd name="T19" fmla="*/ 76 h 90"/>
                <a:gd name="T20" fmla="*/ 53 w 56"/>
                <a:gd name="T21" fmla="*/ 79 h 90"/>
                <a:gd name="T22" fmla="*/ 45 w 56"/>
                <a:gd name="T23" fmla="*/ 81 h 90"/>
                <a:gd name="T24" fmla="*/ 40 w 56"/>
                <a:gd name="T25" fmla="*/ 90 h 90"/>
                <a:gd name="T26" fmla="*/ 34 w 56"/>
                <a:gd name="T27" fmla="*/ 87 h 90"/>
                <a:gd name="T28" fmla="*/ 36 w 56"/>
                <a:gd name="T29" fmla="*/ 82 h 90"/>
                <a:gd name="T30" fmla="*/ 33 w 56"/>
                <a:gd name="T31" fmla="*/ 70 h 90"/>
                <a:gd name="T32" fmla="*/ 23 w 56"/>
                <a:gd name="T33" fmla="*/ 64 h 90"/>
                <a:gd name="T34" fmla="*/ 17 w 56"/>
                <a:gd name="T35" fmla="*/ 73 h 90"/>
                <a:gd name="T36" fmla="*/ 14 w 56"/>
                <a:gd name="T37" fmla="*/ 80 h 90"/>
                <a:gd name="T38" fmla="*/ 7 w 56"/>
                <a:gd name="T39" fmla="*/ 80 h 90"/>
                <a:gd name="T40" fmla="*/ 1 w 56"/>
                <a:gd name="T41" fmla="*/ 77 h 90"/>
                <a:gd name="T42" fmla="*/ 1 w 56"/>
                <a:gd name="T43" fmla="*/ 74 h 90"/>
                <a:gd name="T44" fmla="*/ 4 w 56"/>
                <a:gd name="T45" fmla="*/ 73 h 90"/>
                <a:gd name="T46" fmla="*/ 10 w 56"/>
                <a:gd name="T47" fmla="*/ 76 h 90"/>
                <a:gd name="T48" fmla="*/ 13 w 56"/>
                <a:gd name="T49" fmla="*/ 72 h 90"/>
                <a:gd name="T50" fmla="*/ 15 w 56"/>
                <a:gd name="T51" fmla="*/ 68 h 90"/>
                <a:gd name="T52" fmla="*/ 17 w 56"/>
                <a:gd name="T53" fmla="*/ 63 h 90"/>
                <a:gd name="T54" fmla="*/ 11 w 56"/>
                <a:gd name="T55" fmla="*/ 58 h 90"/>
                <a:gd name="T56" fmla="*/ 12 w 56"/>
                <a:gd name="T57" fmla="*/ 55 h 90"/>
                <a:gd name="T58" fmla="*/ 18 w 56"/>
                <a:gd name="T59" fmla="*/ 54 h 90"/>
                <a:gd name="T60" fmla="*/ 18 w 56"/>
                <a:gd name="T61" fmla="*/ 43 h 90"/>
                <a:gd name="T62" fmla="*/ 22 w 56"/>
                <a:gd name="T63" fmla="*/ 30 h 90"/>
                <a:gd name="T64" fmla="*/ 25 w 56"/>
                <a:gd name="T65" fmla="*/ 28 h 90"/>
                <a:gd name="T66" fmla="*/ 25 w 56"/>
                <a:gd name="T67" fmla="*/ 21 h 90"/>
                <a:gd name="T68" fmla="*/ 21 w 56"/>
                <a:gd name="T69" fmla="*/ 26 h 90"/>
                <a:gd name="T70" fmla="*/ 17 w 56"/>
                <a:gd name="T71" fmla="*/ 38 h 90"/>
                <a:gd name="T72" fmla="*/ 13 w 56"/>
                <a:gd name="T73" fmla="*/ 44 h 90"/>
                <a:gd name="T74" fmla="*/ 10 w 56"/>
                <a:gd name="T75" fmla="*/ 42 h 90"/>
                <a:gd name="T76" fmla="*/ 7 w 56"/>
                <a:gd name="T77" fmla="*/ 37 h 90"/>
                <a:gd name="T78" fmla="*/ 7 w 56"/>
                <a:gd name="T79" fmla="*/ 29 h 90"/>
                <a:gd name="T80" fmla="*/ 9 w 56"/>
                <a:gd name="T81" fmla="*/ 28 h 90"/>
                <a:gd name="T82" fmla="*/ 10 w 56"/>
                <a:gd name="T83" fmla="*/ 31 h 90"/>
                <a:gd name="T84" fmla="*/ 11 w 56"/>
                <a:gd name="T85" fmla="*/ 28 h 90"/>
                <a:gd name="T86" fmla="*/ 18 w 56"/>
                <a:gd name="T87" fmla="*/ 15 h 90"/>
                <a:gd name="T88" fmla="*/ 16 w 56"/>
                <a:gd name="T89" fmla="*/ 9 h 90"/>
                <a:gd name="T90" fmla="*/ 19 w 56"/>
                <a:gd name="T91" fmla="*/ 9 h 90"/>
                <a:gd name="T92" fmla="*/ 22 w 56"/>
                <a:gd name="T93" fmla="*/ 11 h 90"/>
                <a:gd name="T94" fmla="*/ 22 w 56"/>
                <a:gd name="T95" fmla="*/ 0 h 90"/>
                <a:gd name="T96" fmla="*/ 26 w 56"/>
                <a:gd name="T97"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6" h="90">
                  <a:moveTo>
                    <a:pt x="26" y="8"/>
                  </a:moveTo>
                  <a:cubicBezTo>
                    <a:pt x="29" y="10"/>
                    <a:pt x="29" y="14"/>
                    <a:pt x="30" y="17"/>
                  </a:cubicBezTo>
                  <a:cubicBezTo>
                    <a:pt x="27" y="21"/>
                    <a:pt x="31" y="26"/>
                    <a:pt x="29" y="30"/>
                  </a:cubicBezTo>
                  <a:cubicBezTo>
                    <a:pt x="27" y="33"/>
                    <a:pt x="28" y="38"/>
                    <a:pt x="25" y="40"/>
                  </a:cubicBezTo>
                  <a:cubicBezTo>
                    <a:pt x="25" y="41"/>
                    <a:pt x="25" y="42"/>
                    <a:pt x="24" y="43"/>
                  </a:cubicBezTo>
                  <a:cubicBezTo>
                    <a:pt x="25" y="47"/>
                    <a:pt x="25" y="47"/>
                    <a:pt x="25" y="47"/>
                  </a:cubicBezTo>
                  <a:cubicBezTo>
                    <a:pt x="24" y="50"/>
                    <a:pt x="25" y="54"/>
                    <a:pt x="22" y="56"/>
                  </a:cubicBezTo>
                  <a:cubicBezTo>
                    <a:pt x="23" y="60"/>
                    <a:pt x="23" y="60"/>
                    <a:pt x="23" y="60"/>
                  </a:cubicBezTo>
                  <a:cubicBezTo>
                    <a:pt x="32" y="62"/>
                    <a:pt x="39" y="69"/>
                    <a:pt x="47" y="74"/>
                  </a:cubicBezTo>
                  <a:cubicBezTo>
                    <a:pt x="50" y="75"/>
                    <a:pt x="54" y="73"/>
                    <a:pt x="56" y="76"/>
                  </a:cubicBezTo>
                  <a:cubicBezTo>
                    <a:pt x="56" y="78"/>
                    <a:pt x="55" y="79"/>
                    <a:pt x="53" y="79"/>
                  </a:cubicBezTo>
                  <a:cubicBezTo>
                    <a:pt x="50" y="80"/>
                    <a:pt x="46" y="76"/>
                    <a:pt x="45" y="81"/>
                  </a:cubicBezTo>
                  <a:cubicBezTo>
                    <a:pt x="44" y="85"/>
                    <a:pt x="42" y="87"/>
                    <a:pt x="40" y="90"/>
                  </a:cubicBezTo>
                  <a:cubicBezTo>
                    <a:pt x="38" y="90"/>
                    <a:pt x="35" y="90"/>
                    <a:pt x="34" y="87"/>
                  </a:cubicBezTo>
                  <a:cubicBezTo>
                    <a:pt x="33" y="85"/>
                    <a:pt x="35" y="83"/>
                    <a:pt x="36" y="82"/>
                  </a:cubicBezTo>
                  <a:cubicBezTo>
                    <a:pt x="35" y="78"/>
                    <a:pt x="40" y="71"/>
                    <a:pt x="33" y="70"/>
                  </a:cubicBezTo>
                  <a:cubicBezTo>
                    <a:pt x="29" y="69"/>
                    <a:pt x="25" y="68"/>
                    <a:pt x="23" y="64"/>
                  </a:cubicBezTo>
                  <a:cubicBezTo>
                    <a:pt x="20" y="66"/>
                    <a:pt x="20" y="71"/>
                    <a:pt x="17" y="73"/>
                  </a:cubicBezTo>
                  <a:cubicBezTo>
                    <a:pt x="18" y="76"/>
                    <a:pt x="15" y="78"/>
                    <a:pt x="14" y="80"/>
                  </a:cubicBezTo>
                  <a:cubicBezTo>
                    <a:pt x="12" y="83"/>
                    <a:pt x="9" y="79"/>
                    <a:pt x="7" y="80"/>
                  </a:cubicBezTo>
                  <a:cubicBezTo>
                    <a:pt x="4" y="80"/>
                    <a:pt x="2" y="78"/>
                    <a:pt x="1" y="77"/>
                  </a:cubicBezTo>
                  <a:cubicBezTo>
                    <a:pt x="1" y="76"/>
                    <a:pt x="0" y="75"/>
                    <a:pt x="1" y="74"/>
                  </a:cubicBezTo>
                  <a:cubicBezTo>
                    <a:pt x="2" y="73"/>
                    <a:pt x="3" y="73"/>
                    <a:pt x="4" y="73"/>
                  </a:cubicBezTo>
                  <a:cubicBezTo>
                    <a:pt x="6" y="75"/>
                    <a:pt x="8" y="76"/>
                    <a:pt x="10" y="76"/>
                  </a:cubicBezTo>
                  <a:cubicBezTo>
                    <a:pt x="12" y="75"/>
                    <a:pt x="13" y="74"/>
                    <a:pt x="13" y="72"/>
                  </a:cubicBezTo>
                  <a:cubicBezTo>
                    <a:pt x="12" y="70"/>
                    <a:pt x="14" y="69"/>
                    <a:pt x="15" y="68"/>
                  </a:cubicBezTo>
                  <a:cubicBezTo>
                    <a:pt x="14" y="65"/>
                    <a:pt x="18" y="65"/>
                    <a:pt x="17" y="63"/>
                  </a:cubicBezTo>
                  <a:cubicBezTo>
                    <a:pt x="14" y="62"/>
                    <a:pt x="11" y="61"/>
                    <a:pt x="11" y="58"/>
                  </a:cubicBezTo>
                  <a:cubicBezTo>
                    <a:pt x="11" y="57"/>
                    <a:pt x="11" y="56"/>
                    <a:pt x="12" y="55"/>
                  </a:cubicBezTo>
                  <a:cubicBezTo>
                    <a:pt x="14" y="54"/>
                    <a:pt x="18" y="58"/>
                    <a:pt x="18" y="54"/>
                  </a:cubicBezTo>
                  <a:cubicBezTo>
                    <a:pt x="18" y="50"/>
                    <a:pt x="17" y="47"/>
                    <a:pt x="18" y="43"/>
                  </a:cubicBezTo>
                  <a:cubicBezTo>
                    <a:pt x="22" y="41"/>
                    <a:pt x="21" y="34"/>
                    <a:pt x="22" y="30"/>
                  </a:cubicBezTo>
                  <a:cubicBezTo>
                    <a:pt x="22" y="28"/>
                    <a:pt x="25" y="29"/>
                    <a:pt x="25" y="28"/>
                  </a:cubicBezTo>
                  <a:cubicBezTo>
                    <a:pt x="25" y="25"/>
                    <a:pt x="26" y="23"/>
                    <a:pt x="25" y="21"/>
                  </a:cubicBezTo>
                  <a:cubicBezTo>
                    <a:pt x="21" y="21"/>
                    <a:pt x="23" y="25"/>
                    <a:pt x="21" y="26"/>
                  </a:cubicBezTo>
                  <a:cubicBezTo>
                    <a:pt x="18" y="29"/>
                    <a:pt x="17" y="33"/>
                    <a:pt x="17" y="38"/>
                  </a:cubicBezTo>
                  <a:cubicBezTo>
                    <a:pt x="15" y="39"/>
                    <a:pt x="17" y="43"/>
                    <a:pt x="13" y="44"/>
                  </a:cubicBezTo>
                  <a:cubicBezTo>
                    <a:pt x="12" y="44"/>
                    <a:pt x="10" y="44"/>
                    <a:pt x="10" y="42"/>
                  </a:cubicBezTo>
                  <a:cubicBezTo>
                    <a:pt x="10" y="40"/>
                    <a:pt x="10" y="37"/>
                    <a:pt x="7" y="37"/>
                  </a:cubicBezTo>
                  <a:cubicBezTo>
                    <a:pt x="6" y="35"/>
                    <a:pt x="6" y="32"/>
                    <a:pt x="7" y="29"/>
                  </a:cubicBezTo>
                  <a:cubicBezTo>
                    <a:pt x="8" y="28"/>
                    <a:pt x="9" y="28"/>
                    <a:pt x="9" y="28"/>
                  </a:cubicBezTo>
                  <a:cubicBezTo>
                    <a:pt x="10" y="31"/>
                    <a:pt x="10" y="31"/>
                    <a:pt x="10" y="31"/>
                  </a:cubicBezTo>
                  <a:cubicBezTo>
                    <a:pt x="11" y="31"/>
                    <a:pt x="11" y="29"/>
                    <a:pt x="11" y="28"/>
                  </a:cubicBezTo>
                  <a:cubicBezTo>
                    <a:pt x="17" y="26"/>
                    <a:pt x="18" y="20"/>
                    <a:pt x="18" y="15"/>
                  </a:cubicBezTo>
                  <a:cubicBezTo>
                    <a:pt x="16" y="14"/>
                    <a:pt x="15" y="11"/>
                    <a:pt x="16" y="9"/>
                  </a:cubicBezTo>
                  <a:cubicBezTo>
                    <a:pt x="17" y="8"/>
                    <a:pt x="18" y="8"/>
                    <a:pt x="19" y="9"/>
                  </a:cubicBezTo>
                  <a:cubicBezTo>
                    <a:pt x="22" y="11"/>
                    <a:pt x="22" y="11"/>
                    <a:pt x="22" y="11"/>
                  </a:cubicBezTo>
                  <a:cubicBezTo>
                    <a:pt x="26" y="7"/>
                    <a:pt x="17" y="3"/>
                    <a:pt x="22" y="0"/>
                  </a:cubicBezTo>
                  <a:cubicBezTo>
                    <a:pt x="27" y="0"/>
                    <a:pt x="25" y="5"/>
                    <a:pt x="26"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5" name="Freeform 334"/>
            <p:cNvSpPr/>
            <p:nvPr/>
          </p:nvSpPr>
          <p:spPr bwMode="auto">
            <a:xfrm>
              <a:off x="7583920" y="4822034"/>
              <a:ext cx="13777" cy="26179"/>
            </a:xfrm>
            <a:custGeom>
              <a:avLst/>
              <a:gdLst>
                <a:gd name="T0" fmla="*/ 4 w 4"/>
                <a:gd name="T1" fmla="*/ 5 h 8"/>
                <a:gd name="T2" fmla="*/ 3 w 4"/>
                <a:gd name="T3" fmla="*/ 8 h 8"/>
                <a:gd name="T4" fmla="*/ 0 w 4"/>
                <a:gd name="T5" fmla="*/ 3 h 8"/>
                <a:gd name="T6" fmla="*/ 4 w 4"/>
                <a:gd name="T7" fmla="*/ 5 h 8"/>
              </a:gdLst>
              <a:ahLst/>
              <a:cxnLst>
                <a:cxn ang="0">
                  <a:pos x="T0" y="T1"/>
                </a:cxn>
                <a:cxn ang="0">
                  <a:pos x="T2" y="T3"/>
                </a:cxn>
                <a:cxn ang="0">
                  <a:pos x="T4" y="T5"/>
                </a:cxn>
                <a:cxn ang="0">
                  <a:pos x="T6" y="T7"/>
                </a:cxn>
              </a:cxnLst>
              <a:rect l="0" t="0" r="r" b="b"/>
              <a:pathLst>
                <a:path w="4" h="8">
                  <a:moveTo>
                    <a:pt x="4" y="5"/>
                  </a:moveTo>
                  <a:cubicBezTo>
                    <a:pt x="3" y="8"/>
                    <a:pt x="3" y="8"/>
                    <a:pt x="3" y="8"/>
                  </a:cubicBezTo>
                  <a:cubicBezTo>
                    <a:pt x="1" y="7"/>
                    <a:pt x="1" y="5"/>
                    <a:pt x="0" y="3"/>
                  </a:cubicBezTo>
                  <a:cubicBezTo>
                    <a:pt x="1" y="0"/>
                    <a:pt x="4" y="3"/>
                    <a:pt x="4"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6" name="Freeform 335"/>
            <p:cNvSpPr/>
            <p:nvPr/>
          </p:nvSpPr>
          <p:spPr bwMode="auto">
            <a:xfrm>
              <a:off x="6910205" y="4841324"/>
              <a:ext cx="16533" cy="19290"/>
            </a:xfrm>
            <a:custGeom>
              <a:avLst/>
              <a:gdLst>
                <a:gd name="T0" fmla="*/ 5 w 5"/>
                <a:gd name="T1" fmla="*/ 3 h 6"/>
                <a:gd name="T2" fmla="*/ 3 w 5"/>
                <a:gd name="T3" fmla="*/ 5 h 6"/>
                <a:gd name="T4" fmla="*/ 1 w 5"/>
                <a:gd name="T5" fmla="*/ 6 h 6"/>
                <a:gd name="T6" fmla="*/ 0 w 5"/>
                <a:gd name="T7" fmla="*/ 2 h 6"/>
                <a:gd name="T8" fmla="*/ 5 w 5"/>
                <a:gd name="T9" fmla="*/ 3 h 6"/>
              </a:gdLst>
              <a:ahLst/>
              <a:cxnLst>
                <a:cxn ang="0">
                  <a:pos x="T0" y="T1"/>
                </a:cxn>
                <a:cxn ang="0">
                  <a:pos x="T2" y="T3"/>
                </a:cxn>
                <a:cxn ang="0">
                  <a:pos x="T4" y="T5"/>
                </a:cxn>
                <a:cxn ang="0">
                  <a:pos x="T6" y="T7"/>
                </a:cxn>
                <a:cxn ang="0">
                  <a:pos x="T8" y="T9"/>
                </a:cxn>
              </a:cxnLst>
              <a:rect l="0" t="0" r="r" b="b"/>
              <a:pathLst>
                <a:path w="5" h="6">
                  <a:moveTo>
                    <a:pt x="5" y="3"/>
                  </a:moveTo>
                  <a:cubicBezTo>
                    <a:pt x="5" y="4"/>
                    <a:pt x="4" y="5"/>
                    <a:pt x="3" y="5"/>
                  </a:cubicBezTo>
                  <a:cubicBezTo>
                    <a:pt x="2" y="5"/>
                    <a:pt x="2" y="6"/>
                    <a:pt x="1" y="6"/>
                  </a:cubicBezTo>
                  <a:cubicBezTo>
                    <a:pt x="0" y="5"/>
                    <a:pt x="0" y="3"/>
                    <a:pt x="0" y="2"/>
                  </a:cubicBezTo>
                  <a:cubicBezTo>
                    <a:pt x="1" y="0"/>
                    <a:pt x="4" y="1"/>
                    <a:pt x="5"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7" name="Freeform 336"/>
            <p:cNvSpPr/>
            <p:nvPr/>
          </p:nvSpPr>
          <p:spPr bwMode="auto">
            <a:xfrm>
              <a:off x="7610097" y="4841324"/>
              <a:ext cx="9644" cy="16534"/>
            </a:xfrm>
            <a:custGeom>
              <a:avLst/>
              <a:gdLst>
                <a:gd name="T0" fmla="*/ 2 w 3"/>
                <a:gd name="T1" fmla="*/ 5 h 5"/>
                <a:gd name="T2" fmla="*/ 1 w 3"/>
                <a:gd name="T3" fmla="*/ 5 h 5"/>
                <a:gd name="T4" fmla="*/ 1 w 3"/>
                <a:gd name="T5" fmla="*/ 2 h 5"/>
                <a:gd name="T6" fmla="*/ 2 w 3"/>
                <a:gd name="T7" fmla="*/ 5 h 5"/>
              </a:gdLst>
              <a:ahLst/>
              <a:cxnLst>
                <a:cxn ang="0">
                  <a:pos x="T0" y="T1"/>
                </a:cxn>
                <a:cxn ang="0">
                  <a:pos x="T2" y="T3"/>
                </a:cxn>
                <a:cxn ang="0">
                  <a:pos x="T4" y="T5"/>
                </a:cxn>
                <a:cxn ang="0">
                  <a:pos x="T6" y="T7"/>
                </a:cxn>
              </a:cxnLst>
              <a:rect l="0" t="0" r="r" b="b"/>
              <a:pathLst>
                <a:path w="3" h="5">
                  <a:moveTo>
                    <a:pt x="2" y="5"/>
                  </a:moveTo>
                  <a:cubicBezTo>
                    <a:pt x="1" y="5"/>
                    <a:pt x="1" y="5"/>
                    <a:pt x="1" y="5"/>
                  </a:cubicBezTo>
                  <a:cubicBezTo>
                    <a:pt x="1" y="5"/>
                    <a:pt x="0" y="3"/>
                    <a:pt x="1" y="2"/>
                  </a:cubicBezTo>
                  <a:cubicBezTo>
                    <a:pt x="3" y="0"/>
                    <a:pt x="3" y="4"/>
                    <a:pt x="2"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8" name="Freeform 337"/>
            <p:cNvSpPr/>
            <p:nvPr/>
          </p:nvSpPr>
          <p:spPr bwMode="auto">
            <a:xfrm>
              <a:off x="7008025" y="4850969"/>
              <a:ext cx="6888" cy="6889"/>
            </a:xfrm>
            <a:custGeom>
              <a:avLst/>
              <a:gdLst>
                <a:gd name="T0" fmla="*/ 0 w 2"/>
                <a:gd name="T1" fmla="*/ 2 h 2"/>
                <a:gd name="T2" fmla="*/ 0 w 2"/>
                <a:gd name="T3" fmla="*/ 0 h 2"/>
                <a:gd name="T4" fmla="*/ 0 w 2"/>
                <a:gd name="T5" fmla="*/ 2 h 2"/>
              </a:gdLst>
              <a:ahLst/>
              <a:cxnLst>
                <a:cxn ang="0">
                  <a:pos x="T0" y="T1"/>
                </a:cxn>
                <a:cxn ang="0">
                  <a:pos x="T2" y="T3"/>
                </a:cxn>
                <a:cxn ang="0">
                  <a:pos x="T4" y="T5"/>
                </a:cxn>
              </a:cxnLst>
              <a:rect l="0" t="0" r="r" b="b"/>
              <a:pathLst>
                <a:path w="2" h="2">
                  <a:moveTo>
                    <a:pt x="0" y="2"/>
                  </a:moveTo>
                  <a:cubicBezTo>
                    <a:pt x="0" y="0"/>
                    <a:pt x="0" y="0"/>
                    <a:pt x="0" y="0"/>
                  </a:cubicBezTo>
                  <a:cubicBezTo>
                    <a:pt x="0" y="0"/>
                    <a:pt x="2" y="2"/>
                    <a:pt x="0"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9" name="Freeform 338"/>
            <p:cNvSpPr/>
            <p:nvPr/>
          </p:nvSpPr>
          <p:spPr bwMode="auto">
            <a:xfrm>
              <a:off x="7626630" y="4877148"/>
              <a:ext cx="33066" cy="38580"/>
            </a:xfrm>
            <a:custGeom>
              <a:avLst/>
              <a:gdLst>
                <a:gd name="T0" fmla="*/ 9 w 10"/>
                <a:gd name="T1" fmla="*/ 4 h 12"/>
                <a:gd name="T2" fmla="*/ 9 w 10"/>
                <a:gd name="T3" fmla="*/ 12 h 12"/>
                <a:gd name="T4" fmla="*/ 6 w 10"/>
                <a:gd name="T5" fmla="*/ 12 h 12"/>
                <a:gd name="T6" fmla="*/ 1 w 10"/>
                <a:gd name="T7" fmla="*/ 4 h 12"/>
                <a:gd name="T8" fmla="*/ 1 w 10"/>
                <a:gd name="T9" fmla="*/ 0 h 12"/>
                <a:gd name="T10" fmla="*/ 9 w 10"/>
                <a:gd name="T11" fmla="*/ 4 h 12"/>
              </a:gdLst>
              <a:ahLst/>
              <a:cxnLst>
                <a:cxn ang="0">
                  <a:pos x="T0" y="T1"/>
                </a:cxn>
                <a:cxn ang="0">
                  <a:pos x="T2" y="T3"/>
                </a:cxn>
                <a:cxn ang="0">
                  <a:pos x="T4" y="T5"/>
                </a:cxn>
                <a:cxn ang="0">
                  <a:pos x="T6" y="T7"/>
                </a:cxn>
                <a:cxn ang="0">
                  <a:pos x="T8" y="T9"/>
                </a:cxn>
                <a:cxn ang="0">
                  <a:pos x="T10" y="T11"/>
                </a:cxn>
              </a:cxnLst>
              <a:rect l="0" t="0" r="r" b="b"/>
              <a:pathLst>
                <a:path w="10" h="12">
                  <a:moveTo>
                    <a:pt x="9" y="4"/>
                  </a:moveTo>
                  <a:cubicBezTo>
                    <a:pt x="10" y="6"/>
                    <a:pt x="9" y="9"/>
                    <a:pt x="9" y="12"/>
                  </a:cubicBezTo>
                  <a:cubicBezTo>
                    <a:pt x="8" y="12"/>
                    <a:pt x="7" y="12"/>
                    <a:pt x="6" y="12"/>
                  </a:cubicBezTo>
                  <a:cubicBezTo>
                    <a:pt x="4" y="9"/>
                    <a:pt x="4" y="6"/>
                    <a:pt x="1" y="4"/>
                  </a:cubicBezTo>
                  <a:cubicBezTo>
                    <a:pt x="0" y="2"/>
                    <a:pt x="0" y="1"/>
                    <a:pt x="1" y="0"/>
                  </a:cubicBezTo>
                  <a:cubicBezTo>
                    <a:pt x="3" y="1"/>
                    <a:pt x="8" y="1"/>
                    <a:pt x="9"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0" name="Freeform 339"/>
            <p:cNvSpPr/>
            <p:nvPr/>
          </p:nvSpPr>
          <p:spPr bwMode="auto">
            <a:xfrm>
              <a:off x="7600453" y="4886793"/>
              <a:ext cx="33066" cy="62003"/>
            </a:xfrm>
            <a:custGeom>
              <a:avLst/>
              <a:gdLst>
                <a:gd name="T0" fmla="*/ 6 w 10"/>
                <a:gd name="T1" fmla="*/ 7 h 19"/>
                <a:gd name="T2" fmla="*/ 9 w 10"/>
                <a:gd name="T3" fmla="*/ 19 h 19"/>
                <a:gd name="T4" fmla="*/ 6 w 10"/>
                <a:gd name="T5" fmla="*/ 16 h 19"/>
                <a:gd name="T6" fmla="*/ 4 w 10"/>
                <a:gd name="T7" fmla="*/ 12 h 19"/>
                <a:gd name="T8" fmla="*/ 0 w 10"/>
                <a:gd name="T9" fmla="*/ 2 h 19"/>
                <a:gd name="T10" fmla="*/ 4 w 10"/>
                <a:gd name="T11" fmla="*/ 2 h 19"/>
                <a:gd name="T12" fmla="*/ 6 w 10"/>
                <a:gd name="T13" fmla="*/ 7 h 19"/>
              </a:gdLst>
              <a:ahLst/>
              <a:cxnLst>
                <a:cxn ang="0">
                  <a:pos x="T0" y="T1"/>
                </a:cxn>
                <a:cxn ang="0">
                  <a:pos x="T2" y="T3"/>
                </a:cxn>
                <a:cxn ang="0">
                  <a:pos x="T4" y="T5"/>
                </a:cxn>
                <a:cxn ang="0">
                  <a:pos x="T6" y="T7"/>
                </a:cxn>
                <a:cxn ang="0">
                  <a:pos x="T8" y="T9"/>
                </a:cxn>
                <a:cxn ang="0">
                  <a:pos x="T10" y="T11"/>
                </a:cxn>
                <a:cxn ang="0">
                  <a:pos x="T12" y="T13"/>
                </a:cxn>
              </a:cxnLst>
              <a:rect l="0" t="0" r="r" b="b"/>
              <a:pathLst>
                <a:path w="10" h="19">
                  <a:moveTo>
                    <a:pt x="6" y="7"/>
                  </a:moveTo>
                  <a:cubicBezTo>
                    <a:pt x="9" y="10"/>
                    <a:pt x="10" y="15"/>
                    <a:pt x="9" y="19"/>
                  </a:cubicBezTo>
                  <a:cubicBezTo>
                    <a:pt x="8" y="19"/>
                    <a:pt x="7" y="17"/>
                    <a:pt x="6" y="16"/>
                  </a:cubicBezTo>
                  <a:cubicBezTo>
                    <a:pt x="4" y="16"/>
                    <a:pt x="4" y="14"/>
                    <a:pt x="4" y="12"/>
                  </a:cubicBezTo>
                  <a:cubicBezTo>
                    <a:pt x="2" y="9"/>
                    <a:pt x="2" y="5"/>
                    <a:pt x="0" y="2"/>
                  </a:cubicBezTo>
                  <a:cubicBezTo>
                    <a:pt x="1" y="1"/>
                    <a:pt x="2" y="0"/>
                    <a:pt x="4" y="2"/>
                  </a:cubicBezTo>
                  <a:lnTo>
                    <a:pt x="6" y="7"/>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1" name="Freeform 340"/>
            <p:cNvSpPr/>
            <p:nvPr/>
          </p:nvSpPr>
          <p:spPr bwMode="auto">
            <a:xfrm>
              <a:off x="6762788" y="4910217"/>
              <a:ext cx="23422" cy="35824"/>
            </a:xfrm>
            <a:custGeom>
              <a:avLst/>
              <a:gdLst>
                <a:gd name="T0" fmla="*/ 5 w 7"/>
                <a:gd name="T1" fmla="*/ 3 h 11"/>
                <a:gd name="T2" fmla="*/ 5 w 7"/>
                <a:gd name="T3" fmla="*/ 9 h 11"/>
                <a:gd name="T4" fmla="*/ 2 w 7"/>
                <a:gd name="T5" fmla="*/ 8 h 11"/>
                <a:gd name="T6" fmla="*/ 0 w 7"/>
                <a:gd name="T7" fmla="*/ 2 h 11"/>
                <a:gd name="T8" fmla="*/ 2 w 7"/>
                <a:gd name="T9" fmla="*/ 1 h 11"/>
                <a:gd name="T10" fmla="*/ 5 w 7"/>
                <a:gd name="T11" fmla="*/ 3 h 11"/>
              </a:gdLst>
              <a:ahLst/>
              <a:cxnLst>
                <a:cxn ang="0">
                  <a:pos x="T0" y="T1"/>
                </a:cxn>
                <a:cxn ang="0">
                  <a:pos x="T2" y="T3"/>
                </a:cxn>
                <a:cxn ang="0">
                  <a:pos x="T4" y="T5"/>
                </a:cxn>
                <a:cxn ang="0">
                  <a:pos x="T6" y="T7"/>
                </a:cxn>
                <a:cxn ang="0">
                  <a:pos x="T8" y="T9"/>
                </a:cxn>
                <a:cxn ang="0">
                  <a:pos x="T10" y="T11"/>
                </a:cxn>
              </a:cxnLst>
              <a:rect l="0" t="0" r="r" b="b"/>
              <a:pathLst>
                <a:path w="7" h="11">
                  <a:moveTo>
                    <a:pt x="5" y="3"/>
                  </a:moveTo>
                  <a:cubicBezTo>
                    <a:pt x="5" y="5"/>
                    <a:pt x="7" y="7"/>
                    <a:pt x="5" y="9"/>
                  </a:cubicBezTo>
                  <a:cubicBezTo>
                    <a:pt x="4" y="11"/>
                    <a:pt x="3" y="8"/>
                    <a:pt x="2" y="8"/>
                  </a:cubicBezTo>
                  <a:cubicBezTo>
                    <a:pt x="1" y="6"/>
                    <a:pt x="0" y="5"/>
                    <a:pt x="0" y="2"/>
                  </a:cubicBezTo>
                  <a:cubicBezTo>
                    <a:pt x="0" y="2"/>
                    <a:pt x="1" y="1"/>
                    <a:pt x="2" y="1"/>
                  </a:cubicBezTo>
                  <a:cubicBezTo>
                    <a:pt x="3" y="0"/>
                    <a:pt x="4" y="2"/>
                    <a:pt x="5"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2" name="Freeform 341"/>
            <p:cNvSpPr/>
            <p:nvPr/>
          </p:nvSpPr>
          <p:spPr bwMode="auto">
            <a:xfrm>
              <a:off x="6675991" y="4936396"/>
              <a:ext cx="84042" cy="147430"/>
            </a:xfrm>
            <a:custGeom>
              <a:avLst/>
              <a:gdLst>
                <a:gd name="T0" fmla="*/ 18 w 26"/>
                <a:gd name="T1" fmla="*/ 3 h 45"/>
                <a:gd name="T2" fmla="*/ 18 w 26"/>
                <a:gd name="T3" fmla="*/ 13 h 45"/>
                <a:gd name="T4" fmla="*/ 18 w 26"/>
                <a:gd name="T5" fmla="*/ 16 h 45"/>
                <a:gd name="T6" fmla="*/ 13 w 26"/>
                <a:gd name="T7" fmla="*/ 25 h 45"/>
                <a:gd name="T8" fmla="*/ 19 w 26"/>
                <a:gd name="T9" fmla="*/ 24 h 45"/>
                <a:gd name="T10" fmla="*/ 24 w 26"/>
                <a:gd name="T11" fmla="*/ 22 h 45"/>
                <a:gd name="T12" fmla="*/ 25 w 26"/>
                <a:gd name="T13" fmla="*/ 25 h 45"/>
                <a:gd name="T14" fmla="*/ 24 w 26"/>
                <a:gd name="T15" fmla="*/ 31 h 45"/>
                <a:gd name="T16" fmla="*/ 24 w 26"/>
                <a:gd name="T17" fmla="*/ 36 h 45"/>
                <a:gd name="T18" fmla="*/ 18 w 26"/>
                <a:gd name="T19" fmla="*/ 39 h 45"/>
                <a:gd name="T20" fmla="*/ 10 w 26"/>
                <a:gd name="T21" fmla="*/ 42 h 45"/>
                <a:gd name="T22" fmla="*/ 12 w 26"/>
                <a:gd name="T23" fmla="*/ 36 h 45"/>
                <a:gd name="T24" fmla="*/ 14 w 26"/>
                <a:gd name="T25" fmla="*/ 33 h 45"/>
                <a:gd name="T26" fmla="*/ 10 w 26"/>
                <a:gd name="T27" fmla="*/ 30 h 45"/>
                <a:gd name="T28" fmla="*/ 12 w 26"/>
                <a:gd name="T29" fmla="*/ 27 h 45"/>
                <a:gd name="T30" fmla="*/ 8 w 26"/>
                <a:gd name="T31" fmla="*/ 26 h 45"/>
                <a:gd name="T32" fmla="*/ 5 w 26"/>
                <a:gd name="T33" fmla="*/ 29 h 45"/>
                <a:gd name="T34" fmla="*/ 2 w 26"/>
                <a:gd name="T35" fmla="*/ 27 h 45"/>
                <a:gd name="T36" fmla="*/ 6 w 26"/>
                <a:gd name="T37" fmla="*/ 21 h 45"/>
                <a:gd name="T38" fmla="*/ 14 w 26"/>
                <a:gd name="T39" fmla="*/ 8 h 45"/>
                <a:gd name="T40" fmla="*/ 15 w 26"/>
                <a:gd name="T41" fmla="*/ 0 h 45"/>
                <a:gd name="T42" fmla="*/ 18 w 26"/>
                <a:gd name="T43"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45">
                  <a:moveTo>
                    <a:pt x="18" y="3"/>
                  </a:moveTo>
                  <a:cubicBezTo>
                    <a:pt x="16" y="6"/>
                    <a:pt x="21" y="10"/>
                    <a:pt x="18" y="13"/>
                  </a:cubicBezTo>
                  <a:cubicBezTo>
                    <a:pt x="18" y="14"/>
                    <a:pt x="17" y="15"/>
                    <a:pt x="18" y="16"/>
                  </a:cubicBezTo>
                  <a:cubicBezTo>
                    <a:pt x="17" y="19"/>
                    <a:pt x="14" y="22"/>
                    <a:pt x="13" y="25"/>
                  </a:cubicBezTo>
                  <a:cubicBezTo>
                    <a:pt x="15" y="27"/>
                    <a:pt x="18" y="25"/>
                    <a:pt x="19" y="24"/>
                  </a:cubicBezTo>
                  <a:cubicBezTo>
                    <a:pt x="20" y="22"/>
                    <a:pt x="22" y="22"/>
                    <a:pt x="24" y="22"/>
                  </a:cubicBezTo>
                  <a:cubicBezTo>
                    <a:pt x="26" y="23"/>
                    <a:pt x="25" y="24"/>
                    <a:pt x="25" y="25"/>
                  </a:cubicBezTo>
                  <a:cubicBezTo>
                    <a:pt x="23" y="26"/>
                    <a:pt x="24" y="29"/>
                    <a:pt x="24" y="31"/>
                  </a:cubicBezTo>
                  <a:cubicBezTo>
                    <a:pt x="24" y="32"/>
                    <a:pt x="25" y="34"/>
                    <a:pt x="24" y="36"/>
                  </a:cubicBezTo>
                  <a:cubicBezTo>
                    <a:pt x="22" y="38"/>
                    <a:pt x="19" y="37"/>
                    <a:pt x="18" y="39"/>
                  </a:cubicBezTo>
                  <a:cubicBezTo>
                    <a:pt x="15" y="40"/>
                    <a:pt x="13" y="45"/>
                    <a:pt x="10" y="42"/>
                  </a:cubicBezTo>
                  <a:cubicBezTo>
                    <a:pt x="8" y="40"/>
                    <a:pt x="11" y="38"/>
                    <a:pt x="12" y="36"/>
                  </a:cubicBezTo>
                  <a:cubicBezTo>
                    <a:pt x="14" y="36"/>
                    <a:pt x="14" y="34"/>
                    <a:pt x="14" y="33"/>
                  </a:cubicBezTo>
                  <a:cubicBezTo>
                    <a:pt x="14" y="32"/>
                    <a:pt x="11" y="32"/>
                    <a:pt x="10" y="30"/>
                  </a:cubicBezTo>
                  <a:cubicBezTo>
                    <a:pt x="10" y="29"/>
                    <a:pt x="11" y="28"/>
                    <a:pt x="12" y="27"/>
                  </a:cubicBezTo>
                  <a:cubicBezTo>
                    <a:pt x="11" y="27"/>
                    <a:pt x="9" y="25"/>
                    <a:pt x="8" y="26"/>
                  </a:cubicBezTo>
                  <a:cubicBezTo>
                    <a:pt x="7" y="27"/>
                    <a:pt x="6" y="29"/>
                    <a:pt x="5" y="29"/>
                  </a:cubicBezTo>
                  <a:cubicBezTo>
                    <a:pt x="3" y="28"/>
                    <a:pt x="2" y="28"/>
                    <a:pt x="2" y="27"/>
                  </a:cubicBezTo>
                  <a:cubicBezTo>
                    <a:pt x="0" y="24"/>
                    <a:pt x="4" y="22"/>
                    <a:pt x="6" y="21"/>
                  </a:cubicBezTo>
                  <a:cubicBezTo>
                    <a:pt x="10" y="17"/>
                    <a:pt x="10" y="11"/>
                    <a:pt x="14" y="8"/>
                  </a:cubicBezTo>
                  <a:cubicBezTo>
                    <a:pt x="15" y="5"/>
                    <a:pt x="12" y="1"/>
                    <a:pt x="15" y="0"/>
                  </a:cubicBezTo>
                  <a:cubicBezTo>
                    <a:pt x="17" y="0"/>
                    <a:pt x="18" y="1"/>
                    <a:pt x="18"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3" name="Freeform 342"/>
            <p:cNvSpPr/>
            <p:nvPr/>
          </p:nvSpPr>
          <p:spPr bwMode="auto">
            <a:xfrm>
              <a:off x="7698273" y="4936396"/>
              <a:ext cx="2756"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4" name="Freeform 343"/>
            <p:cNvSpPr/>
            <p:nvPr/>
          </p:nvSpPr>
          <p:spPr bwMode="auto">
            <a:xfrm>
              <a:off x="7652807" y="4936396"/>
              <a:ext cx="28932" cy="28935"/>
            </a:xfrm>
            <a:custGeom>
              <a:avLst/>
              <a:gdLst>
                <a:gd name="T0" fmla="*/ 9 w 9"/>
                <a:gd name="T1" fmla="*/ 4 h 9"/>
                <a:gd name="T2" fmla="*/ 4 w 9"/>
                <a:gd name="T3" fmla="*/ 7 h 9"/>
                <a:gd name="T4" fmla="*/ 2 w 9"/>
                <a:gd name="T5" fmla="*/ 1 h 9"/>
                <a:gd name="T6" fmla="*/ 9 w 9"/>
                <a:gd name="T7" fmla="*/ 4 h 9"/>
              </a:gdLst>
              <a:ahLst/>
              <a:cxnLst>
                <a:cxn ang="0">
                  <a:pos x="T0" y="T1"/>
                </a:cxn>
                <a:cxn ang="0">
                  <a:pos x="T2" y="T3"/>
                </a:cxn>
                <a:cxn ang="0">
                  <a:pos x="T4" y="T5"/>
                </a:cxn>
                <a:cxn ang="0">
                  <a:pos x="T6" y="T7"/>
                </a:cxn>
              </a:cxnLst>
              <a:rect l="0" t="0" r="r" b="b"/>
              <a:pathLst>
                <a:path w="9" h="9">
                  <a:moveTo>
                    <a:pt x="9" y="4"/>
                  </a:moveTo>
                  <a:cubicBezTo>
                    <a:pt x="7" y="4"/>
                    <a:pt x="7" y="9"/>
                    <a:pt x="4" y="7"/>
                  </a:cubicBezTo>
                  <a:cubicBezTo>
                    <a:pt x="4" y="5"/>
                    <a:pt x="0" y="4"/>
                    <a:pt x="2" y="1"/>
                  </a:cubicBezTo>
                  <a:cubicBezTo>
                    <a:pt x="5" y="0"/>
                    <a:pt x="7" y="3"/>
                    <a:pt x="9"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5" name="Freeform 344"/>
            <p:cNvSpPr/>
            <p:nvPr/>
          </p:nvSpPr>
          <p:spPr bwMode="auto">
            <a:xfrm>
              <a:off x="6783454" y="4946041"/>
              <a:ext cx="26177" cy="38580"/>
            </a:xfrm>
            <a:custGeom>
              <a:avLst/>
              <a:gdLst>
                <a:gd name="T0" fmla="*/ 5 w 8"/>
                <a:gd name="T1" fmla="*/ 4 h 12"/>
                <a:gd name="T2" fmla="*/ 3 w 8"/>
                <a:gd name="T3" fmla="*/ 11 h 12"/>
                <a:gd name="T4" fmla="*/ 1 w 8"/>
                <a:gd name="T5" fmla="*/ 1 h 12"/>
                <a:gd name="T6" fmla="*/ 5 w 8"/>
                <a:gd name="T7" fmla="*/ 4 h 12"/>
              </a:gdLst>
              <a:ahLst/>
              <a:cxnLst>
                <a:cxn ang="0">
                  <a:pos x="T0" y="T1"/>
                </a:cxn>
                <a:cxn ang="0">
                  <a:pos x="T2" y="T3"/>
                </a:cxn>
                <a:cxn ang="0">
                  <a:pos x="T4" y="T5"/>
                </a:cxn>
                <a:cxn ang="0">
                  <a:pos x="T6" y="T7"/>
                </a:cxn>
              </a:cxnLst>
              <a:rect l="0" t="0" r="r" b="b"/>
              <a:pathLst>
                <a:path w="8" h="12">
                  <a:moveTo>
                    <a:pt x="5" y="4"/>
                  </a:moveTo>
                  <a:cubicBezTo>
                    <a:pt x="4" y="6"/>
                    <a:pt x="8" y="12"/>
                    <a:pt x="3" y="11"/>
                  </a:cubicBezTo>
                  <a:cubicBezTo>
                    <a:pt x="0" y="8"/>
                    <a:pt x="0" y="5"/>
                    <a:pt x="1" y="1"/>
                  </a:cubicBezTo>
                  <a:cubicBezTo>
                    <a:pt x="3" y="0"/>
                    <a:pt x="4" y="3"/>
                    <a:pt x="5"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6" name="Freeform 345"/>
            <p:cNvSpPr/>
            <p:nvPr/>
          </p:nvSpPr>
          <p:spPr bwMode="auto">
            <a:xfrm>
              <a:off x="7691384" y="4952930"/>
              <a:ext cx="9644" cy="9645"/>
            </a:xfrm>
            <a:custGeom>
              <a:avLst/>
              <a:gdLst>
                <a:gd name="T0" fmla="*/ 3 w 3"/>
                <a:gd name="T1" fmla="*/ 1 h 3"/>
                <a:gd name="T2" fmla="*/ 2 w 3"/>
                <a:gd name="T3" fmla="*/ 3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3" y="2"/>
                    <a:pt x="3" y="3"/>
                    <a:pt x="2" y="3"/>
                  </a:cubicBezTo>
                  <a:cubicBezTo>
                    <a:pt x="1" y="3"/>
                    <a:pt x="0" y="3"/>
                    <a:pt x="0" y="2"/>
                  </a:cubicBezTo>
                  <a:cubicBezTo>
                    <a:pt x="1" y="0"/>
                    <a:pt x="3" y="0"/>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7" name="Freeform 346"/>
            <p:cNvSpPr/>
            <p:nvPr/>
          </p:nvSpPr>
          <p:spPr bwMode="auto">
            <a:xfrm>
              <a:off x="7633519" y="4972220"/>
              <a:ext cx="16533" cy="26179"/>
            </a:xfrm>
            <a:custGeom>
              <a:avLst/>
              <a:gdLst>
                <a:gd name="T0" fmla="*/ 5 w 5"/>
                <a:gd name="T1" fmla="*/ 7 h 8"/>
                <a:gd name="T2" fmla="*/ 3 w 5"/>
                <a:gd name="T3" fmla="*/ 7 h 8"/>
                <a:gd name="T4" fmla="*/ 2 w 5"/>
                <a:gd name="T5" fmla="*/ 2 h 8"/>
                <a:gd name="T6" fmla="*/ 5 w 5"/>
                <a:gd name="T7" fmla="*/ 7 h 8"/>
              </a:gdLst>
              <a:ahLst/>
              <a:cxnLst>
                <a:cxn ang="0">
                  <a:pos x="T0" y="T1"/>
                </a:cxn>
                <a:cxn ang="0">
                  <a:pos x="T2" y="T3"/>
                </a:cxn>
                <a:cxn ang="0">
                  <a:pos x="T4" y="T5"/>
                </a:cxn>
                <a:cxn ang="0">
                  <a:pos x="T6" y="T7"/>
                </a:cxn>
              </a:cxnLst>
              <a:rect l="0" t="0" r="r" b="b"/>
              <a:pathLst>
                <a:path w="5" h="8">
                  <a:moveTo>
                    <a:pt x="5" y="7"/>
                  </a:moveTo>
                  <a:cubicBezTo>
                    <a:pt x="4" y="8"/>
                    <a:pt x="3" y="7"/>
                    <a:pt x="3" y="7"/>
                  </a:cubicBezTo>
                  <a:cubicBezTo>
                    <a:pt x="2" y="6"/>
                    <a:pt x="0" y="4"/>
                    <a:pt x="2" y="2"/>
                  </a:cubicBezTo>
                  <a:cubicBezTo>
                    <a:pt x="5" y="0"/>
                    <a:pt x="4" y="5"/>
                    <a:pt x="5"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8" name="Freeform 347"/>
            <p:cNvSpPr/>
            <p:nvPr/>
          </p:nvSpPr>
          <p:spPr bwMode="auto">
            <a:xfrm>
              <a:off x="7645918" y="4991510"/>
              <a:ext cx="137774" cy="71648"/>
            </a:xfrm>
            <a:custGeom>
              <a:avLst/>
              <a:gdLst>
                <a:gd name="T0" fmla="*/ 33 w 42"/>
                <a:gd name="T1" fmla="*/ 7 h 22"/>
                <a:gd name="T2" fmla="*/ 35 w 42"/>
                <a:gd name="T3" fmla="*/ 12 h 22"/>
                <a:gd name="T4" fmla="*/ 41 w 42"/>
                <a:gd name="T5" fmla="*/ 15 h 22"/>
                <a:gd name="T6" fmla="*/ 34 w 42"/>
                <a:gd name="T7" fmla="*/ 18 h 22"/>
                <a:gd name="T8" fmla="*/ 25 w 42"/>
                <a:gd name="T9" fmla="*/ 18 h 22"/>
                <a:gd name="T10" fmla="*/ 18 w 42"/>
                <a:gd name="T11" fmla="*/ 20 h 22"/>
                <a:gd name="T12" fmla="*/ 7 w 42"/>
                <a:gd name="T13" fmla="*/ 22 h 22"/>
                <a:gd name="T14" fmla="*/ 3 w 42"/>
                <a:gd name="T15" fmla="*/ 18 h 22"/>
                <a:gd name="T16" fmla="*/ 4 w 42"/>
                <a:gd name="T17" fmla="*/ 15 h 22"/>
                <a:gd name="T18" fmla="*/ 13 w 42"/>
                <a:gd name="T19" fmla="*/ 13 h 22"/>
                <a:gd name="T20" fmla="*/ 20 w 42"/>
                <a:gd name="T21" fmla="*/ 9 h 22"/>
                <a:gd name="T22" fmla="*/ 24 w 42"/>
                <a:gd name="T23" fmla="*/ 7 h 22"/>
                <a:gd name="T24" fmla="*/ 22 w 42"/>
                <a:gd name="T25" fmla="*/ 5 h 22"/>
                <a:gd name="T26" fmla="*/ 27 w 42"/>
                <a:gd name="T27" fmla="*/ 5 h 22"/>
                <a:gd name="T28" fmla="*/ 33 w 42"/>
                <a:gd name="T29"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22">
                  <a:moveTo>
                    <a:pt x="33" y="7"/>
                  </a:moveTo>
                  <a:cubicBezTo>
                    <a:pt x="32" y="9"/>
                    <a:pt x="34" y="11"/>
                    <a:pt x="35" y="12"/>
                  </a:cubicBezTo>
                  <a:cubicBezTo>
                    <a:pt x="37" y="15"/>
                    <a:pt x="42" y="10"/>
                    <a:pt x="41" y="15"/>
                  </a:cubicBezTo>
                  <a:cubicBezTo>
                    <a:pt x="39" y="15"/>
                    <a:pt x="37" y="18"/>
                    <a:pt x="34" y="18"/>
                  </a:cubicBezTo>
                  <a:cubicBezTo>
                    <a:pt x="31" y="19"/>
                    <a:pt x="28" y="20"/>
                    <a:pt x="25" y="18"/>
                  </a:cubicBezTo>
                  <a:cubicBezTo>
                    <a:pt x="23" y="18"/>
                    <a:pt x="21" y="19"/>
                    <a:pt x="18" y="20"/>
                  </a:cubicBezTo>
                  <a:cubicBezTo>
                    <a:pt x="7" y="22"/>
                    <a:pt x="7" y="22"/>
                    <a:pt x="7" y="22"/>
                  </a:cubicBezTo>
                  <a:cubicBezTo>
                    <a:pt x="6" y="20"/>
                    <a:pt x="5" y="18"/>
                    <a:pt x="3" y="18"/>
                  </a:cubicBezTo>
                  <a:cubicBezTo>
                    <a:pt x="0" y="17"/>
                    <a:pt x="5" y="17"/>
                    <a:pt x="4" y="15"/>
                  </a:cubicBezTo>
                  <a:cubicBezTo>
                    <a:pt x="7" y="14"/>
                    <a:pt x="10" y="13"/>
                    <a:pt x="13" y="13"/>
                  </a:cubicBezTo>
                  <a:cubicBezTo>
                    <a:pt x="16" y="12"/>
                    <a:pt x="17" y="11"/>
                    <a:pt x="20" y="9"/>
                  </a:cubicBezTo>
                  <a:cubicBezTo>
                    <a:pt x="21" y="8"/>
                    <a:pt x="23" y="8"/>
                    <a:pt x="24" y="7"/>
                  </a:cubicBezTo>
                  <a:cubicBezTo>
                    <a:pt x="23" y="6"/>
                    <a:pt x="21" y="7"/>
                    <a:pt x="22" y="5"/>
                  </a:cubicBezTo>
                  <a:cubicBezTo>
                    <a:pt x="24" y="5"/>
                    <a:pt x="25" y="7"/>
                    <a:pt x="27" y="5"/>
                  </a:cubicBezTo>
                  <a:cubicBezTo>
                    <a:pt x="28" y="0"/>
                    <a:pt x="31" y="5"/>
                    <a:pt x="33"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9" name="Freeform 348"/>
            <p:cNvSpPr/>
            <p:nvPr/>
          </p:nvSpPr>
          <p:spPr bwMode="auto">
            <a:xfrm>
              <a:off x="6994248" y="5053513"/>
              <a:ext cx="33066" cy="42714"/>
            </a:xfrm>
            <a:custGeom>
              <a:avLst/>
              <a:gdLst>
                <a:gd name="T0" fmla="*/ 9 w 10"/>
                <a:gd name="T1" fmla="*/ 4 h 13"/>
                <a:gd name="T2" fmla="*/ 7 w 10"/>
                <a:gd name="T3" fmla="*/ 12 h 13"/>
                <a:gd name="T4" fmla="*/ 1 w 10"/>
                <a:gd name="T5" fmla="*/ 6 h 13"/>
                <a:gd name="T6" fmla="*/ 5 w 10"/>
                <a:gd name="T7" fmla="*/ 2 h 13"/>
                <a:gd name="T8" fmla="*/ 9 w 10"/>
                <a:gd name="T9" fmla="*/ 4 h 13"/>
              </a:gdLst>
              <a:ahLst/>
              <a:cxnLst>
                <a:cxn ang="0">
                  <a:pos x="T0" y="T1"/>
                </a:cxn>
                <a:cxn ang="0">
                  <a:pos x="T2" y="T3"/>
                </a:cxn>
                <a:cxn ang="0">
                  <a:pos x="T4" y="T5"/>
                </a:cxn>
                <a:cxn ang="0">
                  <a:pos x="T6" y="T7"/>
                </a:cxn>
                <a:cxn ang="0">
                  <a:pos x="T8" y="T9"/>
                </a:cxn>
              </a:cxnLst>
              <a:rect l="0" t="0" r="r" b="b"/>
              <a:pathLst>
                <a:path w="10" h="13">
                  <a:moveTo>
                    <a:pt x="9" y="4"/>
                  </a:moveTo>
                  <a:cubicBezTo>
                    <a:pt x="9" y="7"/>
                    <a:pt x="9" y="10"/>
                    <a:pt x="7" y="12"/>
                  </a:cubicBezTo>
                  <a:cubicBezTo>
                    <a:pt x="3" y="13"/>
                    <a:pt x="3" y="8"/>
                    <a:pt x="1" y="6"/>
                  </a:cubicBezTo>
                  <a:cubicBezTo>
                    <a:pt x="0" y="4"/>
                    <a:pt x="3" y="3"/>
                    <a:pt x="5" y="2"/>
                  </a:cubicBezTo>
                  <a:cubicBezTo>
                    <a:pt x="7" y="0"/>
                    <a:pt x="10" y="2"/>
                    <a:pt x="9"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0" name="Freeform 349"/>
            <p:cNvSpPr/>
            <p:nvPr/>
          </p:nvSpPr>
          <p:spPr bwMode="auto">
            <a:xfrm>
              <a:off x="7330416" y="5060403"/>
              <a:ext cx="68887" cy="33069"/>
            </a:xfrm>
            <a:custGeom>
              <a:avLst/>
              <a:gdLst>
                <a:gd name="T0" fmla="*/ 21 w 21"/>
                <a:gd name="T1" fmla="*/ 3 h 10"/>
                <a:gd name="T2" fmla="*/ 17 w 21"/>
                <a:gd name="T3" fmla="*/ 5 h 10"/>
                <a:gd name="T4" fmla="*/ 17 w 21"/>
                <a:gd name="T5" fmla="*/ 9 h 10"/>
                <a:gd name="T6" fmla="*/ 8 w 21"/>
                <a:gd name="T7" fmla="*/ 6 h 10"/>
                <a:gd name="T8" fmla="*/ 2 w 21"/>
                <a:gd name="T9" fmla="*/ 7 h 10"/>
                <a:gd name="T10" fmla="*/ 3 w 21"/>
                <a:gd name="T11" fmla="*/ 2 h 10"/>
                <a:gd name="T12" fmla="*/ 21 w 21"/>
                <a:gd name="T13" fmla="*/ 1 h 10"/>
                <a:gd name="T14" fmla="*/ 21 w 21"/>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21" y="3"/>
                  </a:moveTo>
                  <a:cubicBezTo>
                    <a:pt x="20" y="5"/>
                    <a:pt x="18" y="3"/>
                    <a:pt x="17" y="5"/>
                  </a:cubicBezTo>
                  <a:cubicBezTo>
                    <a:pt x="18" y="6"/>
                    <a:pt x="17" y="7"/>
                    <a:pt x="17" y="9"/>
                  </a:cubicBezTo>
                  <a:cubicBezTo>
                    <a:pt x="13" y="10"/>
                    <a:pt x="12" y="4"/>
                    <a:pt x="8" y="6"/>
                  </a:cubicBezTo>
                  <a:cubicBezTo>
                    <a:pt x="6" y="6"/>
                    <a:pt x="4" y="9"/>
                    <a:pt x="2" y="7"/>
                  </a:cubicBezTo>
                  <a:cubicBezTo>
                    <a:pt x="0" y="5"/>
                    <a:pt x="1" y="3"/>
                    <a:pt x="3" y="2"/>
                  </a:cubicBezTo>
                  <a:cubicBezTo>
                    <a:pt x="8" y="0"/>
                    <a:pt x="15" y="0"/>
                    <a:pt x="21" y="1"/>
                  </a:cubicBezTo>
                  <a:cubicBezTo>
                    <a:pt x="21" y="2"/>
                    <a:pt x="21" y="2"/>
                    <a:pt x="21"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1" name="Freeform 350"/>
            <p:cNvSpPr/>
            <p:nvPr/>
          </p:nvSpPr>
          <p:spPr bwMode="auto">
            <a:xfrm>
              <a:off x="7086557" y="5060403"/>
              <a:ext cx="112975" cy="81293"/>
            </a:xfrm>
            <a:custGeom>
              <a:avLst/>
              <a:gdLst>
                <a:gd name="T0" fmla="*/ 31 w 35"/>
                <a:gd name="T1" fmla="*/ 5 h 25"/>
                <a:gd name="T2" fmla="*/ 35 w 35"/>
                <a:gd name="T3" fmla="*/ 9 h 25"/>
                <a:gd name="T4" fmla="*/ 34 w 35"/>
                <a:gd name="T5" fmla="*/ 11 h 25"/>
                <a:gd name="T6" fmla="*/ 27 w 35"/>
                <a:gd name="T7" fmla="*/ 10 h 25"/>
                <a:gd name="T8" fmla="*/ 21 w 35"/>
                <a:gd name="T9" fmla="*/ 18 h 25"/>
                <a:gd name="T10" fmla="*/ 16 w 35"/>
                <a:gd name="T11" fmla="*/ 25 h 25"/>
                <a:gd name="T12" fmla="*/ 3 w 35"/>
                <a:gd name="T13" fmla="*/ 20 h 25"/>
                <a:gd name="T14" fmla="*/ 1 w 35"/>
                <a:gd name="T15" fmla="*/ 17 h 25"/>
                <a:gd name="T16" fmla="*/ 0 w 35"/>
                <a:gd name="T17" fmla="*/ 11 h 25"/>
                <a:gd name="T18" fmla="*/ 4 w 35"/>
                <a:gd name="T19" fmla="*/ 11 h 25"/>
                <a:gd name="T20" fmla="*/ 9 w 35"/>
                <a:gd name="T21" fmla="*/ 10 h 25"/>
                <a:gd name="T22" fmla="*/ 10 w 35"/>
                <a:gd name="T23" fmla="*/ 17 h 25"/>
                <a:gd name="T24" fmla="*/ 13 w 35"/>
                <a:gd name="T25" fmla="*/ 10 h 25"/>
                <a:gd name="T26" fmla="*/ 17 w 35"/>
                <a:gd name="T27" fmla="*/ 7 h 25"/>
                <a:gd name="T28" fmla="*/ 12 w 35"/>
                <a:gd name="T29" fmla="*/ 2 h 25"/>
                <a:gd name="T30" fmla="*/ 17 w 35"/>
                <a:gd name="T31" fmla="*/ 2 h 25"/>
                <a:gd name="T32" fmla="*/ 31 w 35"/>
                <a:gd name="T33"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25">
                  <a:moveTo>
                    <a:pt x="31" y="5"/>
                  </a:moveTo>
                  <a:cubicBezTo>
                    <a:pt x="32" y="7"/>
                    <a:pt x="35" y="6"/>
                    <a:pt x="35" y="9"/>
                  </a:cubicBezTo>
                  <a:cubicBezTo>
                    <a:pt x="35" y="10"/>
                    <a:pt x="35" y="11"/>
                    <a:pt x="34" y="11"/>
                  </a:cubicBezTo>
                  <a:cubicBezTo>
                    <a:pt x="31" y="11"/>
                    <a:pt x="30" y="8"/>
                    <a:pt x="27" y="10"/>
                  </a:cubicBezTo>
                  <a:cubicBezTo>
                    <a:pt x="26" y="13"/>
                    <a:pt x="18" y="12"/>
                    <a:pt x="21" y="18"/>
                  </a:cubicBezTo>
                  <a:cubicBezTo>
                    <a:pt x="21" y="21"/>
                    <a:pt x="19" y="23"/>
                    <a:pt x="16" y="25"/>
                  </a:cubicBezTo>
                  <a:cubicBezTo>
                    <a:pt x="11" y="25"/>
                    <a:pt x="9" y="19"/>
                    <a:pt x="3" y="20"/>
                  </a:cubicBezTo>
                  <a:cubicBezTo>
                    <a:pt x="3" y="19"/>
                    <a:pt x="1" y="19"/>
                    <a:pt x="1" y="17"/>
                  </a:cubicBezTo>
                  <a:cubicBezTo>
                    <a:pt x="2" y="15"/>
                    <a:pt x="1" y="13"/>
                    <a:pt x="0" y="11"/>
                  </a:cubicBezTo>
                  <a:cubicBezTo>
                    <a:pt x="1" y="9"/>
                    <a:pt x="3" y="11"/>
                    <a:pt x="4" y="11"/>
                  </a:cubicBezTo>
                  <a:cubicBezTo>
                    <a:pt x="6" y="10"/>
                    <a:pt x="7" y="8"/>
                    <a:pt x="9" y="10"/>
                  </a:cubicBezTo>
                  <a:cubicBezTo>
                    <a:pt x="10" y="12"/>
                    <a:pt x="5" y="16"/>
                    <a:pt x="10" y="17"/>
                  </a:cubicBezTo>
                  <a:cubicBezTo>
                    <a:pt x="13" y="16"/>
                    <a:pt x="11" y="12"/>
                    <a:pt x="13" y="10"/>
                  </a:cubicBezTo>
                  <a:cubicBezTo>
                    <a:pt x="14" y="9"/>
                    <a:pt x="17" y="10"/>
                    <a:pt x="17" y="7"/>
                  </a:cubicBezTo>
                  <a:cubicBezTo>
                    <a:pt x="16" y="5"/>
                    <a:pt x="13" y="5"/>
                    <a:pt x="12" y="2"/>
                  </a:cubicBezTo>
                  <a:cubicBezTo>
                    <a:pt x="13" y="0"/>
                    <a:pt x="15" y="1"/>
                    <a:pt x="17" y="2"/>
                  </a:cubicBezTo>
                  <a:cubicBezTo>
                    <a:pt x="21" y="4"/>
                    <a:pt x="26" y="4"/>
                    <a:pt x="31"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2" name="Freeform 351"/>
            <p:cNvSpPr/>
            <p:nvPr/>
          </p:nvSpPr>
          <p:spPr bwMode="auto">
            <a:xfrm>
              <a:off x="7681740" y="5076937"/>
              <a:ext cx="33066" cy="42714"/>
            </a:xfrm>
            <a:custGeom>
              <a:avLst/>
              <a:gdLst>
                <a:gd name="T0" fmla="*/ 10 w 10"/>
                <a:gd name="T1" fmla="*/ 7 h 13"/>
                <a:gd name="T2" fmla="*/ 8 w 10"/>
                <a:gd name="T3" fmla="*/ 13 h 13"/>
                <a:gd name="T4" fmla="*/ 4 w 10"/>
                <a:gd name="T5" fmla="*/ 10 h 13"/>
                <a:gd name="T6" fmla="*/ 3 w 10"/>
                <a:gd name="T7" fmla="*/ 7 h 13"/>
                <a:gd name="T8" fmla="*/ 0 w 10"/>
                <a:gd name="T9" fmla="*/ 2 h 13"/>
                <a:gd name="T10" fmla="*/ 0 w 10"/>
                <a:gd name="T11" fmla="*/ 0 h 13"/>
                <a:gd name="T12" fmla="*/ 10 w 10"/>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10" y="7"/>
                  </a:moveTo>
                  <a:cubicBezTo>
                    <a:pt x="8" y="9"/>
                    <a:pt x="10" y="12"/>
                    <a:pt x="8" y="13"/>
                  </a:cubicBezTo>
                  <a:cubicBezTo>
                    <a:pt x="6" y="12"/>
                    <a:pt x="4" y="13"/>
                    <a:pt x="4" y="10"/>
                  </a:cubicBezTo>
                  <a:cubicBezTo>
                    <a:pt x="4" y="9"/>
                    <a:pt x="2" y="9"/>
                    <a:pt x="3" y="7"/>
                  </a:cubicBezTo>
                  <a:cubicBezTo>
                    <a:pt x="1" y="6"/>
                    <a:pt x="1" y="4"/>
                    <a:pt x="0" y="2"/>
                  </a:cubicBezTo>
                  <a:cubicBezTo>
                    <a:pt x="0" y="2"/>
                    <a:pt x="1" y="1"/>
                    <a:pt x="0" y="0"/>
                  </a:cubicBezTo>
                  <a:cubicBezTo>
                    <a:pt x="5" y="0"/>
                    <a:pt x="7" y="4"/>
                    <a:pt x="10"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3" name="Freeform 352"/>
            <p:cNvSpPr/>
            <p:nvPr/>
          </p:nvSpPr>
          <p:spPr bwMode="auto">
            <a:xfrm>
              <a:off x="7626630" y="5079693"/>
              <a:ext cx="26177" cy="19290"/>
            </a:xfrm>
            <a:custGeom>
              <a:avLst/>
              <a:gdLst>
                <a:gd name="T0" fmla="*/ 6 w 8"/>
                <a:gd name="T1" fmla="*/ 3 h 6"/>
                <a:gd name="T2" fmla="*/ 6 w 8"/>
                <a:gd name="T3" fmla="*/ 6 h 6"/>
                <a:gd name="T4" fmla="*/ 3 w 8"/>
                <a:gd name="T5" fmla="*/ 0 h 6"/>
                <a:gd name="T6" fmla="*/ 6 w 8"/>
                <a:gd name="T7" fmla="*/ 3 h 6"/>
              </a:gdLst>
              <a:ahLst/>
              <a:cxnLst>
                <a:cxn ang="0">
                  <a:pos x="T0" y="T1"/>
                </a:cxn>
                <a:cxn ang="0">
                  <a:pos x="T2" y="T3"/>
                </a:cxn>
                <a:cxn ang="0">
                  <a:pos x="T4" y="T5"/>
                </a:cxn>
                <a:cxn ang="0">
                  <a:pos x="T6" y="T7"/>
                </a:cxn>
              </a:cxnLst>
              <a:rect l="0" t="0" r="r" b="b"/>
              <a:pathLst>
                <a:path w="8" h="6">
                  <a:moveTo>
                    <a:pt x="6" y="3"/>
                  </a:moveTo>
                  <a:cubicBezTo>
                    <a:pt x="6" y="4"/>
                    <a:pt x="8" y="5"/>
                    <a:pt x="6" y="6"/>
                  </a:cubicBezTo>
                  <a:cubicBezTo>
                    <a:pt x="5" y="4"/>
                    <a:pt x="0" y="3"/>
                    <a:pt x="3" y="0"/>
                  </a:cubicBezTo>
                  <a:cubicBezTo>
                    <a:pt x="5" y="0"/>
                    <a:pt x="5" y="2"/>
                    <a:pt x="6"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4" name="Freeform 353"/>
            <p:cNvSpPr/>
            <p:nvPr/>
          </p:nvSpPr>
          <p:spPr bwMode="auto">
            <a:xfrm>
              <a:off x="7805736" y="5083826"/>
              <a:ext cx="16533" cy="26179"/>
            </a:xfrm>
            <a:custGeom>
              <a:avLst/>
              <a:gdLst>
                <a:gd name="T0" fmla="*/ 5 w 5"/>
                <a:gd name="T1" fmla="*/ 5 h 8"/>
                <a:gd name="T2" fmla="*/ 4 w 5"/>
                <a:gd name="T3" fmla="*/ 7 h 8"/>
                <a:gd name="T4" fmla="*/ 0 w 5"/>
                <a:gd name="T5" fmla="*/ 4 h 8"/>
                <a:gd name="T6" fmla="*/ 1 w 5"/>
                <a:gd name="T7" fmla="*/ 0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6"/>
                    <a:pt x="5" y="7"/>
                    <a:pt x="4" y="7"/>
                  </a:cubicBezTo>
                  <a:cubicBezTo>
                    <a:pt x="1" y="8"/>
                    <a:pt x="1" y="5"/>
                    <a:pt x="0" y="4"/>
                  </a:cubicBezTo>
                  <a:cubicBezTo>
                    <a:pt x="1" y="0"/>
                    <a:pt x="1" y="0"/>
                    <a:pt x="1" y="0"/>
                  </a:cubicBezTo>
                  <a:cubicBezTo>
                    <a:pt x="3" y="1"/>
                    <a:pt x="4" y="2"/>
                    <a:pt x="5"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5" name="Freeform 354"/>
            <p:cNvSpPr/>
            <p:nvPr/>
          </p:nvSpPr>
          <p:spPr bwMode="auto">
            <a:xfrm>
              <a:off x="7265663" y="5079693"/>
              <a:ext cx="100575" cy="33069"/>
            </a:xfrm>
            <a:custGeom>
              <a:avLst/>
              <a:gdLst>
                <a:gd name="T0" fmla="*/ 16 w 31"/>
                <a:gd name="T1" fmla="*/ 5 h 10"/>
                <a:gd name="T2" fmla="*/ 19 w 31"/>
                <a:gd name="T3" fmla="*/ 2 h 10"/>
                <a:gd name="T4" fmla="*/ 30 w 31"/>
                <a:gd name="T5" fmla="*/ 3 h 10"/>
                <a:gd name="T6" fmla="*/ 23 w 31"/>
                <a:gd name="T7" fmla="*/ 9 h 10"/>
                <a:gd name="T8" fmla="*/ 16 w 31"/>
                <a:gd name="T9" fmla="*/ 10 h 10"/>
                <a:gd name="T10" fmla="*/ 0 w 31"/>
                <a:gd name="T11" fmla="*/ 4 h 10"/>
                <a:gd name="T12" fmla="*/ 4 w 31"/>
                <a:gd name="T13" fmla="*/ 2 h 10"/>
                <a:gd name="T14" fmla="*/ 14 w 31"/>
                <a:gd name="T15" fmla="*/ 3 h 10"/>
                <a:gd name="T16" fmla="*/ 16 w 31"/>
                <a:gd name="T1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0">
                  <a:moveTo>
                    <a:pt x="16" y="5"/>
                  </a:moveTo>
                  <a:cubicBezTo>
                    <a:pt x="19" y="2"/>
                    <a:pt x="19" y="2"/>
                    <a:pt x="19" y="2"/>
                  </a:cubicBezTo>
                  <a:cubicBezTo>
                    <a:pt x="30" y="3"/>
                    <a:pt x="30" y="3"/>
                    <a:pt x="30" y="3"/>
                  </a:cubicBezTo>
                  <a:cubicBezTo>
                    <a:pt x="31" y="8"/>
                    <a:pt x="25" y="7"/>
                    <a:pt x="23" y="9"/>
                  </a:cubicBezTo>
                  <a:cubicBezTo>
                    <a:pt x="20" y="8"/>
                    <a:pt x="18" y="10"/>
                    <a:pt x="16" y="10"/>
                  </a:cubicBezTo>
                  <a:cubicBezTo>
                    <a:pt x="10" y="10"/>
                    <a:pt x="3" y="9"/>
                    <a:pt x="0" y="4"/>
                  </a:cubicBezTo>
                  <a:cubicBezTo>
                    <a:pt x="0" y="1"/>
                    <a:pt x="3" y="2"/>
                    <a:pt x="4" y="2"/>
                  </a:cubicBezTo>
                  <a:cubicBezTo>
                    <a:pt x="7" y="3"/>
                    <a:pt x="12" y="0"/>
                    <a:pt x="14" y="3"/>
                  </a:cubicBezTo>
                  <a:lnTo>
                    <a:pt x="16" y="5"/>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6" name="Rectangle 355"/>
            <p:cNvSpPr>
              <a:spLocks noChangeArrowheads="1"/>
            </p:cNvSpPr>
            <p:nvPr/>
          </p:nvSpPr>
          <p:spPr bwMode="auto">
            <a:xfrm>
              <a:off x="7669340" y="5083826"/>
              <a:ext cx="1377" cy="2756"/>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sp>
          <p:nvSpPr>
            <p:cNvPr id="157" name="Freeform 356"/>
            <p:cNvSpPr/>
            <p:nvPr/>
          </p:nvSpPr>
          <p:spPr bwMode="auto">
            <a:xfrm>
              <a:off x="7218820" y="5089338"/>
              <a:ext cx="39954" cy="23424"/>
            </a:xfrm>
            <a:custGeom>
              <a:avLst/>
              <a:gdLst>
                <a:gd name="T0" fmla="*/ 11 w 12"/>
                <a:gd name="T1" fmla="*/ 2 h 7"/>
                <a:gd name="T2" fmla="*/ 4 w 12"/>
                <a:gd name="T3" fmla="*/ 5 h 7"/>
                <a:gd name="T4" fmla="*/ 0 w 12"/>
                <a:gd name="T5" fmla="*/ 2 h 7"/>
                <a:gd name="T6" fmla="*/ 2 w 12"/>
                <a:gd name="T7" fmla="*/ 0 h 7"/>
                <a:gd name="T8" fmla="*/ 10 w 12"/>
                <a:gd name="T9" fmla="*/ 1 h 7"/>
                <a:gd name="T10" fmla="*/ 11 w 12"/>
                <a:gd name="T11" fmla="*/ 2 h 7"/>
              </a:gdLst>
              <a:ahLst/>
              <a:cxnLst>
                <a:cxn ang="0">
                  <a:pos x="T0" y="T1"/>
                </a:cxn>
                <a:cxn ang="0">
                  <a:pos x="T2" y="T3"/>
                </a:cxn>
                <a:cxn ang="0">
                  <a:pos x="T4" y="T5"/>
                </a:cxn>
                <a:cxn ang="0">
                  <a:pos x="T6" y="T7"/>
                </a:cxn>
                <a:cxn ang="0">
                  <a:pos x="T8" y="T9"/>
                </a:cxn>
                <a:cxn ang="0">
                  <a:pos x="T10" y="T11"/>
                </a:cxn>
              </a:cxnLst>
              <a:rect l="0" t="0" r="r" b="b"/>
              <a:pathLst>
                <a:path w="12" h="7">
                  <a:moveTo>
                    <a:pt x="11" y="2"/>
                  </a:moveTo>
                  <a:cubicBezTo>
                    <a:pt x="12" y="7"/>
                    <a:pt x="7" y="4"/>
                    <a:pt x="4" y="5"/>
                  </a:cubicBezTo>
                  <a:cubicBezTo>
                    <a:pt x="2" y="5"/>
                    <a:pt x="1" y="3"/>
                    <a:pt x="0" y="2"/>
                  </a:cubicBezTo>
                  <a:cubicBezTo>
                    <a:pt x="0" y="1"/>
                    <a:pt x="1" y="0"/>
                    <a:pt x="2" y="0"/>
                  </a:cubicBezTo>
                  <a:cubicBezTo>
                    <a:pt x="5" y="0"/>
                    <a:pt x="7" y="1"/>
                    <a:pt x="10" y="1"/>
                  </a:cubicBezTo>
                  <a:lnTo>
                    <a:pt x="11" y="2"/>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8" name="Freeform 357"/>
            <p:cNvSpPr/>
            <p:nvPr/>
          </p:nvSpPr>
          <p:spPr bwMode="auto">
            <a:xfrm>
              <a:off x="7154066" y="5110005"/>
              <a:ext cx="111597" cy="88183"/>
            </a:xfrm>
            <a:custGeom>
              <a:avLst/>
              <a:gdLst>
                <a:gd name="T0" fmla="*/ 15 w 34"/>
                <a:gd name="T1" fmla="*/ 6 h 27"/>
                <a:gd name="T2" fmla="*/ 10 w 34"/>
                <a:gd name="T3" fmla="*/ 9 h 27"/>
                <a:gd name="T4" fmla="*/ 12 w 34"/>
                <a:gd name="T5" fmla="*/ 12 h 27"/>
                <a:gd name="T6" fmla="*/ 24 w 34"/>
                <a:gd name="T7" fmla="*/ 12 h 27"/>
                <a:gd name="T8" fmla="*/ 29 w 34"/>
                <a:gd name="T9" fmla="*/ 4 h 27"/>
                <a:gd name="T10" fmla="*/ 33 w 34"/>
                <a:gd name="T11" fmla="*/ 9 h 27"/>
                <a:gd name="T12" fmla="*/ 27 w 34"/>
                <a:gd name="T13" fmla="*/ 20 h 27"/>
                <a:gd name="T14" fmla="*/ 24 w 34"/>
                <a:gd name="T15" fmla="*/ 22 h 27"/>
                <a:gd name="T16" fmla="*/ 22 w 34"/>
                <a:gd name="T17" fmla="*/ 27 h 27"/>
                <a:gd name="T18" fmla="*/ 17 w 34"/>
                <a:gd name="T19" fmla="*/ 27 h 27"/>
                <a:gd name="T20" fmla="*/ 13 w 34"/>
                <a:gd name="T21" fmla="*/ 20 h 27"/>
                <a:gd name="T22" fmla="*/ 18 w 34"/>
                <a:gd name="T23" fmla="*/ 23 h 27"/>
                <a:gd name="T24" fmla="*/ 20 w 34"/>
                <a:gd name="T25" fmla="*/ 21 h 27"/>
                <a:gd name="T26" fmla="*/ 14 w 34"/>
                <a:gd name="T27" fmla="*/ 18 h 27"/>
                <a:gd name="T28" fmla="*/ 0 w 34"/>
                <a:gd name="T29" fmla="*/ 14 h 27"/>
                <a:gd name="T30" fmla="*/ 2 w 34"/>
                <a:gd name="T31" fmla="*/ 11 h 27"/>
                <a:gd name="T32" fmla="*/ 9 w 34"/>
                <a:gd name="T33" fmla="*/ 2 h 27"/>
                <a:gd name="T34" fmla="*/ 15 w 34"/>
                <a:gd name="T35"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7">
                  <a:moveTo>
                    <a:pt x="15" y="6"/>
                  </a:moveTo>
                  <a:cubicBezTo>
                    <a:pt x="13" y="6"/>
                    <a:pt x="10" y="7"/>
                    <a:pt x="10" y="9"/>
                  </a:cubicBezTo>
                  <a:cubicBezTo>
                    <a:pt x="10" y="10"/>
                    <a:pt x="10" y="12"/>
                    <a:pt x="12" y="12"/>
                  </a:cubicBezTo>
                  <a:cubicBezTo>
                    <a:pt x="16" y="11"/>
                    <a:pt x="21" y="10"/>
                    <a:pt x="24" y="12"/>
                  </a:cubicBezTo>
                  <a:cubicBezTo>
                    <a:pt x="24" y="9"/>
                    <a:pt x="26" y="5"/>
                    <a:pt x="29" y="4"/>
                  </a:cubicBezTo>
                  <a:cubicBezTo>
                    <a:pt x="31" y="4"/>
                    <a:pt x="32" y="6"/>
                    <a:pt x="33" y="9"/>
                  </a:cubicBezTo>
                  <a:cubicBezTo>
                    <a:pt x="34" y="13"/>
                    <a:pt x="31" y="16"/>
                    <a:pt x="27" y="20"/>
                  </a:cubicBezTo>
                  <a:cubicBezTo>
                    <a:pt x="26" y="20"/>
                    <a:pt x="25" y="20"/>
                    <a:pt x="24" y="22"/>
                  </a:cubicBezTo>
                  <a:cubicBezTo>
                    <a:pt x="24" y="24"/>
                    <a:pt x="23" y="26"/>
                    <a:pt x="22" y="27"/>
                  </a:cubicBezTo>
                  <a:cubicBezTo>
                    <a:pt x="20" y="27"/>
                    <a:pt x="19" y="27"/>
                    <a:pt x="17" y="27"/>
                  </a:cubicBezTo>
                  <a:cubicBezTo>
                    <a:pt x="15" y="25"/>
                    <a:pt x="13" y="23"/>
                    <a:pt x="13" y="20"/>
                  </a:cubicBezTo>
                  <a:cubicBezTo>
                    <a:pt x="16" y="19"/>
                    <a:pt x="15" y="24"/>
                    <a:pt x="18" y="23"/>
                  </a:cubicBezTo>
                  <a:cubicBezTo>
                    <a:pt x="19" y="23"/>
                    <a:pt x="20" y="23"/>
                    <a:pt x="20" y="21"/>
                  </a:cubicBezTo>
                  <a:cubicBezTo>
                    <a:pt x="19" y="19"/>
                    <a:pt x="16" y="20"/>
                    <a:pt x="14" y="18"/>
                  </a:cubicBezTo>
                  <a:cubicBezTo>
                    <a:pt x="9" y="17"/>
                    <a:pt x="3" y="20"/>
                    <a:pt x="0" y="14"/>
                  </a:cubicBezTo>
                  <a:cubicBezTo>
                    <a:pt x="0" y="13"/>
                    <a:pt x="0" y="11"/>
                    <a:pt x="2" y="11"/>
                  </a:cubicBezTo>
                  <a:cubicBezTo>
                    <a:pt x="1" y="6"/>
                    <a:pt x="7" y="5"/>
                    <a:pt x="9" y="2"/>
                  </a:cubicBezTo>
                  <a:cubicBezTo>
                    <a:pt x="11" y="0"/>
                    <a:pt x="18" y="2"/>
                    <a:pt x="15"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9" name="Freeform 358"/>
            <p:cNvSpPr/>
            <p:nvPr/>
          </p:nvSpPr>
          <p:spPr bwMode="auto">
            <a:xfrm>
              <a:off x="7235352" y="5122406"/>
              <a:ext cx="228705" cy="97828"/>
            </a:xfrm>
            <a:custGeom>
              <a:avLst/>
              <a:gdLst>
                <a:gd name="T0" fmla="*/ 56 w 70"/>
                <a:gd name="T1" fmla="*/ 6 h 30"/>
                <a:gd name="T2" fmla="*/ 54 w 70"/>
                <a:gd name="T3" fmla="*/ 10 h 30"/>
                <a:gd name="T4" fmla="*/ 57 w 70"/>
                <a:gd name="T5" fmla="*/ 12 h 30"/>
                <a:gd name="T6" fmla="*/ 60 w 70"/>
                <a:gd name="T7" fmla="*/ 9 h 30"/>
                <a:gd name="T8" fmla="*/ 62 w 70"/>
                <a:gd name="T9" fmla="*/ 16 h 30"/>
                <a:gd name="T10" fmla="*/ 64 w 70"/>
                <a:gd name="T11" fmla="*/ 20 h 30"/>
                <a:gd name="T12" fmla="*/ 69 w 70"/>
                <a:gd name="T13" fmla="*/ 23 h 30"/>
                <a:gd name="T14" fmla="*/ 67 w 70"/>
                <a:gd name="T15" fmla="*/ 24 h 30"/>
                <a:gd name="T16" fmla="*/ 58 w 70"/>
                <a:gd name="T17" fmla="*/ 24 h 30"/>
                <a:gd name="T18" fmla="*/ 38 w 70"/>
                <a:gd name="T19" fmla="*/ 25 h 30"/>
                <a:gd name="T20" fmla="*/ 23 w 70"/>
                <a:gd name="T21" fmla="*/ 26 h 30"/>
                <a:gd name="T22" fmla="*/ 15 w 70"/>
                <a:gd name="T23" fmla="*/ 28 h 30"/>
                <a:gd name="T24" fmla="*/ 10 w 70"/>
                <a:gd name="T25" fmla="*/ 24 h 30"/>
                <a:gd name="T26" fmla="*/ 0 w 70"/>
                <a:gd name="T27" fmla="*/ 23 h 30"/>
                <a:gd name="T28" fmla="*/ 9 w 70"/>
                <a:gd name="T29" fmla="*/ 14 h 30"/>
                <a:gd name="T30" fmla="*/ 16 w 70"/>
                <a:gd name="T31" fmla="*/ 2 h 30"/>
                <a:gd name="T32" fmla="*/ 19 w 70"/>
                <a:gd name="T33" fmla="*/ 2 h 30"/>
                <a:gd name="T34" fmla="*/ 21 w 70"/>
                <a:gd name="T35" fmla="*/ 8 h 30"/>
                <a:gd name="T36" fmla="*/ 23 w 70"/>
                <a:gd name="T37" fmla="*/ 11 h 30"/>
                <a:gd name="T38" fmla="*/ 26 w 70"/>
                <a:gd name="T39" fmla="*/ 7 h 30"/>
                <a:gd name="T40" fmla="*/ 33 w 70"/>
                <a:gd name="T41" fmla="*/ 2 h 30"/>
                <a:gd name="T42" fmla="*/ 39 w 70"/>
                <a:gd name="T43" fmla="*/ 5 h 30"/>
                <a:gd name="T44" fmla="*/ 39 w 70"/>
                <a:gd name="T45" fmla="*/ 14 h 30"/>
                <a:gd name="T46" fmla="*/ 41 w 70"/>
                <a:gd name="T47" fmla="*/ 13 h 30"/>
                <a:gd name="T48" fmla="*/ 44 w 70"/>
                <a:gd name="T49" fmla="*/ 12 h 30"/>
                <a:gd name="T50" fmla="*/ 47 w 70"/>
                <a:gd name="T51" fmla="*/ 2 h 30"/>
                <a:gd name="T52" fmla="*/ 54 w 70"/>
                <a:gd name="T53" fmla="*/ 1 h 30"/>
                <a:gd name="T54" fmla="*/ 56 w 70"/>
                <a:gd name="T55"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 h="30">
                  <a:moveTo>
                    <a:pt x="56" y="6"/>
                  </a:moveTo>
                  <a:cubicBezTo>
                    <a:pt x="55" y="7"/>
                    <a:pt x="54" y="8"/>
                    <a:pt x="54" y="10"/>
                  </a:cubicBezTo>
                  <a:cubicBezTo>
                    <a:pt x="54" y="11"/>
                    <a:pt x="55" y="12"/>
                    <a:pt x="57" y="12"/>
                  </a:cubicBezTo>
                  <a:cubicBezTo>
                    <a:pt x="59" y="12"/>
                    <a:pt x="58" y="8"/>
                    <a:pt x="60" y="9"/>
                  </a:cubicBezTo>
                  <a:cubicBezTo>
                    <a:pt x="62" y="12"/>
                    <a:pt x="64" y="14"/>
                    <a:pt x="62" y="16"/>
                  </a:cubicBezTo>
                  <a:cubicBezTo>
                    <a:pt x="61" y="18"/>
                    <a:pt x="62" y="19"/>
                    <a:pt x="64" y="20"/>
                  </a:cubicBezTo>
                  <a:cubicBezTo>
                    <a:pt x="66" y="20"/>
                    <a:pt x="70" y="19"/>
                    <a:pt x="69" y="23"/>
                  </a:cubicBezTo>
                  <a:cubicBezTo>
                    <a:pt x="69" y="24"/>
                    <a:pt x="67" y="24"/>
                    <a:pt x="67" y="24"/>
                  </a:cubicBezTo>
                  <a:cubicBezTo>
                    <a:pt x="64" y="24"/>
                    <a:pt x="61" y="23"/>
                    <a:pt x="58" y="24"/>
                  </a:cubicBezTo>
                  <a:cubicBezTo>
                    <a:pt x="52" y="28"/>
                    <a:pt x="44" y="28"/>
                    <a:pt x="38" y="25"/>
                  </a:cubicBezTo>
                  <a:cubicBezTo>
                    <a:pt x="33" y="23"/>
                    <a:pt x="29" y="30"/>
                    <a:pt x="23" y="26"/>
                  </a:cubicBezTo>
                  <a:cubicBezTo>
                    <a:pt x="20" y="26"/>
                    <a:pt x="18" y="29"/>
                    <a:pt x="15" y="28"/>
                  </a:cubicBezTo>
                  <a:cubicBezTo>
                    <a:pt x="14" y="26"/>
                    <a:pt x="12" y="24"/>
                    <a:pt x="10" y="24"/>
                  </a:cubicBezTo>
                  <a:cubicBezTo>
                    <a:pt x="6" y="23"/>
                    <a:pt x="2" y="27"/>
                    <a:pt x="0" y="23"/>
                  </a:cubicBezTo>
                  <a:cubicBezTo>
                    <a:pt x="2" y="19"/>
                    <a:pt x="6" y="17"/>
                    <a:pt x="9" y="14"/>
                  </a:cubicBezTo>
                  <a:cubicBezTo>
                    <a:pt x="11" y="10"/>
                    <a:pt x="14" y="6"/>
                    <a:pt x="16" y="2"/>
                  </a:cubicBezTo>
                  <a:cubicBezTo>
                    <a:pt x="17" y="1"/>
                    <a:pt x="18" y="2"/>
                    <a:pt x="19" y="2"/>
                  </a:cubicBezTo>
                  <a:cubicBezTo>
                    <a:pt x="20" y="4"/>
                    <a:pt x="22" y="6"/>
                    <a:pt x="21" y="8"/>
                  </a:cubicBezTo>
                  <a:cubicBezTo>
                    <a:pt x="21" y="9"/>
                    <a:pt x="22" y="10"/>
                    <a:pt x="23" y="11"/>
                  </a:cubicBezTo>
                  <a:cubicBezTo>
                    <a:pt x="25" y="11"/>
                    <a:pt x="24" y="8"/>
                    <a:pt x="26" y="7"/>
                  </a:cubicBezTo>
                  <a:cubicBezTo>
                    <a:pt x="33" y="2"/>
                    <a:pt x="33" y="2"/>
                    <a:pt x="33" y="2"/>
                  </a:cubicBezTo>
                  <a:cubicBezTo>
                    <a:pt x="34" y="4"/>
                    <a:pt x="38" y="2"/>
                    <a:pt x="39" y="5"/>
                  </a:cubicBezTo>
                  <a:cubicBezTo>
                    <a:pt x="39" y="8"/>
                    <a:pt x="38" y="11"/>
                    <a:pt x="39" y="14"/>
                  </a:cubicBezTo>
                  <a:cubicBezTo>
                    <a:pt x="40" y="16"/>
                    <a:pt x="40" y="13"/>
                    <a:pt x="41" y="13"/>
                  </a:cubicBezTo>
                  <a:cubicBezTo>
                    <a:pt x="42" y="13"/>
                    <a:pt x="44" y="13"/>
                    <a:pt x="44" y="12"/>
                  </a:cubicBezTo>
                  <a:cubicBezTo>
                    <a:pt x="43" y="8"/>
                    <a:pt x="46" y="5"/>
                    <a:pt x="47" y="2"/>
                  </a:cubicBezTo>
                  <a:cubicBezTo>
                    <a:pt x="49" y="0"/>
                    <a:pt x="52" y="1"/>
                    <a:pt x="54" y="1"/>
                  </a:cubicBezTo>
                  <a:lnTo>
                    <a:pt x="56" y="6"/>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0" name="Freeform 359"/>
            <p:cNvSpPr/>
            <p:nvPr/>
          </p:nvSpPr>
          <p:spPr bwMode="auto">
            <a:xfrm>
              <a:off x="6929494" y="5125162"/>
              <a:ext cx="238349" cy="137785"/>
            </a:xfrm>
            <a:custGeom>
              <a:avLst/>
              <a:gdLst>
                <a:gd name="T0" fmla="*/ 21 w 73"/>
                <a:gd name="T1" fmla="*/ 2 h 42"/>
                <a:gd name="T2" fmla="*/ 33 w 73"/>
                <a:gd name="T3" fmla="*/ 3 h 42"/>
                <a:gd name="T4" fmla="*/ 36 w 73"/>
                <a:gd name="T5" fmla="*/ 7 h 42"/>
                <a:gd name="T6" fmla="*/ 35 w 73"/>
                <a:gd name="T7" fmla="*/ 11 h 42"/>
                <a:gd name="T8" fmla="*/ 48 w 73"/>
                <a:gd name="T9" fmla="*/ 7 h 42"/>
                <a:gd name="T10" fmla="*/ 49 w 73"/>
                <a:gd name="T11" fmla="*/ 12 h 42"/>
                <a:gd name="T12" fmla="*/ 61 w 73"/>
                <a:gd name="T13" fmla="*/ 17 h 42"/>
                <a:gd name="T14" fmla="*/ 66 w 73"/>
                <a:gd name="T15" fmla="*/ 18 h 42"/>
                <a:gd name="T16" fmla="*/ 69 w 73"/>
                <a:gd name="T17" fmla="*/ 25 h 42"/>
                <a:gd name="T18" fmla="*/ 69 w 73"/>
                <a:gd name="T19" fmla="*/ 29 h 42"/>
                <a:gd name="T20" fmla="*/ 65 w 73"/>
                <a:gd name="T21" fmla="*/ 41 h 42"/>
                <a:gd name="T22" fmla="*/ 54 w 73"/>
                <a:gd name="T23" fmla="*/ 38 h 42"/>
                <a:gd name="T24" fmla="*/ 48 w 73"/>
                <a:gd name="T25" fmla="*/ 33 h 42"/>
                <a:gd name="T26" fmla="*/ 29 w 73"/>
                <a:gd name="T27" fmla="*/ 31 h 42"/>
                <a:gd name="T28" fmla="*/ 9 w 73"/>
                <a:gd name="T29" fmla="*/ 23 h 42"/>
                <a:gd name="T30" fmla="*/ 6 w 73"/>
                <a:gd name="T31" fmla="*/ 17 h 42"/>
                <a:gd name="T32" fmla="*/ 0 w 73"/>
                <a:gd name="T33" fmla="*/ 16 h 42"/>
                <a:gd name="T34" fmla="*/ 3 w 73"/>
                <a:gd name="T35" fmla="*/ 12 h 42"/>
                <a:gd name="T36" fmla="*/ 2 w 73"/>
                <a:gd name="T37" fmla="*/ 7 h 42"/>
                <a:gd name="T38" fmla="*/ 9 w 73"/>
                <a:gd name="T39" fmla="*/ 0 h 42"/>
                <a:gd name="T40" fmla="*/ 21 w 73"/>
                <a:gd name="T4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42">
                  <a:moveTo>
                    <a:pt x="21" y="2"/>
                  </a:moveTo>
                  <a:cubicBezTo>
                    <a:pt x="25" y="5"/>
                    <a:pt x="29" y="3"/>
                    <a:pt x="33" y="3"/>
                  </a:cubicBezTo>
                  <a:cubicBezTo>
                    <a:pt x="35" y="3"/>
                    <a:pt x="35" y="5"/>
                    <a:pt x="36" y="7"/>
                  </a:cubicBezTo>
                  <a:cubicBezTo>
                    <a:pt x="35" y="8"/>
                    <a:pt x="35" y="10"/>
                    <a:pt x="35" y="11"/>
                  </a:cubicBezTo>
                  <a:cubicBezTo>
                    <a:pt x="41" y="15"/>
                    <a:pt x="43" y="7"/>
                    <a:pt x="48" y="7"/>
                  </a:cubicBezTo>
                  <a:cubicBezTo>
                    <a:pt x="49" y="8"/>
                    <a:pt x="48" y="11"/>
                    <a:pt x="49" y="12"/>
                  </a:cubicBezTo>
                  <a:cubicBezTo>
                    <a:pt x="53" y="15"/>
                    <a:pt x="59" y="12"/>
                    <a:pt x="61" y="17"/>
                  </a:cubicBezTo>
                  <a:cubicBezTo>
                    <a:pt x="63" y="18"/>
                    <a:pt x="65" y="18"/>
                    <a:pt x="66" y="18"/>
                  </a:cubicBezTo>
                  <a:cubicBezTo>
                    <a:pt x="68" y="20"/>
                    <a:pt x="66" y="23"/>
                    <a:pt x="69" y="25"/>
                  </a:cubicBezTo>
                  <a:cubicBezTo>
                    <a:pt x="70" y="26"/>
                    <a:pt x="70" y="27"/>
                    <a:pt x="69" y="29"/>
                  </a:cubicBezTo>
                  <a:cubicBezTo>
                    <a:pt x="65" y="32"/>
                    <a:pt x="73" y="39"/>
                    <a:pt x="65" y="41"/>
                  </a:cubicBezTo>
                  <a:cubicBezTo>
                    <a:pt x="61" y="42"/>
                    <a:pt x="58" y="38"/>
                    <a:pt x="54" y="38"/>
                  </a:cubicBezTo>
                  <a:cubicBezTo>
                    <a:pt x="53" y="36"/>
                    <a:pt x="51" y="33"/>
                    <a:pt x="48" y="33"/>
                  </a:cubicBezTo>
                  <a:cubicBezTo>
                    <a:pt x="42" y="34"/>
                    <a:pt x="36" y="31"/>
                    <a:pt x="29" y="31"/>
                  </a:cubicBezTo>
                  <a:cubicBezTo>
                    <a:pt x="23" y="28"/>
                    <a:pt x="15" y="26"/>
                    <a:pt x="9" y="23"/>
                  </a:cubicBezTo>
                  <a:cubicBezTo>
                    <a:pt x="8" y="21"/>
                    <a:pt x="5" y="20"/>
                    <a:pt x="6" y="17"/>
                  </a:cubicBezTo>
                  <a:cubicBezTo>
                    <a:pt x="4" y="15"/>
                    <a:pt x="1" y="19"/>
                    <a:pt x="0" y="16"/>
                  </a:cubicBezTo>
                  <a:cubicBezTo>
                    <a:pt x="2" y="15"/>
                    <a:pt x="3" y="14"/>
                    <a:pt x="3" y="12"/>
                  </a:cubicBezTo>
                  <a:cubicBezTo>
                    <a:pt x="3" y="10"/>
                    <a:pt x="2" y="9"/>
                    <a:pt x="2" y="7"/>
                  </a:cubicBezTo>
                  <a:cubicBezTo>
                    <a:pt x="6" y="6"/>
                    <a:pt x="5" y="1"/>
                    <a:pt x="9" y="0"/>
                  </a:cubicBezTo>
                  <a:cubicBezTo>
                    <a:pt x="13" y="0"/>
                    <a:pt x="16" y="3"/>
                    <a:pt x="21"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1" name="Freeform 360"/>
            <p:cNvSpPr/>
            <p:nvPr/>
          </p:nvSpPr>
          <p:spPr bwMode="auto">
            <a:xfrm>
              <a:off x="8079906" y="5132051"/>
              <a:ext cx="16533" cy="16534"/>
            </a:xfrm>
            <a:custGeom>
              <a:avLst/>
              <a:gdLst>
                <a:gd name="T0" fmla="*/ 2 w 5"/>
                <a:gd name="T1" fmla="*/ 5 h 5"/>
                <a:gd name="T2" fmla="*/ 0 w 5"/>
                <a:gd name="T3" fmla="*/ 4 h 5"/>
                <a:gd name="T4" fmla="*/ 2 w 5"/>
                <a:gd name="T5" fmla="*/ 0 h 5"/>
                <a:gd name="T6" fmla="*/ 2 w 5"/>
                <a:gd name="T7" fmla="*/ 5 h 5"/>
              </a:gdLst>
              <a:ahLst/>
              <a:cxnLst>
                <a:cxn ang="0">
                  <a:pos x="T0" y="T1"/>
                </a:cxn>
                <a:cxn ang="0">
                  <a:pos x="T2" y="T3"/>
                </a:cxn>
                <a:cxn ang="0">
                  <a:pos x="T4" y="T5"/>
                </a:cxn>
                <a:cxn ang="0">
                  <a:pos x="T6" y="T7"/>
                </a:cxn>
              </a:cxnLst>
              <a:rect l="0" t="0" r="r" b="b"/>
              <a:pathLst>
                <a:path w="5" h="5">
                  <a:moveTo>
                    <a:pt x="2" y="5"/>
                  </a:moveTo>
                  <a:cubicBezTo>
                    <a:pt x="1" y="5"/>
                    <a:pt x="1" y="5"/>
                    <a:pt x="0" y="4"/>
                  </a:cubicBezTo>
                  <a:cubicBezTo>
                    <a:pt x="2" y="0"/>
                    <a:pt x="2" y="0"/>
                    <a:pt x="2" y="0"/>
                  </a:cubicBezTo>
                  <a:cubicBezTo>
                    <a:pt x="3" y="2"/>
                    <a:pt x="5" y="4"/>
                    <a:pt x="2"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2" name="Rectangle 361"/>
            <p:cNvSpPr>
              <a:spLocks noChangeArrowheads="1"/>
            </p:cNvSpPr>
            <p:nvPr/>
          </p:nvSpPr>
          <p:spPr bwMode="auto">
            <a:xfrm>
              <a:off x="7147177" y="5145829"/>
              <a:ext cx="1377" cy="2756"/>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sp>
          <p:nvSpPr>
            <p:cNvPr id="163" name="Freeform 362"/>
            <p:cNvSpPr/>
            <p:nvPr/>
          </p:nvSpPr>
          <p:spPr bwMode="auto">
            <a:xfrm>
              <a:off x="7313883" y="5174765"/>
              <a:ext cx="33066" cy="23424"/>
            </a:xfrm>
            <a:custGeom>
              <a:avLst/>
              <a:gdLst>
                <a:gd name="T0" fmla="*/ 10 w 10"/>
                <a:gd name="T1" fmla="*/ 3 h 7"/>
                <a:gd name="T2" fmla="*/ 10 w 10"/>
                <a:gd name="T3" fmla="*/ 4 h 7"/>
                <a:gd name="T4" fmla="*/ 1 w 10"/>
                <a:gd name="T5" fmla="*/ 6 h 7"/>
                <a:gd name="T6" fmla="*/ 0 w 10"/>
                <a:gd name="T7" fmla="*/ 3 h 7"/>
                <a:gd name="T8" fmla="*/ 9 w 10"/>
                <a:gd name="T9" fmla="*/ 0 h 7"/>
                <a:gd name="T10" fmla="*/ 10 w 10"/>
                <a:gd name="T11" fmla="*/ 3 h 7"/>
              </a:gdLst>
              <a:ahLst/>
              <a:cxnLst>
                <a:cxn ang="0">
                  <a:pos x="T0" y="T1"/>
                </a:cxn>
                <a:cxn ang="0">
                  <a:pos x="T2" y="T3"/>
                </a:cxn>
                <a:cxn ang="0">
                  <a:pos x="T4" y="T5"/>
                </a:cxn>
                <a:cxn ang="0">
                  <a:pos x="T6" y="T7"/>
                </a:cxn>
                <a:cxn ang="0">
                  <a:pos x="T8" y="T9"/>
                </a:cxn>
                <a:cxn ang="0">
                  <a:pos x="T10" y="T11"/>
                </a:cxn>
              </a:cxnLst>
              <a:rect l="0" t="0" r="r" b="b"/>
              <a:pathLst>
                <a:path w="10" h="7">
                  <a:moveTo>
                    <a:pt x="10" y="3"/>
                  </a:moveTo>
                  <a:cubicBezTo>
                    <a:pt x="10" y="4"/>
                    <a:pt x="10" y="4"/>
                    <a:pt x="10" y="4"/>
                  </a:cubicBezTo>
                  <a:cubicBezTo>
                    <a:pt x="7" y="4"/>
                    <a:pt x="4" y="7"/>
                    <a:pt x="1" y="6"/>
                  </a:cubicBezTo>
                  <a:cubicBezTo>
                    <a:pt x="0" y="5"/>
                    <a:pt x="0" y="4"/>
                    <a:pt x="0" y="3"/>
                  </a:cubicBezTo>
                  <a:cubicBezTo>
                    <a:pt x="2" y="1"/>
                    <a:pt x="6" y="1"/>
                    <a:pt x="9" y="0"/>
                  </a:cubicBezTo>
                  <a:cubicBezTo>
                    <a:pt x="10" y="0"/>
                    <a:pt x="10" y="2"/>
                    <a:pt x="10"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4" name="Freeform 363"/>
            <p:cNvSpPr/>
            <p:nvPr/>
          </p:nvSpPr>
          <p:spPr bwMode="auto">
            <a:xfrm>
              <a:off x="7662451" y="5181654"/>
              <a:ext cx="42710" cy="26179"/>
            </a:xfrm>
            <a:custGeom>
              <a:avLst/>
              <a:gdLst>
                <a:gd name="T0" fmla="*/ 12 w 13"/>
                <a:gd name="T1" fmla="*/ 0 h 8"/>
                <a:gd name="T2" fmla="*/ 9 w 13"/>
                <a:gd name="T3" fmla="*/ 6 h 8"/>
                <a:gd name="T4" fmla="*/ 3 w 13"/>
                <a:gd name="T5" fmla="*/ 8 h 8"/>
                <a:gd name="T6" fmla="*/ 0 w 13"/>
                <a:gd name="T7" fmla="*/ 5 h 8"/>
                <a:gd name="T8" fmla="*/ 5 w 13"/>
                <a:gd name="T9" fmla="*/ 0 h 8"/>
                <a:gd name="T10" fmla="*/ 12 w 13"/>
                <a:gd name="T11" fmla="*/ 0 h 8"/>
              </a:gdLst>
              <a:ahLst/>
              <a:cxnLst>
                <a:cxn ang="0">
                  <a:pos x="T0" y="T1"/>
                </a:cxn>
                <a:cxn ang="0">
                  <a:pos x="T2" y="T3"/>
                </a:cxn>
                <a:cxn ang="0">
                  <a:pos x="T4" y="T5"/>
                </a:cxn>
                <a:cxn ang="0">
                  <a:pos x="T6" y="T7"/>
                </a:cxn>
                <a:cxn ang="0">
                  <a:pos x="T8" y="T9"/>
                </a:cxn>
                <a:cxn ang="0">
                  <a:pos x="T10" y="T11"/>
                </a:cxn>
              </a:cxnLst>
              <a:rect l="0" t="0" r="r" b="b"/>
              <a:pathLst>
                <a:path w="13" h="8">
                  <a:moveTo>
                    <a:pt x="12" y="0"/>
                  </a:moveTo>
                  <a:cubicBezTo>
                    <a:pt x="13" y="2"/>
                    <a:pt x="8" y="3"/>
                    <a:pt x="9" y="6"/>
                  </a:cubicBezTo>
                  <a:cubicBezTo>
                    <a:pt x="8" y="8"/>
                    <a:pt x="5" y="6"/>
                    <a:pt x="3" y="8"/>
                  </a:cubicBezTo>
                  <a:cubicBezTo>
                    <a:pt x="2" y="7"/>
                    <a:pt x="1" y="6"/>
                    <a:pt x="0" y="5"/>
                  </a:cubicBezTo>
                  <a:cubicBezTo>
                    <a:pt x="1" y="3"/>
                    <a:pt x="3" y="1"/>
                    <a:pt x="5" y="0"/>
                  </a:cubicBezTo>
                  <a:cubicBezTo>
                    <a:pt x="7" y="0"/>
                    <a:pt x="9" y="1"/>
                    <a:pt x="12"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5" name="Freeform 364"/>
            <p:cNvSpPr/>
            <p:nvPr/>
          </p:nvSpPr>
          <p:spPr bwMode="auto">
            <a:xfrm>
              <a:off x="7291839" y="5188542"/>
              <a:ext cx="9644" cy="5511"/>
            </a:xfrm>
            <a:custGeom>
              <a:avLst/>
              <a:gdLst>
                <a:gd name="T0" fmla="*/ 3 w 3"/>
                <a:gd name="T1" fmla="*/ 0 h 2"/>
                <a:gd name="T2" fmla="*/ 1 w 3"/>
                <a:gd name="T3" fmla="*/ 2 h 2"/>
                <a:gd name="T4" fmla="*/ 3 w 3"/>
                <a:gd name="T5" fmla="*/ 0 h 2"/>
              </a:gdLst>
              <a:ahLst/>
              <a:cxnLst>
                <a:cxn ang="0">
                  <a:pos x="T0" y="T1"/>
                </a:cxn>
                <a:cxn ang="0">
                  <a:pos x="T2" y="T3"/>
                </a:cxn>
                <a:cxn ang="0">
                  <a:pos x="T4" y="T5"/>
                </a:cxn>
              </a:cxnLst>
              <a:rect l="0" t="0" r="r" b="b"/>
              <a:pathLst>
                <a:path w="3" h="2">
                  <a:moveTo>
                    <a:pt x="3" y="0"/>
                  </a:moveTo>
                  <a:cubicBezTo>
                    <a:pt x="3" y="2"/>
                    <a:pt x="2" y="2"/>
                    <a:pt x="1" y="2"/>
                  </a:cubicBezTo>
                  <a:cubicBezTo>
                    <a:pt x="0" y="0"/>
                    <a:pt x="2" y="0"/>
                    <a:pt x="3"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6" name="Freeform 365"/>
            <p:cNvSpPr/>
            <p:nvPr/>
          </p:nvSpPr>
          <p:spPr bwMode="auto">
            <a:xfrm>
              <a:off x="7717561" y="5191299"/>
              <a:ext cx="52354" cy="33069"/>
            </a:xfrm>
            <a:custGeom>
              <a:avLst/>
              <a:gdLst>
                <a:gd name="T0" fmla="*/ 15 w 16"/>
                <a:gd name="T1" fmla="*/ 3 h 10"/>
                <a:gd name="T2" fmla="*/ 12 w 16"/>
                <a:gd name="T3" fmla="*/ 6 h 10"/>
                <a:gd name="T4" fmla="*/ 0 w 16"/>
                <a:gd name="T5" fmla="*/ 8 h 10"/>
                <a:gd name="T6" fmla="*/ 10 w 16"/>
                <a:gd name="T7" fmla="*/ 0 h 10"/>
                <a:gd name="T8" fmla="*/ 15 w 16"/>
                <a:gd name="T9" fmla="*/ 3 h 10"/>
              </a:gdLst>
              <a:ahLst/>
              <a:cxnLst>
                <a:cxn ang="0">
                  <a:pos x="T0" y="T1"/>
                </a:cxn>
                <a:cxn ang="0">
                  <a:pos x="T2" y="T3"/>
                </a:cxn>
                <a:cxn ang="0">
                  <a:pos x="T4" y="T5"/>
                </a:cxn>
                <a:cxn ang="0">
                  <a:pos x="T6" y="T7"/>
                </a:cxn>
                <a:cxn ang="0">
                  <a:pos x="T8" y="T9"/>
                </a:cxn>
              </a:cxnLst>
              <a:rect l="0" t="0" r="r" b="b"/>
              <a:pathLst>
                <a:path w="16" h="10">
                  <a:moveTo>
                    <a:pt x="15" y="3"/>
                  </a:moveTo>
                  <a:cubicBezTo>
                    <a:pt x="16" y="5"/>
                    <a:pt x="14" y="6"/>
                    <a:pt x="12" y="6"/>
                  </a:cubicBezTo>
                  <a:cubicBezTo>
                    <a:pt x="8" y="5"/>
                    <a:pt x="4" y="10"/>
                    <a:pt x="0" y="8"/>
                  </a:cubicBezTo>
                  <a:cubicBezTo>
                    <a:pt x="2" y="5"/>
                    <a:pt x="5" y="0"/>
                    <a:pt x="10" y="0"/>
                  </a:cubicBezTo>
                  <a:cubicBezTo>
                    <a:pt x="12" y="0"/>
                    <a:pt x="13" y="2"/>
                    <a:pt x="15"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7" name="Freeform 366"/>
            <p:cNvSpPr/>
            <p:nvPr/>
          </p:nvSpPr>
          <p:spPr bwMode="auto">
            <a:xfrm>
              <a:off x="7786448" y="5194054"/>
              <a:ext cx="42710" cy="33069"/>
            </a:xfrm>
            <a:custGeom>
              <a:avLst/>
              <a:gdLst>
                <a:gd name="T0" fmla="*/ 12 w 13"/>
                <a:gd name="T1" fmla="*/ 3 h 10"/>
                <a:gd name="T2" fmla="*/ 5 w 13"/>
                <a:gd name="T3" fmla="*/ 10 h 10"/>
                <a:gd name="T4" fmla="*/ 0 w 13"/>
                <a:gd name="T5" fmla="*/ 8 h 10"/>
                <a:gd name="T6" fmla="*/ 3 w 13"/>
                <a:gd name="T7" fmla="*/ 5 h 10"/>
                <a:gd name="T8" fmla="*/ 9 w 13"/>
                <a:gd name="T9" fmla="*/ 0 h 10"/>
                <a:gd name="T10" fmla="*/ 12 w 13"/>
                <a:gd name="T11" fmla="*/ 3 h 10"/>
              </a:gdLst>
              <a:ahLst/>
              <a:cxnLst>
                <a:cxn ang="0">
                  <a:pos x="T0" y="T1"/>
                </a:cxn>
                <a:cxn ang="0">
                  <a:pos x="T2" y="T3"/>
                </a:cxn>
                <a:cxn ang="0">
                  <a:pos x="T4" y="T5"/>
                </a:cxn>
                <a:cxn ang="0">
                  <a:pos x="T6" y="T7"/>
                </a:cxn>
                <a:cxn ang="0">
                  <a:pos x="T8" y="T9"/>
                </a:cxn>
                <a:cxn ang="0">
                  <a:pos x="T10" y="T11"/>
                </a:cxn>
              </a:cxnLst>
              <a:rect l="0" t="0" r="r" b="b"/>
              <a:pathLst>
                <a:path w="13" h="10">
                  <a:moveTo>
                    <a:pt x="12" y="3"/>
                  </a:moveTo>
                  <a:cubicBezTo>
                    <a:pt x="13" y="8"/>
                    <a:pt x="7" y="7"/>
                    <a:pt x="5" y="10"/>
                  </a:cubicBezTo>
                  <a:cubicBezTo>
                    <a:pt x="3" y="10"/>
                    <a:pt x="1" y="10"/>
                    <a:pt x="0" y="8"/>
                  </a:cubicBezTo>
                  <a:cubicBezTo>
                    <a:pt x="0" y="6"/>
                    <a:pt x="3" y="7"/>
                    <a:pt x="3" y="5"/>
                  </a:cubicBezTo>
                  <a:cubicBezTo>
                    <a:pt x="5" y="3"/>
                    <a:pt x="6" y="0"/>
                    <a:pt x="9" y="0"/>
                  </a:cubicBezTo>
                  <a:cubicBezTo>
                    <a:pt x="11" y="0"/>
                    <a:pt x="12" y="1"/>
                    <a:pt x="12"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8" name="Freeform 367"/>
            <p:cNvSpPr/>
            <p:nvPr/>
          </p:nvSpPr>
          <p:spPr bwMode="auto">
            <a:xfrm>
              <a:off x="7688628" y="5191299"/>
              <a:ext cx="28932" cy="28935"/>
            </a:xfrm>
            <a:custGeom>
              <a:avLst/>
              <a:gdLst>
                <a:gd name="T0" fmla="*/ 9 w 9"/>
                <a:gd name="T1" fmla="*/ 3 h 9"/>
                <a:gd name="T2" fmla="*/ 4 w 9"/>
                <a:gd name="T3" fmla="*/ 7 h 9"/>
                <a:gd name="T4" fmla="*/ 0 w 9"/>
                <a:gd name="T5" fmla="*/ 7 h 9"/>
                <a:gd name="T6" fmla="*/ 0 w 9"/>
                <a:gd name="T7" fmla="*/ 6 h 9"/>
                <a:gd name="T8" fmla="*/ 8 w 9"/>
                <a:gd name="T9" fmla="*/ 2 h 9"/>
                <a:gd name="T10" fmla="*/ 9 w 9"/>
                <a:gd name="T11" fmla="*/ 3 h 9"/>
              </a:gdLst>
              <a:ahLst/>
              <a:cxnLst>
                <a:cxn ang="0">
                  <a:pos x="T0" y="T1"/>
                </a:cxn>
                <a:cxn ang="0">
                  <a:pos x="T2" y="T3"/>
                </a:cxn>
                <a:cxn ang="0">
                  <a:pos x="T4" y="T5"/>
                </a:cxn>
                <a:cxn ang="0">
                  <a:pos x="T6" y="T7"/>
                </a:cxn>
                <a:cxn ang="0">
                  <a:pos x="T8" y="T9"/>
                </a:cxn>
                <a:cxn ang="0">
                  <a:pos x="T10" y="T11"/>
                </a:cxn>
              </a:cxnLst>
              <a:rect l="0" t="0" r="r" b="b"/>
              <a:pathLst>
                <a:path w="9" h="9">
                  <a:moveTo>
                    <a:pt x="9" y="3"/>
                  </a:moveTo>
                  <a:cubicBezTo>
                    <a:pt x="9" y="5"/>
                    <a:pt x="7" y="6"/>
                    <a:pt x="4" y="7"/>
                  </a:cubicBezTo>
                  <a:cubicBezTo>
                    <a:pt x="3" y="7"/>
                    <a:pt x="1" y="9"/>
                    <a:pt x="0" y="7"/>
                  </a:cubicBezTo>
                  <a:cubicBezTo>
                    <a:pt x="0" y="6"/>
                    <a:pt x="0" y="6"/>
                    <a:pt x="0" y="6"/>
                  </a:cubicBezTo>
                  <a:cubicBezTo>
                    <a:pt x="2" y="4"/>
                    <a:pt x="4" y="0"/>
                    <a:pt x="8" y="2"/>
                  </a:cubicBezTo>
                  <a:lnTo>
                    <a:pt x="9"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9" name="Freeform 368"/>
            <p:cNvSpPr/>
            <p:nvPr/>
          </p:nvSpPr>
          <p:spPr bwMode="auto">
            <a:xfrm>
              <a:off x="7629386" y="5220234"/>
              <a:ext cx="71642" cy="99206"/>
            </a:xfrm>
            <a:custGeom>
              <a:avLst/>
              <a:gdLst>
                <a:gd name="T0" fmla="*/ 19 w 22"/>
                <a:gd name="T1" fmla="*/ 2 h 30"/>
                <a:gd name="T2" fmla="*/ 16 w 22"/>
                <a:gd name="T3" fmla="*/ 10 h 30"/>
                <a:gd name="T4" fmla="*/ 15 w 22"/>
                <a:gd name="T5" fmla="*/ 16 h 30"/>
                <a:gd name="T6" fmla="*/ 20 w 22"/>
                <a:gd name="T7" fmla="*/ 21 h 30"/>
                <a:gd name="T8" fmla="*/ 22 w 22"/>
                <a:gd name="T9" fmla="*/ 23 h 30"/>
                <a:gd name="T10" fmla="*/ 17 w 22"/>
                <a:gd name="T11" fmla="*/ 30 h 30"/>
                <a:gd name="T12" fmla="*/ 15 w 22"/>
                <a:gd name="T13" fmla="*/ 29 h 30"/>
                <a:gd name="T14" fmla="*/ 8 w 22"/>
                <a:gd name="T15" fmla="*/ 18 h 30"/>
                <a:gd name="T16" fmla="*/ 7 w 22"/>
                <a:gd name="T17" fmla="*/ 7 h 30"/>
                <a:gd name="T18" fmla="*/ 12 w 22"/>
                <a:gd name="T19" fmla="*/ 3 h 30"/>
                <a:gd name="T20" fmla="*/ 17 w 22"/>
                <a:gd name="T21" fmla="*/ 0 h 30"/>
                <a:gd name="T22" fmla="*/ 19 w 22"/>
                <a:gd name="T23"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0">
                  <a:moveTo>
                    <a:pt x="19" y="2"/>
                  </a:moveTo>
                  <a:cubicBezTo>
                    <a:pt x="19" y="5"/>
                    <a:pt x="16" y="7"/>
                    <a:pt x="16" y="10"/>
                  </a:cubicBezTo>
                  <a:cubicBezTo>
                    <a:pt x="15" y="12"/>
                    <a:pt x="15" y="13"/>
                    <a:pt x="15" y="16"/>
                  </a:cubicBezTo>
                  <a:cubicBezTo>
                    <a:pt x="16" y="18"/>
                    <a:pt x="20" y="18"/>
                    <a:pt x="20" y="21"/>
                  </a:cubicBezTo>
                  <a:cubicBezTo>
                    <a:pt x="21" y="22"/>
                    <a:pt x="22" y="22"/>
                    <a:pt x="22" y="23"/>
                  </a:cubicBezTo>
                  <a:cubicBezTo>
                    <a:pt x="20" y="25"/>
                    <a:pt x="18" y="27"/>
                    <a:pt x="17" y="30"/>
                  </a:cubicBezTo>
                  <a:cubicBezTo>
                    <a:pt x="15" y="29"/>
                    <a:pt x="15" y="29"/>
                    <a:pt x="15" y="29"/>
                  </a:cubicBezTo>
                  <a:cubicBezTo>
                    <a:pt x="13" y="25"/>
                    <a:pt x="12" y="20"/>
                    <a:pt x="8" y="18"/>
                  </a:cubicBezTo>
                  <a:cubicBezTo>
                    <a:pt x="9" y="13"/>
                    <a:pt x="0" y="9"/>
                    <a:pt x="7" y="7"/>
                  </a:cubicBezTo>
                  <a:cubicBezTo>
                    <a:pt x="10" y="7"/>
                    <a:pt x="10" y="4"/>
                    <a:pt x="12" y="3"/>
                  </a:cubicBezTo>
                  <a:cubicBezTo>
                    <a:pt x="14" y="3"/>
                    <a:pt x="16" y="1"/>
                    <a:pt x="17" y="0"/>
                  </a:cubicBezTo>
                  <a:cubicBezTo>
                    <a:pt x="19" y="0"/>
                    <a:pt x="19" y="1"/>
                    <a:pt x="19"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0" name="Freeform 369"/>
            <p:cNvSpPr/>
            <p:nvPr/>
          </p:nvSpPr>
          <p:spPr bwMode="auto">
            <a:xfrm>
              <a:off x="7428235" y="5220234"/>
              <a:ext cx="283814" cy="252147"/>
            </a:xfrm>
            <a:custGeom>
              <a:avLst/>
              <a:gdLst>
                <a:gd name="T0" fmla="*/ 38 w 87"/>
                <a:gd name="T1" fmla="*/ 2 h 77"/>
                <a:gd name="T2" fmla="*/ 46 w 87"/>
                <a:gd name="T3" fmla="*/ 16 h 77"/>
                <a:gd name="T4" fmla="*/ 44 w 87"/>
                <a:gd name="T5" fmla="*/ 25 h 77"/>
                <a:gd name="T6" fmla="*/ 36 w 87"/>
                <a:gd name="T7" fmla="*/ 34 h 77"/>
                <a:gd name="T8" fmla="*/ 32 w 87"/>
                <a:gd name="T9" fmla="*/ 41 h 77"/>
                <a:gd name="T10" fmla="*/ 27 w 87"/>
                <a:gd name="T11" fmla="*/ 48 h 77"/>
                <a:gd name="T12" fmla="*/ 14 w 87"/>
                <a:gd name="T13" fmla="*/ 48 h 77"/>
                <a:gd name="T14" fmla="*/ 10 w 87"/>
                <a:gd name="T15" fmla="*/ 49 h 77"/>
                <a:gd name="T16" fmla="*/ 9 w 87"/>
                <a:gd name="T17" fmla="*/ 51 h 77"/>
                <a:gd name="T18" fmla="*/ 11 w 87"/>
                <a:gd name="T19" fmla="*/ 55 h 77"/>
                <a:gd name="T20" fmla="*/ 15 w 87"/>
                <a:gd name="T21" fmla="*/ 60 h 77"/>
                <a:gd name="T22" fmla="*/ 29 w 87"/>
                <a:gd name="T23" fmla="*/ 68 h 77"/>
                <a:gd name="T24" fmla="*/ 33 w 87"/>
                <a:gd name="T25" fmla="*/ 73 h 77"/>
                <a:gd name="T26" fmla="*/ 38 w 87"/>
                <a:gd name="T27" fmla="*/ 74 h 77"/>
                <a:gd name="T28" fmla="*/ 49 w 87"/>
                <a:gd name="T29" fmla="*/ 72 h 77"/>
                <a:gd name="T30" fmla="*/ 66 w 87"/>
                <a:gd name="T31" fmla="*/ 63 h 77"/>
                <a:gd name="T32" fmla="*/ 69 w 87"/>
                <a:gd name="T33" fmla="*/ 58 h 77"/>
                <a:gd name="T34" fmla="*/ 69 w 87"/>
                <a:gd name="T35" fmla="*/ 57 h 77"/>
                <a:gd name="T36" fmla="*/ 64 w 87"/>
                <a:gd name="T37" fmla="*/ 61 h 77"/>
                <a:gd name="T38" fmla="*/ 57 w 87"/>
                <a:gd name="T39" fmla="*/ 62 h 77"/>
                <a:gd name="T40" fmla="*/ 62 w 87"/>
                <a:gd name="T41" fmla="*/ 56 h 77"/>
                <a:gd name="T42" fmla="*/ 63 w 87"/>
                <a:gd name="T43" fmla="*/ 49 h 77"/>
                <a:gd name="T44" fmla="*/ 72 w 87"/>
                <a:gd name="T45" fmla="*/ 37 h 77"/>
                <a:gd name="T46" fmla="*/ 74 w 87"/>
                <a:gd name="T47" fmla="*/ 40 h 77"/>
                <a:gd name="T48" fmla="*/ 73 w 87"/>
                <a:gd name="T49" fmla="*/ 48 h 77"/>
                <a:gd name="T50" fmla="*/ 75 w 87"/>
                <a:gd name="T51" fmla="*/ 48 h 77"/>
                <a:gd name="T52" fmla="*/ 79 w 87"/>
                <a:gd name="T53" fmla="*/ 34 h 77"/>
                <a:gd name="T54" fmla="*/ 83 w 87"/>
                <a:gd name="T55" fmla="*/ 34 h 77"/>
                <a:gd name="T56" fmla="*/ 85 w 87"/>
                <a:gd name="T57" fmla="*/ 39 h 77"/>
                <a:gd name="T58" fmla="*/ 82 w 87"/>
                <a:gd name="T59" fmla="*/ 49 h 77"/>
                <a:gd name="T60" fmla="*/ 75 w 87"/>
                <a:gd name="T61" fmla="*/ 55 h 77"/>
                <a:gd name="T62" fmla="*/ 77 w 87"/>
                <a:gd name="T63" fmla="*/ 56 h 77"/>
                <a:gd name="T64" fmla="*/ 74 w 87"/>
                <a:gd name="T65" fmla="*/ 58 h 77"/>
                <a:gd name="T66" fmla="*/ 72 w 87"/>
                <a:gd name="T67" fmla="*/ 59 h 77"/>
                <a:gd name="T68" fmla="*/ 71 w 87"/>
                <a:gd name="T69" fmla="*/ 64 h 77"/>
                <a:gd name="T70" fmla="*/ 64 w 87"/>
                <a:gd name="T71" fmla="*/ 69 h 77"/>
                <a:gd name="T72" fmla="*/ 57 w 87"/>
                <a:gd name="T73" fmla="*/ 70 h 77"/>
                <a:gd name="T74" fmla="*/ 52 w 87"/>
                <a:gd name="T75" fmla="*/ 75 h 77"/>
                <a:gd name="T76" fmla="*/ 31 w 87"/>
                <a:gd name="T77" fmla="*/ 77 h 77"/>
                <a:gd name="T78" fmla="*/ 22 w 87"/>
                <a:gd name="T79" fmla="*/ 75 h 77"/>
                <a:gd name="T80" fmla="*/ 19 w 87"/>
                <a:gd name="T81" fmla="*/ 73 h 77"/>
                <a:gd name="T82" fmla="*/ 19 w 87"/>
                <a:gd name="T83" fmla="*/ 74 h 77"/>
                <a:gd name="T84" fmla="*/ 9 w 87"/>
                <a:gd name="T85" fmla="*/ 71 h 77"/>
                <a:gd name="T86" fmla="*/ 1 w 87"/>
                <a:gd name="T87" fmla="*/ 65 h 77"/>
                <a:gd name="T88" fmla="*/ 1 w 87"/>
                <a:gd name="T89" fmla="*/ 61 h 77"/>
                <a:gd name="T90" fmla="*/ 1 w 87"/>
                <a:gd name="T91" fmla="*/ 39 h 77"/>
                <a:gd name="T92" fmla="*/ 2 w 87"/>
                <a:gd name="T93" fmla="*/ 40 h 77"/>
                <a:gd name="T94" fmla="*/ 8 w 87"/>
                <a:gd name="T95" fmla="*/ 28 h 77"/>
                <a:gd name="T96" fmla="*/ 22 w 87"/>
                <a:gd name="T97" fmla="*/ 24 h 77"/>
                <a:gd name="T98" fmla="*/ 32 w 87"/>
                <a:gd name="T99" fmla="*/ 23 h 77"/>
                <a:gd name="T100" fmla="*/ 31 w 87"/>
                <a:gd name="T101" fmla="*/ 10 h 77"/>
                <a:gd name="T102" fmla="*/ 24 w 87"/>
                <a:gd name="T103" fmla="*/ 6 h 77"/>
                <a:gd name="T104" fmla="*/ 18 w 87"/>
                <a:gd name="T105" fmla="*/ 5 h 77"/>
                <a:gd name="T106" fmla="*/ 23 w 87"/>
                <a:gd name="T107" fmla="*/ 3 h 77"/>
                <a:gd name="T108" fmla="*/ 38 w 87"/>
                <a:gd name="T109"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 h="77">
                  <a:moveTo>
                    <a:pt x="38" y="2"/>
                  </a:moveTo>
                  <a:cubicBezTo>
                    <a:pt x="43" y="5"/>
                    <a:pt x="42" y="12"/>
                    <a:pt x="46" y="16"/>
                  </a:cubicBezTo>
                  <a:cubicBezTo>
                    <a:pt x="46" y="19"/>
                    <a:pt x="48" y="23"/>
                    <a:pt x="44" y="25"/>
                  </a:cubicBezTo>
                  <a:cubicBezTo>
                    <a:pt x="43" y="30"/>
                    <a:pt x="39" y="30"/>
                    <a:pt x="36" y="34"/>
                  </a:cubicBezTo>
                  <a:cubicBezTo>
                    <a:pt x="34" y="37"/>
                    <a:pt x="36" y="40"/>
                    <a:pt x="32" y="41"/>
                  </a:cubicBezTo>
                  <a:cubicBezTo>
                    <a:pt x="30" y="43"/>
                    <a:pt x="32" y="48"/>
                    <a:pt x="27" y="48"/>
                  </a:cubicBezTo>
                  <a:cubicBezTo>
                    <a:pt x="22" y="50"/>
                    <a:pt x="18" y="43"/>
                    <a:pt x="14" y="48"/>
                  </a:cubicBezTo>
                  <a:cubicBezTo>
                    <a:pt x="13" y="49"/>
                    <a:pt x="11" y="52"/>
                    <a:pt x="10" y="49"/>
                  </a:cubicBezTo>
                  <a:cubicBezTo>
                    <a:pt x="9" y="49"/>
                    <a:pt x="9" y="51"/>
                    <a:pt x="9" y="51"/>
                  </a:cubicBezTo>
                  <a:cubicBezTo>
                    <a:pt x="11" y="52"/>
                    <a:pt x="8" y="55"/>
                    <a:pt x="11" y="55"/>
                  </a:cubicBezTo>
                  <a:cubicBezTo>
                    <a:pt x="11" y="58"/>
                    <a:pt x="17" y="57"/>
                    <a:pt x="15" y="60"/>
                  </a:cubicBezTo>
                  <a:cubicBezTo>
                    <a:pt x="19" y="65"/>
                    <a:pt x="26" y="62"/>
                    <a:pt x="29" y="68"/>
                  </a:cubicBezTo>
                  <a:cubicBezTo>
                    <a:pt x="30" y="70"/>
                    <a:pt x="31" y="72"/>
                    <a:pt x="33" y="73"/>
                  </a:cubicBezTo>
                  <a:cubicBezTo>
                    <a:pt x="35" y="73"/>
                    <a:pt x="36" y="73"/>
                    <a:pt x="38" y="74"/>
                  </a:cubicBezTo>
                  <a:cubicBezTo>
                    <a:pt x="41" y="73"/>
                    <a:pt x="45" y="72"/>
                    <a:pt x="49" y="72"/>
                  </a:cubicBezTo>
                  <a:cubicBezTo>
                    <a:pt x="54" y="68"/>
                    <a:pt x="59" y="64"/>
                    <a:pt x="66" y="63"/>
                  </a:cubicBezTo>
                  <a:cubicBezTo>
                    <a:pt x="68" y="62"/>
                    <a:pt x="69" y="60"/>
                    <a:pt x="69" y="58"/>
                  </a:cubicBezTo>
                  <a:cubicBezTo>
                    <a:pt x="70" y="57"/>
                    <a:pt x="69" y="57"/>
                    <a:pt x="69" y="57"/>
                  </a:cubicBezTo>
                  <a:cubicBezTo>
                    <a:pt x="66" y="57"/>
                    <a:pt x="66" y="60"/>
                    <a:pt x="64" y="61"/>
                  </a:cubicBezTo>
                  <a:cubicBezTo>
                    <a:pt x="57" y="62"/>
                    <a:pt x="57" y="62"/>
                    <a:pt x="57" y="62"/>
                  </a:cubicBezTo>
                  <a:cubicBezTo>
                    <a:pt x="58" y="60"/>
                    <a:pt x="61" y="59"/>
                    <a:pt x="62" y="56"/>
                  </a:cubicBezTo>
                  <a:cubicBezTo>
                    <a:pt x="63" y="49"/>
                    <a:pt x="63" y="49"/>
                    <a:pt x="63" y="49"/>
                  </a:cubicBezTo>
                  <a:cubicBezTo>
                    <a:pt x="65" y="45"/>
                    <a:pt x="67" y="40"/>
                    <a:pt x="72" y="37"/>
                  </a:cubicBezTo>
                  <a:cubicBezTo>
                    <a:pt x="74" y="36"/>
                    <a:pt x="74" y="38"/>
                    <a:pt x="74" y="40"/>
                  </a:cubicBezTo>
                  <a:cubicBezTo>
                    <a:pt x="71" y="42"/>
                    <a:pt x="74" y="45"/>
                    <a:pt x="73" y="48"/>
                  </a:cubicBezTo>
                  <a:cubicBezTo>
                    <a:pt x="74" y="49"/>
                    <a:pt x="74" y="49"/>
                    <a:pt x="75" y="48"/>
                  </a:cubicBezTo>
                  <a:cubicBezTo>
                    <a:pt x="77" y="44"/>
                    <a:pt x="79" y="38"/>
                    <a:pt x="79" y="34"/>
                  </a:cubicBezTo>
                  <a:cubicBezTo>
                    <a:pt x="80" y="33"/>
                    <a:pt x="81" y="33"/>
                    <a:pt x="83" y="34"/>
                  </a:cubicBezTo>
                  <a:cubicBezTo>
                    <a:pt x="83" y="35"/>
                    <a:pt x="87" y="36"/>
                    <a:pt x="85" y="39"/>
                  </a:cubicBezTo>
                  <a:cubicBezTo>
                    <a:pt x="84" y="42"/>
                    <a:pt x="82" y="45"/>
                    <a:pt x="82" y="49"/>
                  </a:cubicBezTo>
                  <a:cubicBezTo>
                    <a:pt x="80" y="51"/>
                    <a:pt x="75" y="51"/>
                    <a:pt x="75" y="55"/>
                  </a:cubicBezTo>
                  <a:cubicBezTo>
                    <a:pt x="77" y="56"/>
                    <a:pt x="77" y="56"/>
                    <a:pt x="77" y="56"/>
                  </a:cubicBezTo>
                  <a:cubicBezTo>
                    <a:pt x="77" y="57"/>
                    <a:pt x="75" y="57"/>
                    <a:pt x="74" y="58"/>
                  </a:cubicBezTo>
                  <a:cubicBezTo>
                    <a:pt x="74" y="56"/>
                    <a:pt x="73" y="59"/>
                    <a:pt x="72" y="59"/>
                  </a:cubicBezTo>
                  <a:cubicBezTo>
                    <a:pt x="69" y="62"/>
                    <a:pt x="73" y="62"/>
                    <a:pt x="71" y="64"/>
                  </a:cubicBezTo>
                  <a:cubicBezTo>
                    <a:pt x="68" y="65"/>
                    <a:pt x="67" y="68"/>
                    <a:pt x="64" y="69"/>
                  </a:cubicBezTo>
                  <a:cubicBezTo>
                    <a:pt x="57" y="70"/>
                    <a:pt x="57" y="70"/>
                    <a:pt x="57" y="70"/>
                  </a:cubicBezTo>
                  <a:cubicBezTo>
                    <a:pt x="56" y="72"/>
                    <a:pt x="53" y="72"/>
                    <a:pt x="52" y="75"/>
                  </a:cubicBezTo>
                  <a:cubicBezTo>
                    <a:pt x="45" y="76"/>
                    <a:pt x="38" y="74"/>
                    <a:pt x="31" y="77"/>
                  </a:cubicBezTo>
                  <a:cubicBezTo>
                    <a:pt x="28" y="77"/>
                    <a:pt x="26" y="75"/>
                    <a:pt x="22" y="75"/>
                  </a:cubicBezTo>
                  <a:cubicBezTo>
                    <a:pt x="21" y="74"/>
                    <a:pt x="20" y="72"/>
                    <a:pt x="19" y="73"/>
                  </a:cubicBezTo>
                  <a:cubicBezTo>
                    <a:pt x="19" y="74"/>
                    <a:pt x="19" y="74"/>
                    <a:pt x="19" y="74"/>
                  </a:cubicBezTo>
                  <a:cubicBezTo>
                    <a:pt x="15" y="74"/>
                    <a:pt x="13" y="71"/>
                    <a:pt x="9" y="71"/>
                  </a:cubicBezTo>
                  <a:cubicBezTo>
                    <a:pt x="6" y="69"/>
                    <a:pt x="2" y="69"/>
                    <a:pt x="1" y="65"/>
                  </a:cubicBezTo>
                  <a:cubicBezTo>
                    <a:pt x="1" y="61"/>
                    <a:pt x="1" y="61"/>
                    <a:pt x="1" y="61"/>
                  </a:cubicBezTo>
                  <a:cubicBezTo>
                    <a:pt x="0" y="54"/>
                    <a:pt x="0" y="47"/>
                    <a:pt x="1" y="39"/>
                  </a:cubicBezTo>
                  <a:cubicBezTo>
                    <a:pt x="2" y="40"/>
                    <a:pt x="2" y="40"/>
                    <a:pt x="2" y="40"/>
                  </a:cubicBezTo>
                  <a:cubicBezTo>
                    <a:pt x="2" y="35"/>
                    <a:pt x="4" y="32"/>
                    <a:pt x="8" y="28"/>
                  </a:cubicBezTo>
                  <a:cubicBezTo>
                    <a:pt x="10" y="22"/>
                    <a:pt x="17" y="26"/>
                    <a:pt x="22" y="24"/>
                  </a:cubicBezTo>
                  <a:cubicBezTo>
                    <a:pt x="26" y="24"/>
                    <a:pt x="29" y="21"/>
                    <a:pt x="32" y="23"/>
                  </a:cubicBezTo>
                  <a:cubicBezTo>
                    <a:pt x="36" y="19"/>
                    <a:pt x="32" y="14"/>
                    <a:pt x="31" y="10"/>
                  </a:cubicBezTo>
                  <a:cubicBezTo>
                    <a:pt x="29" y="9"/>
                    <a:pt x="27" y="8"/>
                    <a:pt x="24" y="6"/>
                  </a:cubicBezTo>
                  <a:cubicBezTo>
                    <a:pt x="22" y="6"/>
                    <a:pt x="20" y="7"/>
                    <a:pt x="18" y="5"/>
                  </a:cubicBezTo>
                  <a:cubicBezTo>
                    <a:pt x="19" y="3"/>
                    <a:pt x="21" y="3"/>
                    <a:pt x="23" y="3"/>
                  </a:cubicBezTo>
                  <a:cubicBezTo>
                    <a:pt x="27" y="0"/>
                    <a:pt x="33" y="5"/>
                    <a:pt x="38"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1" name="Freeform 370"/>
            <p:cNvSpPr/>
            <p:nvPr/>
          </p:nvSpPr>
          <p:spPr bwMode="auto">
            <a:xfrm>
              <a:off x="8037196" y="5227123"/>
              <a:ext cx="6888" cy="6889"/>
            </a:xfrm>
            <a:custGeom>
              <a:avLst/>
              <a:gdLst>
                <a:gd name="T0" fmla="*/ 2 w 2"/>
                <a:gd name="T1" fmla="*/ 1 h 2"/>
                <a:gd name="T2" fmla="*/ 1 w 2"/>
                <a:gd name="T3" fmla="*/ 2 h 2"/>
                <a:gd name="T4" fmla="*/ 0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0" y="2"/>
                    <a:pt x="0" y="2"/>
                    <a:pt x="0" y="2"/>
                  </a:cubicBezTo>
                  <a:cubicBezTo>
                    <a:pt x="0" y="1"/>
                    <a:pt x="2" y="0"/>
                    <a:pt x="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2" name="Freeform 371"/>
            <p:cNvSpPr/>
            <p:nvPr/>
          </p:nvSpPr>
          <p:spPr bwMode="auto">
            <a:xfrm>
              <a:off x="6675991" y="5229879"/>
              <a:ext cx="5511" cy="11023"/>
            </a:xfrm>
            <a:custGeom>
              <a:avLst/>
              <a:gdLst>
                <a:gd name="T0" fmla="*/ 2 w 2"/>
                <a:gd name="T1" fmla="*/ 2 h 3"/>
                <a:gd name="T2" fmla="*/ 0 w 2"/>
                <a:gd name="T3" fmla="*/ 3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2" y="2"/>
                    <a:pt x="1" y="3"/>
                    <a:pt x="0" y="3"/>
                  </a:cubicBezTo>
                  <a:cubicBezTo>
                    <a:pt x="0" y="2"/>
                    <a:pt x="0" y="0"/>
                    <a:pt x="1" y="0"/>
                  </a:cubicBezTo>
                  <a:cubicBezTo>
                    <a:pt x="2" y="0"/>
                    <a:pt x="2" y="1"/>
                    <a:pt x="2"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3" name="Freeform 372"/>
            <p:cNvSpPr/>
            <p:nvPr/>
          </p:nvSpPr>
          <p:spPr bwMode="auto">
            <a:xfrm>
              <a:off x="8027552" y="5240901"/>
              <a:ext cx="9644" cy="5511"/>
            </a:xfrm>
            <a:custGeom>
              <a:avLst/>
              <a:gdLst>
                <a:gd name="T0" fmla="*/ 3 w 3"/>
                <a:gd name="T1" fmla="*/ 1 h 2"/>
                <a:gd name="T2" fmla="*/ 2 w 3"/>
                <a:gd name="T3" fmla="*/ 2 h 2"/>
                <a:gd name="T4" fmla="*/ 1 w 3"/>
                <a:gd name="T5" fmla="*/ 1 h 2"/>
                <a:gd name="T6" fmla="*/ 3 w 3"/>
                <a:gd name="T7" fmla="*/ 1 h 2"/>
              </a:gdLst>
              <a:ahLst/>
              <a:cxnLst>
                <a:cxn ang="0">
                  <a:pos x="T0" y="T1"/>
                </a:cxn>
                <a:cxn ang="0">
                  <a:pos x="T2" y="T3"/>
                </a:cxn>
                <a:cxn ang="0">
                  <a:pos x="T4" y="T5"/>
                </a:cxn>
                <a:cxn ang="0">
                  <a:pos x="T6" y="T7"/>
                </a:cxn>
              </a:cxnLst>
              <a:rect l="0" t="0" r="r" b="b"/>
              <a:pathLst>
                <a:path w="3" h="2">
                  <a:moveTo>
                    <a:pt x="3" y="1"/>
                  </a:moveTo>
                  <a:cubicBezTo>
                    <a:pt x="2" y="1"/>
                    <a:pt x="2" y="1"/>
                    <a:pt x="2" y="2"/>
                  </a:cubicBezTo>
                  <a:cubicBezTo>
                    <a:pt x="1" y="1"/>
                    <a:pt x="0" y="1"/>
                    <a:pt x="1" y="1"/>
                  </a:cubicBezTo>
                  <a:cubicBezTo>
                    <a:pt x="2" y="1"/>
                    <a:pt x="3" y="0"/>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4" name="Freeform 373"/>
            <p:cNvSpPr/>
            <p:nvPr/>
          </p:nvSpPr>
          <p:spPr bwMode="auto">
            <a:xfrm>
              <a:off x="6955671" y="5272592"/>
              <a:ext cx="283814" cy="230101"/>
            </a:xfrm>
            <a:custGeom>
              <a:avLst/>
              <a:gdLst>
                <a:gd name="T0" fmla="*/ 34 w 87"/>
                <a:gd name="T1" fmla="*/ 3 h 70"/>
                <a:gd name="T2" fmla="*/ 46 w 87"/>
                <a:gd name="T3" fmla="*/ 3 h 70"/>
                <a:gd name="T4" fmla="*/ 54 w 87"/>
                <a:gd name="T5" fmla="*/ 3 h 70"/>
                <a:gd name="T6" fmla="*/ 45 w 87"/>
                <a:gd name="T7" fmla="*/ 16 h 70"/>
                <a:gd name="T8" fmla="*/ 40 w 87"/>
                <a:gd name="T9" fmla="*/ 21 h 70"/>
                <a:gd name="T10" fmla="*/ 38 w 87"/>
                <a:gd name="T11" fmla="*/ 26 h 70"/>
                <a:gd name="T12" fmla="*/ 39 w 87"/>
                <a:gd name="T13" fmla="*/ 28 h 70"/>
                <a:gd name="T14" fmla="*/ 34 w 87"/>
                <a:gd name="T15" fmla="*/ 29 h 70"/>
                <a:gd name="T16" fmla="*/ 30 w 87"/>
                <a:gd name="T17" fmla="*/ 24 h 70"/>
                <a:gd name="T18" fmla="*/ 30 w 87"/>
                <a:gd name="T19" fmla="*/ 18 h 70"/>
                <a:gd name="T20" fmla="*/ 21 w 87"/>
                <a:gd name="T21" fmla="*/ 20 h 70"/>
                <a:gd name="T22" fmla="*/ 13 w 87"/>
                <a:gd name="T23" fmla="*/ 20 h 70"/>
                <a:gd name="T24" fmla="*/ 12 w 87"/>
                <a:gd name="T25" fmla="*/ 25 h 70"/>
                <a:gd name="T26" fmla="*/ 14 w 87"/>
                <a:gd name="T27" fmla="*/ 31 h 70"/>
                <a:gd name="T28" fmla="*/ 15 w 87"/>
                <a:gd name="T29" fmla="*/ 38 h 70"/>
                <a:gd name="T30" fmla="*/ 18 w 87"/>
                <a:gd name="T31" fmla="*/ 46 h 70"/>
                <a:gd name="T32" fmla="*/ 20 w 87"/>
                <a:gd name="T33" fmla="*/ 50 h 70"/>
                <a:gd name="T34" fmla="*/ 22 w 87"/>
                <a:gd name="T35" fmla="*/ 53 h 70"/>
                <a:gd name="T36" fmla="*/ 22 w 87"/>
                <a:gd name="T37" fmla="*/ 54 h 70"/>
                <a:gd name="T38" fmla="*/ 23 w 87"/>
                <a:gd name="T39" fmla="*/ 56 h 70"/>
                <a:gd name="T40" fmla="*/ 35 w 87"/>
                <a:gd name="T41" fmla="*/ 58 h 70"/>
                <a:gd name="T42" fmla="*/ 41 w 87"/>
                <a:gd name="T43" fmla="*/ 63 h 70"/>
                <a:gd name="T44" fmla="*/ 46 w 87"/>
                <a:gd name="T45" fmla="*/ 60 h 70"/>
                <a:gd name="T46" fmla="*/ 53 w 87"/>
                <a:gd name="T47" fmla="*/ 60 h 70"/>
                <a:gd name="T48" fmla="*/ 65 w 87"/>
                <a:gd name="T49" fmla="*/ 53 h 70"/>
                <a:gd name="T50" fmla="*/ 70 w 87"/>
                <a:gd name="T51" fmla="*/ 44 h 70"/>
                <a:gd name="T52" fmla="*/ 75 w 87"/>
                <a:gd name="T53" fmla="*/ 36 h 70"/>
                <a:gd name="T54" fmla="*/ 73 w 87"/>
                <a:gd name="T55" fmla="*/ 26 h 70"/>
                <a:gd name="T56" fmla="*/ 68 w 87"/>
                <a:gd name="T57" fmla="*/ 16 h 70"/>
                <a:gd name="T58" fmla="*/ 64 w 87"/>
                <a:gd name="T59" fmla="*/ 13 h 70"/>
                <a:gd name="T60" fmla="*/ 62 w 87"/>
                <a:gd name="T61" fmla="*/ 10 h 70"/>
                <a:gd name="T62" fmla="*/ 57 w 87"/>
                <a:gd name="T63" fmla="*/ 8 h 70"/>
                <a:gd name="T64" fmla="*/ 67 w 87"/>
                <a:gd name="T65" fmla="*/ 4 h 70"/>
                <a:gd name="T66" fmla="*/ 78 w 87"/>
                <a:gd name="T67" fmla="*/ 6 h 70"/>
                <a:gd name="T68" fmla="*/ 83 w 87"/>
                <a:gd name="T69" fmla="*/ 20 h 70"/>
                <a:gd name="T70" fmla="*/ 83 w 87"/>
                <a:gd name="T71" fmla="*/ 33 h 70"/>
                <a:gd name="T72" fmla="*/ 77 w 87"/>
                <a:gd name="T73" fmla="*/ 46 h 70"/>
                <a:gd name="T74" fmla="*/ 76 w 87"/>
                <a:gd name="T75" fmla="*/ 52 h 70"/>
                <a:gd name="T76" fmla="*/ 65 w 87"/>
                <a:gd name="T77" fmla="*/ 60 h 70"/>
                <a:gd name="T78" fmla="*/ 64 w 87"/>
                <a:gd name="T79" fmla="*/ 64 h 70"/>
                <a:gd name="T80" fmla="*/ 69 w 87"/>
                <a:gd name="T81" fmla="*/ 68 h 70"/>
                <a:gd name="T82" fmla="*/ 68 w 87"/>
                <a:gd name="T83" fmla="*/ 70 h 70"/>
                <a:gd name="T84" fmla="*/ 64 w 87"/>
                <a:gd name="T85" fmla="*/ 66 h 70"/>
                <a:gd name="T86" fmla="*/ 55 w 87"/>
                <a:gd name="T87" fmla="*/ 66 h 70"/>
                <a:gd name="T88" fmla="*/ 43 w 87"/>
                <a:gd name="T89" fmla="*/ 68 h 70"/>
                <a:gd name="T90" fmla="*/ 37 w 87"/>
                <a:gd name="T91" fmla="*/ 67 h 70"/>
                <a:gd name="T92" fmla="*/ 35 w 87"/>
                <a:gd name="T93" fmla="*/ 65 h 70"/>
                <a:gd name="T94" fmla="*/ 24 w 87"/>
                <a:gd name="T95" fmla="*/ 65 h 70"/>
                <a:gd name="T96" fmla="*/ 2 w 87"/>
                <a:gd name="T97" fmla="*/ 44 h 70"/>
                <a:gd name="T98" fmla="*/ 0 w 87"/>
                <a:gd name="T99" fmla="*/ 30 h 70"/>
                <a:gd name="T100" fmla="*/ 3 w 87"/>
                <a:gd name="T101" fmla="*/ 27 h 70"/>
                <a:gd name="T102" fmla="*/ 7 w 87"/>
                <a:gd name="T103" fmla="*/ 27 h 70"/>
                <a:gd name="T104" fmla="*/ 11 w 87"/>
                <a:gd name="T105" fmla="*/ 7 h 70"/>
                <a:gd name="T106" fmla="*/ 19 w 87"/>
                <a:gd name="T107" fmla="*/ 1 h 70"/>
                <a:gd name="T108" fmla="*/ 34 w 87"/>
                <a:gd name="T109"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 h="70">
                  <a:moveTo>
                    <a:pt x="34" y="3"/>
                  </a:moveTo>
                  <a:cubicBezTo>
                    <a:pt x="38" y="2"/>
                    <a:pt x="42" y="3"/>
                    <a:pt x="46" y="3"/>
                  </a:cubicBezTo>
                  <a:cubicBezTo>
                    <a:pt x="48" y="3"/>
                    <a:pt x="52" y="2"/>
                    <a:pt x="54" y="3"/>
                  </a:cubicBezTo>
                  <a:cubicBezTo>
                    <a:pt x="57" y="10"/>
                    <a:pt x="46" y="10"/>
                    <a:pt x="45" y="16"/>
                  </a:cubicBezTo>
                  <a:cubicBezTo>
                    <a:pt x="44" y="18"/>
                    <a:pt x="43" y="20"/>
                    <a:pt x="40" y="21"/>
                  </a:cubicBezTo>
                  <a:cubicBezTo>
                    <a:pt x="40" y="23"/>
                    <a:pt x="37" y="24"/>
                    <a:pt x="38" y="26"/>
                  </a:cubicBezTo>
                  <a:cubicBezTo>
                    <a:pt x="39" y="27"/>
                    <a:pt x="39" y="28"/>
                    <a:pt x="39" y="28"/>
                  </a:cubicBezTo>
                  <a:cubicBezTo>
                    <a:pt x="38" y="29"/>
                    <a:pt x="36" y="31"/>
                    <a:pt x="34" y="29"/>
                  </a:cubicBezTo>
                  <a:cubicBezTo>
                    <a:pt x="32" y="28"/>
                    <a:pt x="33" y="25"/>
                    <a:pt x="30" y="24"/>
                  </a:cubicBezTo>
                  <a:cubicBezTo>
                    <a:pt x="28" y="22"/>
                    <a:pt x="29" y="20"/>
                    <a:pt x="30" y="18"/>
                  </a:cubicBezTo>
                  <a:cubicBezTo>
                    <a:pt x="27" y="17"/>
                    <a:pt x="24" y="18"/>
                    <a:pt x="21" y="20"/>
                  </a:cubicBezTo>
                  <a:cubicBezTo>
                    <a:pt x="19" y="20"/>
                    <a:pt x="15" y="18"/>
                    <a:pt x="13" y="20"/>
                  </a:cubicBezTo>
                  <a:cubicBezTo>
                    <a:pt x="12" y="22"/>
                    <a:pt x="12" y="24"/>
                    <a:pt x="12" y="25"/>
                  </a:cubicBezTo>
                  <a:cubicBezTo>
                    <a:pt x="14" y="27"/>
                    <a:pt x="14" y="29"/>
                    <a:pt x="14" y="31"/>
                  </a:cubicBezTo>
                  <a:cubicBezTo>
                    <a:pt x="14" y="33"/>
                    <a:pt x="16" y="35"/>
                    <a:pt x="15" y="38"/>
                  </a:cubicBezTo>
                  <a:cubicBezTo>
                    <a:pt x="15" y="41"/>
                    <a:pt x="19" y="42"/>
                    <a:pt x="18" y="46"/>
                  </a:cubicBezTo>
                  <a:cubicBezTo>
                    <a:pt x="18" y="48"/>
                    <a:pt x="21" y="48"/>
                    <a:pt x="20" y="50"/>
                  </a:cubicBezTo>
                  <a:cubicBezTo>
                    <a:pt x="22" y="51"/>
                    <a:pt x="20" y="53"/>
                    <a:pt x="22" y="53"/>
                  </a:cubicBezTo>
                  <a:cubicBezTo>
                    <a:pt x="22" y="54"/>
                    <a:pt x="22" y="54"/>
                    <a:pt x="22" y="54"/>
                  </a:cubicBezTo>
                  <a:cubicBezTo>
                    <a:pt x="22" y="55"/>
                    <a:pt x="22" y="56"/>
                    <a:pt x="23" y="56"/>
                  </a:cubicBezTo>
                  <a:cubicBezTo>
                    <a:pt x="27" y="59"/>
                    <a:pt x="33" y="52"/>
                    <a:pt x="35" y="58"/>
                  </a:cubicBezTo>
                  <a:cubicBezTo>
                    <a:pt x="36" y="61"/>
                    <a:pt x="39" y="62"/>
                    <a:pt x="41" y="63"/>
                  </a:cubicBezTo>
                  <a:cubicBezTo>
                    <a:pt x="43" y="64"/>
                    <a:pt x="44" y="60"/>
                    <a:pt x="46" y="60"/>
                  </a:cubicBezTo>
                  <a:cubicBezTo>
                    <a:pt x="48" y="58"/>
                    <a:pt x="51" y="60"/>
                    <a:pt x="53" y="60"/>
                  </a:cubicBezTo>
                  <a:cubicBezTo>
                    <a:pt x="57" y="58"/>
                    <a:pt x="62" y="57"/>
                    <a:pt x="65" y="53"/>
                  </a:cubicBezTo>
                  <a:cubicBezTo>
                    <a:pt x="69" y="51"/>
                    <a:pt x="66" y="46"/>
                    <a:pt x="70" y="44"/>
                  </a:cubicBezTo>
                  <a:cubicBezTo>
                    <a:pt x="70" y="40"/>
                    <a:pt x="73" y="38"/>
                    <a:pt x="75" y="36"/>
                  </a:cubicBezTo>
                  <a:cubicBezTo>
                    <a:pt x="75" y="32"/>
                    <a:pt x="74" y="29"/>
                    <a:pt x="73" y="26"/>
                  </a:cubicBezTo>
                  <a:cubicBezTo>
                    <a:pt x="73" y="22"/>
                    <a:pt x="71" y="18"/>
                    <a:pt x="68" y="16"/>
                  </a:cubicBezTo>
                  <a:cubicBezTo>
                    <a:pt x="66" y="15"/>
                    <a:pt x="64" y="15"/>
                    <a:pt x="64" y="13"/>
                  </a:cubicBezTo>
                  <a:cubicBezTo>
                    <a:pt x="63" y="11"/>
                    <a:pt x="64" y="10"/>
                    <a:pt x="62" y="10"/>
                  </a:cubicBezTo>
                  <a:cubicBezTo>
                    <a:pt x="60" y="10"/>
                    <a:pt x="58" y="11"/>
                    <a:pt x="57" y="8"/>
                  </a:cubicBezTo>
                  <a:cubicBezTo>
                    <a:pt x="58" y="4"/>
                    <a:pt x="65" y="7"/>
                    <a:pt x="67" y="4"/>
                  </a:cubicBezTo>
                  <a:cubicBezTo>
                    <a:pt x="71" y="3"/>
                    <a:pt x="75" y="3"/>
                    <a:pt x="78" y="6"/>
                  </a:cubicBezTo>
                  <a:cubicBezTo>
                    <a:pt x="83" y="9"/>
                    <a:pt x="83" y="15"/>
                    <a:pt x="83" y="20"/>
                  </a:cubicBezTo>
                  <a:cubicBezTo>
                    <a:pt x="87" y="23"/>
                    <a:pt x="83" y="29"/>
                    <a:pt x="83" y="33"/>
                  </a:cubicBezTo>
                  <a:cubicBezTo>
                    <a:pt x="85" y="39"/>
                    <a:pt x="79" y="41"/>
                    <a:pt x="77" y="46"/>
                  </a:cubicBezTo>
                  <a:cubicBezTo>
                    <a:pt x="76" y="47"/>
                    <a:pt x="76" y="50"/>
                    <a:pt x="76" y="52"/>
                  </a:cubicBezTo>
                  <a:cubicBezTo>
                    <a:pt x="72" y="55"/>
                    <a:pt x="68" y="57"/>
                    <a:pt x="65" y="60"/>
                  </a:cubicBezTo>
                  <a:cubicBezTo>
                    <a:pt x="64" y="60"/>
                    <a:pt x="64" y="63"/>
                    <a:pt x="64" y="64"/>
                  </a:cubicBezTo>
                  <a:cubicBezTo>
                    <a:pt x="66" y="66"/>
                    <a:pt x="67" y="67"/>
                    <a:pt x="69" y="68"/>
                  </a:cubicBezTo>
                  <a:cubicBezTo>
                    <a:pt x="69" y="69"/>
                    <a:pt x="68" y="69"/>
                    <a:pt x="68" y="70"/>
                  </a:cubicBezTo>
                  <a:cubicBezTo>
                    <a:pt x="66" y="70"/>
                    <a:pt x="65" y="68"/>
                    <a:pt x="64" y="66"/>
                  </a:cubicBezTo>
                  <a:cubicBezTo>
                    <a:pt x="63" y="60"/>
                    <a:pt x="58" y="66"/>
                    <a:pt x="55" y="66"/>
                  </a:cubicBezTo>
                  <a:cubicBezTo>
                    <a:pt x="51" y="66"/>
                    <a:pt x="46" y="65"/>
                    <a:pt x="43" y="68"/>
                  </a:cubicBezTo>
                  <a:cubicBezTo>
                    <a:pt x="41" y="69"/>
                    <a:pt x="39" y="69"/>
                    <a:pt x="37" y="67"/>
                  </a:cubicBezTo>
                  <a:cubicBezTo>
                    <a:pt x="38" y="66"/>
                    <a:pt x="36" y="65"/>
                    <a:pt x="35" y="65"/>
                  </a:cubicBezTo>
                  <a:cubicBezTo>
                    <a:pt x="31" y="63"/>
                    <a:pt x="28" y="65"/>
                    <a:pt x="24" y="65"/>
                  </a:cubicBezTo>
                  <a:cubicBezTo>
                    <a:pt x="14" y="62"/>
                    <a:pt x="9" y="51"/>
                    <a:pt x="2" y="44"/>
                  </a:cubicBezTo>
                  <a:cubicBezTo>
                    <a:pt x="1" y="39"/>
                    <a:pt x="1" y="34"/>
                    <a:pt x="0" y="30"/>
                  </a:cubicBezTo>
                  <a:cubicBezTo>
                    <a:pt x="1" y="29"/>
                    <a:pt x="1" y="27"/>
                    <a:pt x="3" y="27"/>
                  </a:cubicBezTo>
                  <a:cubicBezTo>
                    <a:pt x="4" y="28"/>
                    <a:pt x="5" y="27"/>
                    <a:pt x="7" y="27"/>
                  </a:cubicBezTo>
                  <a:cubicBezTo>
                    <a:pt x="12" y="22"/>
                    <a:pt x="8" y="13"/>
                    <a:pt x="11" y="7"/>
                  </a:cubicBezTo>
                  <a:cubicBezTo>
                    <a:pt x="13" y="4"/>
                    <a:pt x="14" y="0"/>
                    <a:pt x="19" y="1"/>
                  </a:cubicBezTo>
                  <a:cubicBezTo>
                    <a:pt x="24" y="3"/>
                    <a:pt x="29" y="2"/>
                    <a:pt x="34"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5" name="Freeform 374"/>
            <p:cNvSpPr/>
            <p:nvPr/>
          </p:nvSpPr>
          <p:spPr bwMode="auto">
            <a:xfrm>
              <a:off x="7399303" y="5298771"/>
              <a:ext cx="31688" cy="118496"/>
            </a:xfrm>
            <a:custGeom>
              <a:avLst/>
              <a:gdLst>
                <a:gd name="T0" fmla="*/ 9 w 10"/>
                <a:gd name="T1" fmla="*/ 3 h 36"/>
                <a:gd name="T2" fmla="*/ 5 w 10"/>
                <a:gd name="T3" fmla="*/ 10 h 36"/>
                <a:gd name="T4" fmla="*/ 6 w 10"/>
                <a:gd name="T5" fmla="*/ 31 h 36"/>
                <a:gd name="T6" fmla="*/ 2 w 10"/>
                <a:gd name="T7" fmla="*/ 36 h 36"/>
                <a:gd name="T8" fmla="*/ 4 w 10"/>
                <a:gd name="T9" fmla="*/ 29 h 36"/>
                <a:gd name="T10" fmla="*/ 4 w 10"/>
                <a:gd name="T11" fmla="*/ 24 h 36"/>
                <a:gd name="T12" fmla="*/ 0 w 10"/>
                <a:gd name="T13" fmla="*/ 13 h 36"/>
                <a:gd name="T14" fmla="*/ 3 w 10"/>
                <a:gd name="T15" fmla="*/ 6 h 36"/>
                <a:gd name="T16" fmla="*/ 9 w 10"/>
                <a:gd name="T17" fmla="*/ 0 h 36"/>
                <a:gd name="T18" fmla="*/ 9 w 10"/>
                <a:gd name="T19"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36">
                  <a:moveTo>
                    <a:pt x="9" y="3"/>
                  </a:moveTo>
                  <a:cubicBezTo>
                    <a:pt x="5" y="10"/>
                    <a:pt x="5" y="10"/>
                    <a:pt x="5" y="10"/>
                  </a:cubicBezTo>
                  <a:cubicBezTo>
                    <a:pt x="8" y="17"/>
                    <a:pt x="10" y="24"/>
                    <a:pt x="6" y="31"/>
                  </a:cubicBezTo>
                  <a:cubicBezTo>
                    <a:pt x="5" y="32"/>
                    <a:pt x="5" y="36"/>
                    <a:pt x="2" y="36"/>
                  </a:cubicBezTo>
                  <a:cubicBezTo>
                    <a:pt x="1" y="34"/>
                    <a:pt x="4" y="32"/>
                    <a:pt x="4" y="29"/>
                  </a:cubicBezTo>
                  <a:cubicBezTo>
                    <a:pt x="2" y="27"/>
                    <a:pt x="4" y="26"/>
                    <a:pt x="4" y="24"/>
                  </a:cubicBezTo>
                  <a:cubicBezTo>
                    <a:pt x="0" y="13"/>
                    <a:pt x="0" y="13"/>
                    <a:pt x="0" y="13"/>
                  </a:cubicBezTo>
                  <a:cubicBezTo>
                    <a:pt x="2" y="11"/>
                    <a:pt x="1" y="8"/>
                    <a:pt x="3" y="6"/>
                  </a:cubicBezTo>
                  <a:cubicBezTo>
                    <a:pt x="5" y="5"/>
                    <a:pt x="5" y="1"/>
                    <a:pt x="9" y="0"/>
                  </a:cubicBezTo>
                  <a:cubicBezTo>
                    <a:pt x="10" y="0"/>
                    <a:pt x="9" y="2"/>
                    <a:pt x="9"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6" name="Freeform 375"/>
            <p:cNvSpPr/>
            <p:nvPr/>
          </p:nvSpPr>
          <p:spPr bwMode="auto">
            <a:xfrm>
              <a:off x="7900800" y="5308416"/>
              <a:ext cx="16533" cy="13779"/>
            </a:xfrm>
            <a:custGeom>
              <a:avLst/>
              <a:gdLst>
                <a:gd name="T0" fmla="*/ 4 w 5"/>
                <a:gd name="T1" fmla="*/ 0 h 4"/>
                <a:gd name="T2" fmla="*/ 3 w 5"/>
                <a:gd name="T3" fmla="*/ 4 h 4"/>
                <a:gd name="T4" fmla="*/ 0 w 5"/>
                <a:gd name="T5" fmla="*/ 4 h 4"/>
                <a:gd name="T6" fmla="*/ 0 w 5"/>
                <a:gd name="T7" fmla="*/ 3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2" y="1"/>
                    <a:pt x="5" y="3"/>
                    <a:pt x="3" y="4"/>
                  </a:cubicBezTo>
                  <a:cubicBezTo>
                    <a:pt x="0" y="4"/>
                    <a:pt x="0" y="4"/>
                    <a:pt x="0" y="4"/>
                  </a:cubicBezTo>
                  <a:cubicBezTo>
                    <a:pt x="0" y="3"/>
                    <a:pt x="0" y="3"/>
                    <a:pt x="0" y="3"/>
                  </a:cubicBezTo>
                  <a:cubicBezTo>
                    <a:pt x="0" y="2"/>
                    <a:pt x="2" y="0"/>
                    <a:pt x="4"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7" name="Freeform 376"/>
            <p:cNvSpPr/>
            <p:nvPr/>
          </p:nvSpPr>
          <p:spPr bwMode="auto">
            <a:xfrm>
              <a:off x="6691145" y="5538517"/>
              <a:ext cx="30310" cy="45469"/>
            </a:xfrm>
            <a:custGeom>
              <a:avLst/>
              <a:gdLst>
                <a:gd name="T0" fmla="*/ 4 w 9"/>
                <a:gd name="T1" fmla="*/ 6 h 14"/>
                <a:gd name="T2" fmla="*/ 9 w 9"/>
                <a:gd name="T3" fmla="*/ 13 h 14"/>
                <a:gd name="T4" fmla="*/ 8 w 9"/>
                <a:gd name="T5" fmla="*/ 14 h 14"/>
                <a:gd name="T6" fmla="*/ 3 w 9"/>
                <a:gd name="T7" fmla="*/ 11 h 14"/>
                <a:gd name="T8" fmla="*/ 0 w 9"/>
                <a:gd name="T9" fmla="*/ 0 h 14"/>
                <a:gd name="T10" fmla="*/ 4 w 9"/>
                <a:gd name="T11" fmla="*/ 6 h 14"/>
              </a:gdLst>
              <a:ahLst/>
              <a:cxnLst>
                <a:cxn ang="0">
                  <a:pos x="T0" y="T1"/>
                </a:cxn>
                <a:cxn ang="0">
                  <a:pos x="T2" y="T3"/>
                </a:cxn>
                <a:cxn ang="0">
                  <a:pos x="T4" y="T5"/>
                </a:cxn>
                <a:cxn ang="0">
                  <a:pos x="T6" y="T7"/>
                </a:cxn>
                <a:cxn ang="0">
                  <a:pos x="T8" y="T9"/>
                </a:cxn>
                <a:cxn ang="0">
                  <a:pos x="T10" y="T11"/>
                </a:cxn>
              </a:cxnLst>
              <a:rect l="0" t="0" r="r" b="b"/>
              <a:pathLst>
                <a:path w="9" h="14">
                  <a:moveTo>
                    <a:pt x="4" y="6"/>
                  </a:moveTo>
                  <a:cubicBezTo>
                    <a:pt x="9" y="13"/>
                    <a:pt x="9" y="13"/>
                    <a:pt x="9" y="13"/>
                  </a:cubicBezTo>
                  <a:cubicBezTo>
                    <a:pt x="8" y="14"/>
                    <a:pt x="8" y="14"/>
                    <a:pt x="8" y="14"/>
                  </a:cubicBezTo>
                  <a:cubicBezTo>
                    <a:pt x="7" y="14"/>
                    <a:pt x="4" y="12"/>
                    <a:pt x="3" y="11"/>
                  </a:cubicBezTo>
                  <a:cubicBezTo>
                    <a:pt x="0" y="7"/>
                    <a:pt x="3" y="3"/>
                    <a:pt x="0" y="0"/>
                  </a:cubicBezTo>
                  <a:cubicBezTo>
                    <a:pt x="2" y="2"/>
                    <a:pt x="4" y="3"/>
                    <a:pt x="4"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8" name="Freeform 377"/>
            <p:cNvSpPr/>
            <p:nvPr/>
          </p:nvSpPr>
          <p:spPr bwMode="auto">
            <a:xfrm>
              <a:off x="7610097" y="5577097"/>
              <a:ext cx="19288" cy="16534"/>
            </a:xfrm>
            <a:custGeom>
              <a:avLst/>
              <a:gdLst>
                <a:gd name="T0" fmla="*/ 6 w 6"/>
                <a:gd name="T1" fmla="*/ 3 h 5"/>
                <a:gd name="T2" fmla="*/ 3 w 6"/>
                <a:gd name="T3" fmla="*/ 5 h 5"/>
                <a:gd name="T4" fmla="*/ 0 w 6"/>
                <a:gd name="T5" fmla="*/ 5 h 5"/>
                <a:gd name="T6" fmla="*/ 6 w 6"/>
                <a:gd name="T7" fmla="*/ 3 h 5"/>
              </a:gdLst>
              <a:ahLst/>
              <a:cxnLst>
                <a:cxn ang="0">
                  <a:pos x="T0" y="T1"/>
                </a:cxn>
                <a:cxn ang="0">
                  <a:pos x="T2" y="T3"/>
                </a:cxn>
                <a:cxn ang="0">
                  <a:pos x="T4" y="T5"/>
                </a:cxn>
                <a:cxn ang="0">
                  <a:pos x="T6" y="T7"/>
                </a:cxn>
              </a:cxnLst>
              <a:rect l="0" t="0" r="r" b="b"/>
              <a:pathLst>
                <a:path w="6" h="5">
                  <a:moveTo>
                    <a:pt x="6" y="3"/>
                  </a:moveTo>
                  <a:cubicBezTo>
                    <a:pt x="6" y="5"/>
                    <a:pt x="4" y="5"/>
                    <a:pt x="3" y="5"/>
                  </a:cubicBezTo>
                  <a:cubicBezTo>
                    <a:pt x="2" y="5"/>
                    <a:pt x="0" y="5"/>
                    <a:pt x="0" y="5"/>
                  </a:cubicBezTo>
                  <a:cubicBezTo>
                    <a:pt x="1" y="3"/>
                    <a:pt x="4" y="0"/>
                    <a:pt x="6"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9" name="Freeform 378"/>
            <p:cNvSpPr/>
            <p:nvPr/>
          </p:nvSpPr>
          <p:spPr bwMode="auto">
            <a:xfrm>
              <a:off x="7232597" y="5612921"/>
              <a:ext cx="35822" cy="23424"/>
            </a:xfrm>
            <a:custGeom>
              <a:avLst/>
              <a:gdLst>
                <a:gd name="T0" fmla="*/ 11 w 11"/>
                <a:gd name="T1" fmla="*/ 3 h 7"/>
                <a:gd name="T2" fmla="*/ 1 w 11"/>
                <a:gd name="T3" fmla="*/ 4 h 7"/>
                <a:gd name="T4" fmla="*/ 1 w 11"/>
                <a:gd name="T5" fmla="*/ 1 h 7"/>
                <a:gd name="T6" fmla="*/ 11 w 11"/>
                <a:gd name="T7" fmla="*/ 3 h 7"/>
              </a:gdLst>
              <a:ahLst/>
              <a:cxnLst>
                <a:cxn ang="0">
                  <a:pos x="T0" y="T1"/>
                </a:cxn>
                <a:cxn ang="0">
                  <a:pos x="T2" y="T3"/>
                </a:cxn>
                <a:cxn ang="0">
                  <a:pos x="T4" y="T5"/>
                </a:cxn>
                <a:cxn ang="0">
                  <a:pos x="T6" y="T7"/>
                </a:cxn>
              </a:cxnLst>
              <a:rect l="0" t="0" r="r" b="b"/>
              <a:pathLst>
                <a:path w="11" h="7">
                  <a:moveTo>
                    <a:pt x="11" y="3"/>
                  </a:moveTo>
                  <a:cubicBezTo>
                    <a:pt x="9" y="7"/>
                    <a:pt x="5" y="4"/>
                    <a:pt x="1" y="4"/>
                  </a:cubicBezTo>
                  <a:cubicBezTo>
                    <a:pt x="1" y="3"/>
                    <a:pt x="0" y="1"/>
                    <a:pt x="1" y="1"/>
                  </a:cubicBezTo>
                  <a:cubicBezTo>
                    <a:pt x="4" y="2"/>
                    <a:pt x="9" y="0"/>
                    <a:pt x="11"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80" name="Freeform 379"/>
            <p:cNvSpPr/>
            <p:nvPr/>
          </p:nvSpPr>
          <p:spPr bwMode="auto">
            <a:xfrm>
              <a:off x="6965315" y="5757596"/>
              <a:ext cx="12400" cy="9645"/>
            </a:xfrm>
            <a:custGeom>
              <a:avLst/>
              <a:gdLst>
                <a:gd name="T0" fmla="*/ 4 w 4"/>
                <a:gd name="T1" fmla="*/ 1 h 3"/>
                <a:gd name="T2" fmla="*/ 2 w 4"/>
                <a:gd name="T3" fmla="*/ 3 h 3"/>
                <a:gd name="T4" fmla="*/ 0 w 4"/>
                <a:gd name="T5" fmla="*/ 0 h 3"/>
                <a:gd name="T6" fmla="*/ 4 w 4"/>
                <a:gd name="T7" fmla="*/ 1 h 3"/>
              </a:gdLst>
              <a:ahLst/>
              <a:cxnLst>
                <a:cxn ang="0">
                  <a:pos x="T0" y="T1"/>
                </a:cxn>
                <a:cxn ang="0">
                  <a:pos x="T2" y="T3"/>
                </a:cxn>
                <a:cxn ang="0">
                  <a:pos x="T4" y="T5"/>
                </a:cxn>
                <a:cxn ang="0">
                  <a:pos x="T6" y="T7"/>
                </a:cxn>
              </a:cxnLst>
              <a:rect l="0" t="0" r="r" b="b"/>
              <a:pathLst>
                <a:path w="4" h="3">
                  <a:moveTo>
                    <a:pt x="4" y="1"/>
                  </a:moveTo>
                  <a:cubicBezTo>
                    <a:pt x="4" y="3"/>
                    <a:pt x="2" y="2"/>
                    <a:pt x="2" y="3"/>
                  </a:cubicBezTo>
                  <a:cubicBezTo>
                    <a:pt x="0" y="3"/>
                    <a:pt x="0" y="1"/>
                    <a:pt x="0" y="0"/>
                  </a:cubicBezTo>
                  <a:cubicBezTo>
                    <a:pt x="2" y="0"/>
                    <a:pt x="3" y="1"/>
                    <a:pt x="4"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grpSp>
      <p:grpSp>
        <p:nvGrpSpPr>
          <p:cNvPr id="845" name="组合 844"/>
          <p:cNvGrpSpPr/>
          <p:nvPr/>
        </p:nvGrpSpPr>
        <p:grpSpPr>
          <a:xfrm>
            <a:off x="4134751" y="3947452"/>
            <a:ext cx="1665688" cy="1765875"/>
            <a:chOff x="4134751" y="3947452"/>
            <a:chExt cx="1665688" cy="1765875"/>
          </a:xfrm>
        </p:grpSpPr>
        <p:grpSp>
          <p:nvGrpSpPr>
            <p:cNvPr id="816" name="组合 815"/>
            <p:cNvGrpSpPr/>
            <p:nvPr/>
          </p:nvGrpSpPr>
          <p:grpSpPr>
            <a:xfrm>
              <a:off x="4134751" y="3947452"/>
              <a:ext cx="1665688" cy="1765875"/>
              <a:chOff x="4134751" y="3947452"/>
              <a:chExt cx="1665688" cy="1765875"/>
            </a:xfrm>
          </p:grpSpPr>
          <p:sp>
            <p:nvSpPr>
              <p:cNvPr id="356" name="Freeform 180"/>
              <p:cNvSpPr/>
              <p:nvPr/>
            </p:nvSpPr>
            <p:spPr bwMode="auto">
              <a:xfrm>
                <a:off x="4826374" y="3947452"/>
                <a:ext cx="16533" cy="23424"/>
              </a:xfrm>
              <a:custGeom>
                <a:avLst/>
                <a:gdLst>
                  <a:gd name="T0" fmla="*/ 5 w 5"/>
                  <a:gd name="T1" fmla="*/ 5 h 7"/>
                  <a:gd name="T2" fmla="*/ 3 w 5"/>
                  <a:gd name="T3" fmla="*/ 7 h 7"/>
                  <a:gd name="T4" fmla="*/ 0 w 5"/>
                  <a:gd name="T5" fmla="*/ 2 h 7"/>
                  <a:gd name="T6" fmla="*/ 5 w 5"/>
                  <a:gd name="T7" fmla="*/ 5 h 7"/>
                </a:gdLst>
                <a:ahLst/>
                <a:cxnLst>
                  <a:cxn ang="0">
                    <a:pos x="T0" y="T1"/>
                  </a:cxn>
                  <a:cxn ang="0">
                    <a:pos x="T2" y="T3"/>
                  </a:cxn>
                  <a:cxn ang="0">
                    <a:pos x="T4" y="T5"/>
                  </a:cxn>
                  <a:cxn ang="0">
                    <a:pos x="T6" y="T7"/>
                  </a:cxn>
                </a:cxnLst>
                <a:rect l="0" t="0" r="r" b="b"/>
                <a:pathLst>
                  <a:path w="5" h="7">
                    <a:moveTo>
                      <a:pt x="5" y="5"/>
                    </a:moveTo>
                    <a:cubicBezTo>
                      <a:pt x="5" y="6"/>
                      <a:pt x="4" y="7"/>
                      <a:pt x="3" y="7"/>
                    </a:cubicBezTo>
                    <a:cubicBezTo>
                      <a:pt x="2" y="6"/>
                      <a:pt x="0" y="5"/>
                      <a:pt x="0" y="2"/>
                    </a:cubicBezTo>
                    <a:cubicBezTo>
                      <a:pt x="3" y="0"/>
                      <a:pt x="4" y="3"/>
                      <a:pt x="5"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7" name="Freeform 181"/>
              <p:cNvSpPr/>
              <p:nvPr/>
            </p:nvSpPr>
            <p:spPr bwMode="auto">
              <a:xfrm>
                <a:off x="5206630" y="3997054"/>
                <a:ext cx="20666" cy="13779"/>
              </a:xfrm>
              <a:custGeom>
                <a:avLst/>
                <a:gdLst>
                  <a:gd name="T0" fmla="*/ 6 w 6"/>
                  <a:gd name="T1" fmla="*/ 2 h 4"/>
                  <a:gd name="T2" fmla="*/ 1 w 6"/>
                  <a:gd name="T3" fmla="*/ 2 h 4"/>
                  <a:gd name="T4" fmla="*/ 1 w 6"/>
                  <a:gd name="T5" fmla="*/ 0 h 4"/>
                  <a:gd name="T6" fmla="*/ 6 w 6"/>
                  <a:gd name="T7" fmla="*/ 2 h 4"/>
                </a:gdLst>
                <a:ahLst/>
                <a:cxnLst>
                  <a:cxn ang="0">
                    <a:pos x="T0" y="T1"/>
                  </a:cxn>
                  <a:cxn ang="0">
                    <a:pos x="T2" y="T3"/>
                  </a:cxn>
                  <a:cxn ang="0">
                    <a:pos x="T4" y="T5"/>
                  </a:cxn>
                  <a:cxn ang="0">
                    <a:pos x="T6" y="T7"/>
                  </a:cxn>
                </a:cxnLst>
                <a:rect l="0" t="0" r="r" b="b"/>
                <a:pathLst>
                  <a:path w="6" h="4">
                    <a:moveTo>
                      <a:pt x="6" y="2"/>
                    </a:moveTo>
                    <a:cubicBezTo>
                      <a:pt x="5" y="3"/>
                      <a:pt x="3" y="4"/>
                      <a:pt x="1" y="2"/>
                    </a:cubicBezTo>
                    <a:cubicBezTo>
                      <a:pt x="1" y="2"/>
                      <a:pt x="0" y="1"/>
                      <a:pt x="1" y="0"/>
                    </a:cubicBezTo>
                    <a:cubicBezTo>
                      <a:pt x="3" y="1"/>
                      <a:pt x="5" y="0"/>
                      <a:pt x="6"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8" name="Freeform 182"/>
              <p:cNvSpPr/>
              <p:nvPr/>
            </p:nvSpPr>
            <p:spPr bwMode="auto">
              <a:xfrm>
                <a:off x="4588025" y="4108660"/>
                <a:ext cx="95064" cy="42714"/>
              </a:xfrm>
              <a:custGeom>
                <a:avLst/>
                <a:gdLst>
                  <a:gd name="T0" fmla="*/ 28 w 29"/>
                  <a:gd name="T1" fmla="*/ 2 h 13"/>
                  <a:gd name="T2" fmla="*/ 29 w 29"/>
                  <a:gd name="T3" fmla="*/ 3 h 13"/>
                  <a:gd name="T4" fmla="*/ 8 w 29"/>
                  <a:gd name="T5" fmla="*/ 8 h 13"/>
                  <a:gd name="T6" fmla="*/ 1 w 29"/>
                  <a:gd name="T7" fmla="*/ 9 h 13"/>
                  <a:gd name="T8" fmla="*/ 2 w 29"/>
                  <a:gd name="T9" fmla="*/ 3 h 13"/>
                  <a:gd name="T10" fmla="*/ 19 w 29"/>
                  <a:gd name="T11" fmla="*/ 1 h 13"/>
                  <a:gd name="T12" fmla="*/ 28 w 29"/>
                  <a:gd name="T13" fmla="*/ 2 h 13"/>
                </a:gdLst>
                <a:ahLst/>
                <a:cxnLst>
                  <a:cxn ang="0">
                    <a:pos x="T0" y="T1"/>
                  </a:cxn>
                  <a:cxn ang="0">
                    <a:pos x="T2" y="T3"/>
                  </a:cxn>
                  <a:cxn ang="0">
                    <a:pos x="T4" y="T5"/>
                  </a:cxn>
                  <a:cxn ang="0">
                    <a:pos x="T6" y="T7"/>
                  </a:cxn>
                  <a:cxn ang="0">
                    <a:pos x="T8" y="T9"/>
                  </a:cxn>
                  <a:cxn ang="0">
                    <a:pos x="T10" y="T11"/>
                  </a:cxn>
                  <a:cxn ang="0">
                    <a:pos x="T12" y="T13"/>
                  </a:cxn>
                </a:cxnLst>
                <a:rect l="0" t="0" r="r" b="b"/>
                <a:pathLst>
                  <a:path w="29" h="13">
                    <a:moveTo>
                      <a:pt x="28" y="2"/>
                    </a:moveTo>
                    <a:cubicBezTo>
                      <a:pt x="29" y="3"/>
                      <a:pt x="29" y="3"/>
                      <a:pt x="29" y="3"/>
                    </a:cubicBezTo>
                    <a:cubicBezTo>
                      <a:pt x="24" y="13"/>
                      <a:pt x="15" y="3"/>
                      <a:pt x="8" y="8"/>
                    </a:cubicBezTo>
                    <a:cubicBezTo>
                      <a:pt x="6" y="8"/>
                      <a:pt x="4" y="11"/>
                      <a:pt x="1" y="9"/>
                    </a:cubicBezTo>
                    <a:cubicBezTo>
                      <a:pt x="0" y="7"/>
                      <a:pt x="1" y="5"/>
                      <a:pt x="2" y="3"/>
                    </a:cubicBezTo>
                    <a:cubicBezTo>
                      <a:pt x="7" y="0"/>
                      <a:pt x="13" y="0"/>
                      <a:pt x="19" y="1"/>
                    </a:cubicBezTo>
                    <a:cubicBezTo>
                      <a:pt x="22" y="1"/>
                      <a:pt x="25" y="2"/>
                      <a:pt x="28"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9" name="Freeform 183"/>
              <p:cNvSpPr/>
              <p:nvPr/>
            </p:nvSpPr>
            <p:spPr bwMode="auto">
              <a:xfrm>
                <a:off x="4597669" y="4118305"/>
                <a:ext cx="4133" cy="27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1" y="1"/>
                    </a:cubicBezTo>
                    <a:cubicBezTo>
                      <a:pt x="0" y="1"/>
                      <a:pt x="0" y="0"/>
                      <a:pt x="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1" name="Freeform 185"/>
              <p:cNvSpPr/>
              <p:nvPr/>
            </p:nvSpPr>
            <p:spPr bwMode="auto">
              <a:xfrm>
                <a:off x="4519138" y="4173420"/>
                <a:ext cx="505630" cy="349975"/>
              </a:xfrm>
              <a:custGeom>
                <a:avLst/>
                <a:gdLst>
                  <a:gd name="T0" fmla="*/ 151 w 155"/>
                  <a:gd name="T1" fmla="*/ 10 h 107"/>
                  <a:gd name="T2" fmla="*/ 139 w 155"/>
                  <a:gd name="T3" fmla="*/ 19 h 107"/>
                  <a:gd name="T4" fmla="*/ 118 w 155"/>
                  <a:gd name="T5" fmla="*/ 17 h 107"/>
                  <a:gd name="T6" fmla="*/ 113 w 155"/>
                  <a:gd name="T7" fmla="*/ 30 h 107"/>
                  <a:gd name="T8" fmla="*/ 114 w 155"/>
                  <a:gd name="T9" fmla="*/ 22 h 107"/>
                  <a:gd name="T10" fmla="*/ 109 w 155"/>
                  <a:gd name="T11" fmla="*/ 25 h 107"/>
                  <a:gd name="T12" fmla="*/ 89 w 155"/>
                  <a:gd name="T13" fmla="*/ 22 h 107"/>
                  <a:gd name="T14" fmla="*/ 89 w 155"/>
                  <a:gd name="T15" fmla="*/ 40 h 107"/>
                  <a:gd name="T16" fmla="*/ 96 w 155"/>
                  <a:gd name="T17" fmla="*/ 48 h 107"/>
                  <a:gd name="T18" fmla="*/ 104 w 155"/>
                  <a:gd name="T19" fmla="*/ 55 h 107"/>
                  <a:gd name="T20" fmla="*/ 96 w 155"/>
                  <a:gd name="T21" fmla="*/ 62 h 107"/>
                  <a:gd name="T22" fmla="*/ 94 w 155"/>
                  <a:gd name="T23" fmla="*/ 72 h 107"/>
                  <a:gd name="T24" fmla="*/ 112 w 155"/>
                  <a:gd name="T25" fmla="*/ 69 h 107"/>
                  <a:gd name="T26" fmla="*/ 135 w 155"/>
                  <a:gd name="T27" fmla="*/ 76 h 107"/>
                  <a:gd name="T28" fmla="*/ 134 w 155"/>
                  <a:gd name="T29" fmla="*/ 85 h 107"/>
                  <a:gd name="T30" fmla="*/ 124 w 155"/>
                  <a:gd name="T31" fmla="*/ 79 h 107"/>
                  <a:gd name="T32" fmla="*/ 102 w 155"/>
                  <a:gd name="T33" fmla="*/ 82 h 107"/>
                  <a:gd name="T34" fmla="*/ 103 w 155"/>
                  <a:gd name="T35" fmla="*/ 90 h 107"/>
                  <a:gd name="T36" fmla="*/ 97 w 155"/>
                  <a:gd name="T37" fmla="*/ 95 h 107"/>
                  <a:gd name="T38" fmla="*/ 98 w 155"/>
                  <a:gd name="T39" fmla="*/ 104 h 107"/>
                  <a:gd name="T40" fmla="*/ 96 w 155"/>
                  <a:gd name="T41" fmla="*/ 104 h 107"/>
                  <a:gd name="T42" fmla="*/ 92 w 155"/>
                  <a:gd name="T43" fmla="*/ 86 h 107"/>
                  <a:gd name="T44" fmla="*/ 79 w 155"/>
                  <a:gd name="T45" fmla="*/ 84 h 107"/>
                  <a:gd name="T46" fmla="*/ 59 w 155"/>
                  <a:gd name="T47" fmla="*/ 84 h 107"/>
                  <a:gd name="T48" fmla="*/ 41 w 155"/>
                  <a:gd name="T49" fmla="*/ 81 h 107"/>
                  <a:gd name="T50" fmla="*/ 5 w 155"/>
                  <a:gd name="T51" fmla="*/ 80 h 107"/>
                  <a:gd name="T52" fmla="*/ 15 w 155"/>
                  <a:gd name="T53" fmla="*/ 76 h 107"/>
                  <a:gd name="T54" fmla="*/ 35 w 155"/>
                  <a:gd name="T55" fmla="*/ 73 h 107"/>
                  <a:gd name="T56" fmla="*/ 69 w 155"/>
                  <a:gd name="T57" fmla="*/ 73 h 107"/>
                  <a:gd name="T58" fmla="*/ 49 w 155"/>
                  <a:gd name="T59" fmla="*/ 67 h 107"/>
                  <a:gd name="T60" fmla="*/ 30 w 155"/>
                  <a:gd name="T61" fmla="*/ 62 h 107"/>
                  <a:gd name="T62" fmla="*/ 25 w 155"/>
                  <a:gd name="T63" fmla="*/ 65 h 107"/>
                  <a:gd name="T64" fmla="*/ 26 w 155"/>
                  <a:gd name="T65" fmla="*/ 68 h 107"/>
                  <a:gd name="T66" fmla="*/ 25 w 155"/>
                  <a:gd name="T67" fmla="*/ 73 h 107"/>
                  <a:gd name="T68" fmla="*/ 14 w 155"/>
                  <a:gd name="T69" fmla="*/ 71 h 107"/>
                  <a:gd name="T70" fmla="*/ 15 w 155"/>
                  <a:gd name="T71" fmla="*/ 60 h 107"/>
                  <a:gd name="T72" fmla="*/ 2 w 155"/>
                  <a:gd name="T73" fmla="*/ 63 h 107"/>
                  <a:gd name="T74" fmla="*/ 19 w 155"/>
                  <a:gd name="T75" fmla="*/ 52 h 107"/>
                  <a:gd name="T76" fmla="*/ 39 w 155"/>
                  <a:gd name="T77" fmla="*/ 47 h 107"/>
                  <a:gd name="T78" fmla="*/ 53 w 155"/>
                  <a:gd name="T79" fmla="*/ 52 h 107"/>
                  <a:gd name="T80" fmla="*/ 59 w 155"/>
                  <a:gd name="T81" fmla="*/ 60 h 107"/>
                  <a:gd name="T82" fmla="*/ 67 w 155"/>
                  <a:gd name="T83" fmla="*/ 64 h 107"/>
                  <a:gd name="T84" fmla="*/ 61 w 155"/>
                  <a:gd name="T85" fmla="*/ 52 h 107"/>
                  <a:gd name="T86" fmla="*/ 59 w 155"/>
                  <a:gd name="T87" fmla="*/ 46 h 107"/>
                  <a:gd name="T88" fmla="*/ 73 w 155"/>
                  <a:gd name="T89" fmla="*/ 40 h 107"/>
                  <a:gd name="T90" fmla="*/ 80 w 155"/>
                  <a:gd name="T91" fmla="*/ 21 h 107"/>
                  <a:gd name="T92" fmla="*/ 105 w 155"/>
                  <a:gd name="T93" fmla="*/ 13 h 107"/>
                  <a:gd name="T94" fmla="*/ 122 w 155"/>
                  <a:gd name="T95" fmla="*/ 11 h 107"/>
                  <a:gd name="T96" fmla="*/ 132 w 155"/>
                  <a:gd name="T97" fmla="*/ 12 h 107"/>
                  <a:gd name="T98" fmla="*/ 144 w 155"/>
                  <a:gd name="T99" fmla="*/ 7 h 107"/>
                  <a:gd name="T100" fmla="*/ 155 w 155"/>
                  <a:gd name="T101" fmla="*/ 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5" h="107">
                    <a:moveTo>
                      <a:pt x="155" y="1"/>
                    </a:moveTo>
                    <a:cubicBezTo>
                      <a:pt x="154" y="4"/>
                      <a:pt x="153" y="7"/>
                      <a:pt x="151" y="10"/>
                    </a:cubicBezTo>
                    <a:cubicBezTo>
                      <a:pt x="149" y="13"/>
                      <a:pt x="144" y="11"/>
                      <a:pt x="143" y="16"/>
                    </a:cubicBezTo>
                    <a:cubicBezTo>
                      <a:pt x="142" y="17"/>
                      <a:pt x="139" y="17"/>
                      <a:pt x="139" y="19"/>
                    </a:cubicBezTo>
                    <a:cubicBezTo>
                      <a:pt x="134" y="21"/>
                      <a:pt x="127" y="24"/>
                      <a:pt x="122" y="21"/>
                    </a:cubicBezTo>
                    <a:cubicBezTo>
                      <a:pt x="121" y="20"/>
                      <a:pt x="121" y="16"/>
                      <a:pt x="118" y="17"/>
                    </a:cubicBezTo>
                    <a:cubicBezTo>
                      <a:pt x="117" y="20"/>
                      <a:pt x="118" y="23"/>
                      <a:pt x="115" y="25"/>
                    </a:cubicBezTo>
                    <a:cubicBezTo>
                      <a:pt x="114" y="26"/>
                      <a:pt x="116" y="29"/>
                      <a:pt x="113" y="30"/>
                    </a:cubicBezTo>
                    <a:cubicBezTo>
                      <a:pt x="110" y="30"/>
                      <a:pt x="112" y="26"/>
                      <a:pt x="111" y="24"/>
                    </a:cubicBezTo>
                    <a:cubicBezTo>
                      <a:pt x="114" y="22"/>
                      <a:pt x="114" y="22"/>
                      <a:pt x="114" y="22"/>
                    </a:cubicBezTo>
                    <a:cubicBezTo>
                      <a:pt x="114" y="20"/>
                      <a:pt x="111" y="20"/>
                      <a:pt x="109" y="21"/>
                    </a:cubicBezTo>
                    <a:cubicBezTo>
                      <a:pt x="107" y="22"/>
                      <a:pt x="110" y="24"/>
                      <a:pt x="109" y="25"/>
                    </a:cubicBezTo>
                    <a:cubicBezTo>
                      <a:pt x="108" y="26"/>
                      <a:pt x="106" y="28"/>
                      <a:pt x="104" y="26"/>
                    </a:cubicBezTo>
                    <a:cubicBezTo>
                      <a:pt x="100" y="24"/>
                      <a:pt x="95" y="19"/>
                      <a:pt x="89" y="22"/>
                    </a:cubicBezTo>
                    <a:cubicBezTo>
                      <a:pt x="90" y="26"/>
                      <a:pt x="81" y="26"/>
                      <a:pt x="85" y="30"/>
                    </a:cubicBezTo>
                    <a:cubicBezTo>
                      <a:pt x="84" y="34"/>
                      <a:pt x="85" y="38"/>
                      <a:pt x="89" y="40"/>
                    </a:cubicBezTo>
                    <a:cubicBezTo>
                      <a:pt x="90" y="42"/>
                      <a:pt x="92" y="40"/>
                      <a:pt x="92" y="42"/>
                    </a:cubicBezTo>
                    <a:cubicBezTo>
                      <a:pt x="92" y="45"/>
                      <a:pt x="94" y="47"/>
                      <a:pt x="96" y="48"/>
                    </a:cubicBezTo>
                    <a:cubicBezTo>
                      <a:pt x="99" y="49"/>
                      <a:pt x="105" y="47"/>
                      <a:pt x="107" y="51"/>
                    </a:cubicBezTo>
                    <a:cubicBezTo>
                      <a:pt x="105" y="52"/>
                      <a:pt x="106" y="55"/>
                      <a:pt x="104" y="55"/>
                    </a:cubicBezTo>
                    <a:cubicBezTo>
                      <a:pt x="101" y="54"/>
                      <a:pt x="99" y="53"/>
                      <a:pt x="97" y="55"/>
                    </a:cubicBezTo>
                    <a:cubicBezTo>
                      <a:pt x="95" y="58"/>
                      <a:pt x="98" y="59"/>
                      <a:pt x="96" y="62"/>
                    </a:cubicBezTo>
                    <a:cubicBezTo>
                      <a:pt x="97" y="64"/>
                      <a:pt x="94" y="66"/>
                      <a:pt x="94" y="68"/>
                    </a:cubicBezTo>
                    <a:cubicBezTo>
                      <a:pt x="94" y="69"/>
                      <a:pt x="92" y="71"/>
                      <a:pt x="94" y="72"/>
                    </a:cubicBezTo>
                    <a:cubicBezTo>
                      <a:pt x="96" y="76"/>
                      <a:pt x="98" y="70"/>
                      <a:pt x="101" y="70"/>
                    </a:cubicBezTo>
                    <a:cubicBezTo>
                      <a:pt x="105" y="71"/>
                      <a:pt x="107" y="66"/>
                      <a:pt x="112" y="69"/>
                    </a:cubicBezTo>
                    <a:cubicBezTo>
                      <a:pt x="117" y="71"/>
                      <a:pt x="124" y="71"/>
                      <a:pt x="129" y="74"/>
                    </a:cubicBezTo>
                    <a:cubicBezTo>
                      <a:pt x="131" y="74"/>
                      <a:pt x="134" y="74"/>
                      <a:pt x="135" y="76"/>
                    </a:cubicBezTo>
                    <a:cubicBezTo>
                      <a:pt x="135" y="76"/>
                      <a:pt x="135" y="77"/>
                      <a:pt x="136" y="78"/>
                    </a:cubicBezTo>
                    <a:cubicBezTo>
                      <a:pt x="135" y="81"/>
                      <a:pt x="134" y="82"/>
                      <a:pt x="134" y="85"/>
                    </a:cubicBezTo>
                    <a:cubicBezTo>
                      <a:pt x="132" y="86"/>
                      <a:pt x="130" y="87"/>
                      <a:pt x="127" y="86"/>
                    </a:cubicBezTo>
                    <a:cubicBezTo>
                      <a:pt x="125" y="85"/>
                      <a:pt x="129" y="79"/>
                      <a:pt x="124" y="79"/>
                    </a:cubicBezTo>
                    <a:cubicBezTo>
                      <a:pt x="120" y="83"/>
                      <a:pt x="116" y="76"/>
                      <a:pt x="111" y="80"/>
                    </a:cubicBezTo>
                    <a:cubicBezTo>
                      <a:pt x="108" y="81"/>
                      <a:pt x="105" y="82"/>
                      <a:pt x="102" y="82"/>
                    </a:cubicBezTo>
                    <a:cubicBezTo>
                      <a:pt x="100" y="83"/>
                      <a:pt x="101" y="85"/>
                      <a:pt x="102" y="86"/>
                    </a:cubicBezTo>
                    <a:cubicBezTo>
                      <a:pt x="102" y="88"/>
                      <a:pt x="105" y="88"/>
                      <a:pt x="103" y="90"/>
                    </a:cubicBezTo>
                    <a:cubicBezTo>
                      <a:pt x="102" y="91"/>
                      <a:pt x="100" y="94"/>
                      <a:pt x="98" y="92"/>
                    </a:cubicBezTo>
                    <a:cubicBezTo>
                      <a:pt x="95" y="92"/>
                      <a:pt x="97" y="94"/>
                      <a:pt x="97" y="95"/>
                    </a:cubicBezTo>
                    <a:cubicBezTo>
                      <a:pt x="98" y="97"/>
                      <a:pt x="102" y="95"/>
                      <a:pt x="103" y="98"/>
                    </a:cubicBezTo>
                    <a:cubicBezTo>
                      <a:pt x="106" y="104"/>
                      <a:pt x="98" y="99"/>
                      <a:pt x="98" y="104"/>
                    </a:cubicBezTo>
                    <a:cubicBezTo>
                      <a:pt x="98" y="105"/>
                      <a:pt x="98" y="107"/>
                      <a:pt x="98" y="107"/>
                    </a:cubicBezTo>
                    <a:cubicBezTo>
                      <a:pt x="95" y="107"/>
                      <a:pt x="97" y="105"/>
                      <a:pt x="96" y="104"/>
                    </a:cubicBezTo>
                    <a:cubicBezTo>
                      <a:pt x="93" y="101"/>
                      <a:pt x="95" y="96"/>
                      <a:pt x="92" y="94"/>
                    </a:cubicBezTo>
                    <a:cubicBezTo>
                      <a:pt x="94" y="91"/>
                      <a:pt x="94" y="89"/>
                      <a:pt x="92" y="86"/>
                    </a:cubicBezTo>
                    <a:cubicBezTo>
                      <a:pt x="90" y="86"/>
                      <a:pt x="88" y="86"/>
                      <a:pt x="87" y="88"/>
                    </a:cubicBezTo>
                    <a:cubicBezTo>
                      <a:pt x="85" y="86"/>
                      <a:pt x="82" y="84"/>
                      <a:pt x="79" y="84"/>
                    </a:cubicBezTo>
                    <a:cubicBezTo>
                      <a:pt x="76" y="85"/>
                      <a:pt x="76" y="85"/>
                      <a:pt x="76" y="85"/>
                    </a:cubicBezTo>
                    <a:cubicBezTo>
                      <a:pt x="71" y="84"/>
                      <a:pt x="65" y="85"/>
                      <a:pt x="59" y="84"/>
                    </a:cubicBezTo>
                    <a:cubicBezTo>
                      <a:pt x="54" y="85"/>
                      <a:pt x="48" y="86"/>
                      <a:pt x="43" y="84"/>
                    </a:cubicBezTo>
                    <a:cubicBezTo>
                      <a:pt x="41" y="81"/>
                      <a:pt x="41" y="81"/>
                      <a:pt x="41" y="81"/>
                    </a:cubicBezTo>
                    <a:cubicBezTo>
                      <a:pt x="35" y="81"/>
                      <a:pt x="29" y="79"/>
                      <a:pt x="23" y="81"/>
                    </a:cubicBezTo>
                    <a:cubicBezTo>
                      <a:pt x="17" y="82"/>
                      <a:pt x="10" y="82"/>
                      <a:pt x="5" y="80"/>
                    </a:cubicBezTo>
                    <a:cubicBezTo>
                      <a:pt x="5" y="79"/>
                      <a:pt x="4" y="77"/>
                      <a:pt x="5" y="76"/>
                    </a:cubicBezTo>
                    <a:cubicBezTo>
                      <a:pt x="8" y="75"/>
                      <a:pt x="12" y="73"/>
                      <a:pt x="15" y="76"/>
                    </a:cubicBezTo>
                    <a:cubicBezTo>
                      <a:pt x="18" y="75"/>
                      <a:pt x="22" y="76"/>
                      <a:pt x="24" y="74"/>
                    </a:cubicBezTo>
                    <a:cubicBezTo>
                      <a:pt x="28" y="73"/>
                      <a:pt x="32" y="76"/>
                      <a:pt x="35" y="73"/>
                    </a:cubicBezTo>
                    <a:cubicBezTo>
                      <a:pt x="40" y="74"/>
                      <a:pt x="45" y="74"/>
                      <a:pt x="49" y="75"/>
                    </a:cubicBezTo>
                    <a:cubicBezTo>
                      <a:pt x="56" y="74"/>
                      <a:pt x="63" y="75"/>
                      <a:pt x="69" y="73"/>
                    </a:cubicBezTo>
                    <a:cubicBezTo>
                      <a:pt x="66" y="72"/>
                      <a:pt x="63" y="69"/>
                      <a:pt x="59" y="71"/>
                    </a:cubicBezTo>
                    <a:cubicBezTo>
                      <a:pt x="56" y="70"/>
                      <a:pt x="52" y="69"/>
                      <a:pt x="49" y="67"/>
                    </a:cubicBezTo>
                    <a:cubicBezTo>
                      <a:pt x="47" y="67"/>
                      <a:pt x="44" y="66"/>
                      <a:pt x="43" y="64"/>
                    </a:cubicBezTo>
                    <a:cubicBezTo>
                      <a:pt x="30" y="62"/>
                      <a:pt x="30" y="62"/>
                      <a:pt x="30" y="62"/>
                    </a:cubicBezTo>
                    <a:cubicBezTo>
                      <a:pt x="29" y="63"/>
                      <a:pt x="30" y="65"/>
                      <a:pt x="27" y="65"/>
                    </a:cubicBezTo>
                    <a:cubicBezTo>
                      <a:pt x="27" y="64"/>
                      <a:pt x="26" y="64"/>
                      <a:pt x="25" y="65"/>
                    </a:cubicBezTo>
                    <a:cubicBezTo>
                      <a:pt x="24" y="67"/>
                      <a:pt x="24" y="67"/>
                      <a:pt x="24" y="67"/>
                    </a:cubicBezTo>
                    <a:cubicBezTo>
                      <a:pt x="26" y="68"/>
                      <a:pt x="26" y="68"/>
                      <a:pt x="26" y="68"/>
                    </a:cubicBezTo>
                    <a:cubicBezTo>
                      <a:pt x="25" y="68"/>
                      <a:pt x="23" y="69"/>
                      <a:pt x="25" y="71"/>
                    </a:cubicBezTo>
                    <a:cubicBezTo>
                      <a:pt x="25" y="71"/>
                      <a:pt x="26" y="72"/>
                      <a:pt x="25" y="73"/>
                    </a:cubicBezTo>
                    <a:cubicBezTo>
                      <a:pt x="23" y="73"/>
                      <a:pt x="22" y="72"/>
                      <a:pt x="21" y="71"/>
                    </a:cubicBezTo>
                    <a:cubicBezTo>
                      <a:pt x="19" y="72"/>
                      <a:pt x="16" y="72"/>
                      <a:pt x="14" y="71"/>
                    </a:cubicBezTo>
                    <a:cubicBezTo>
                      <a:pt x="11" y="69"/>
                      <a:pt x="12" y="65"/>
                      <a:pt x="13" y="62"/>
                    </a:cubicBezTo>
                    <a:cubicBezTo>
                      <a:pt x="15" y="60"/>
                      <a:pt x="15" y="60"/>
                      <a:pt x="15" y="60"/>
                    </a:cubicBezTo>
                    <a:cubicBezTo>
                      <a:pt x="14" y="58"/>
                      <a:pt x="10" y="59"/>
                      <a:pt x="8" y="59"/>
                    </a:cubicBezTo>
                    <a:cubicBezTo>
                      <a:pt x="6" y="61"/>
                      <a:pt x="5" y="64"/>
                      <a:pt x="2" y="63"/>
                    </a:cubicBezTo>
                    <a:cubicBezTo>
                      <a:pt x="0" y="62"/>
                      <a:pt x="0" y="61"/>
                      <a:pt x="0" y="59"/>
                    </a:cubicBezTo>
                    <a:cubicBezTo>
                      <a:pt x="4" y="50"/>
                      <a:pt x="13" y="55"/>
                      <a:pt x="19" y="52"/>
                    </a:cubicBezTo>
                    <a:cubicBezTo>
                      <a:pt x="28" y="50"/>
                      <a:pt x="28" y="50"/>
                      <a:pt x="28" y="50"/>
                    </a:cubicBezTo>
                    <a:cubicBezTo>
                      <a:pt x="31" y="48"/>
                      <a:pt x="35" y="44"/>
                      <a:pt x="39" y="47"/>
                    </a:cubicBezTo>
                    <a:cubicBezTo>
                      <a:pt x="43" y="48"/>
                      <a:pt x="49" y="48"/>
                      <a:pt x="53" y="48"/>
                    </a:cubicBezTo>
                    <a:cubicBezTo>
                      <a:pt x="56" y="48"/>
                      <a:pt x="54" y="50"/>
                      <a:pt x="53" y="52"/>
                    </a:cubicBezTo>
                    <a:cubicBezTo>
                      <a:pt x="54" y="53"/>
                      <a:pt x="53" y="56"/>
                      <a:pt x="55" y="56"/>
                    </a:cubicBezTo>
                    <a:cubicBezTo>
                      <a:pt x="56" y="58"/>
                      <a:pt x="58" y="58"/>
                      <a:pt x="59" y="60"/>
                    </a:cubicBezTo>
                    <a:cubicBezTo>
                      <a:pt x="61" y="59"/>
                      <a:pt x="63" y="60"/>
                      <a:pt x="65" y="61"/>
                    </a:cubicBezTo>
                    <a:cubicBezTo>
                      <a:pt x="66" y="62"/>
                      <a:pt x="65" y="65"/>
                      <a:pt x="67" y="64"/>
                    </a:cubicBezTo>
                    <a:cubicBezTo>
                      <a:pt x="70" y="61"/>
                      <a:pt x="67" y="58"/>
                      <a:pt x="67" y="55"/>
                    </a:cubicBezTo>
                    <a:cubicBezTo>
                      <a:pt x="65" y="53"/>
                      <a:pt x="63" y="53"/>
                      <a:pt x="61" y="52"/>
                    </a:cubicBezTo>
                    <a:cubicBezTo>
                      <a:pt x="60" y="53"/>
                      <a:pt x="57" y="52"/>
                      <a:pt x="57" y="50"/>
                    </a:cubicBezTo>
                    <a:cubicBezTo>
                      <a:pt x="57" y="48"/>
                      <a:pt x="57" y="47"/>
                      <a:pt x="59" y="46"/>
                    </a:cubicBezTo>
                    <a:cubicBezTo>
                      <a:pt x="64" y="48"/>
                      <a:pt x="60" y="41"/>
                      <a:pt x="65" y="41"/>
                    </a:cubicBezTo>
                    <a:cubicBezTo>
                      <a:pt x="68" y="41"/>
                      <a:pt x="70" y="39"/>
                      <a:pt x="73" y="40"/>
                    </a:cubicBezTo>
                    <a:cubicBezTo>
                      <a:pt x="76" y="37"/>
                      <a:pt x="72" y="33"/>
                      <a:pt x="75" y="29"/>
                    </a:cubicBezTo>
                    <a:cubicBezTo>
                      <a:pt x="77" y="27"/>
                      <a:pt x="77" y="23"/>
                      <a:pt x="80" y="21"/>
                    </a:cubicBezTo>
                    <a:cubicBezTo>
                      <a:pt x="81" y="18"/>
                      <a:pt x="83" y="15"/>
                      <a:pt x="85" y="14"/>
                    </a:cubicBezTo>
                    <a:cubicBezTo>
                      <a:pt x="92" y="17"/>
                      <a:pt x="98" y="9"/>
                      <a:pt x="105" y="13"/>
                    </a:cubicBezTo>
                    <a:cubicBezTo>
                      <a:pt x="108" y="12"/>
                      <a:pt x="108" y="12"/>
                      <a:pt x="108" y="12"/>
                    </a:cubicBezTo>
                    <a:cubicBezTo>
                      <a:pt x="112" y="12"/>
                      <a:pt x="117" y="12"/>
                      <a:pt x="122" y="11"/>
                    </a:cubicBezTo>
                    <a:cubicBezTo>
                      <a:pt x="125" y="12"/>
                      <a:pt x="124" y="17"/>
                      <a:pt x="128" y="16"/>
                    </a:cubicBezTo>
                    <a:cubicBezTo>
                      <a:pt x="128" y="14"/>
                      <a:pt x="129" y="11"/>
                      <a:pt x="132" y="12"/>
                    </a:cubicBezTo>
                    <a:cubicBezTo>
                      <a:pt x="134" y="12"/>
                      <a:pt x="136" y="14"/>
                      <a:pt x="138" y="13"/>
                    </a:cubicBezTo>
                    <a:cubicBezTo>
                      <a:pt x="144" y="7"/>
                      <a:pt x="144" y="7"/>
                      <a:pt x="144" y="7"/>
                    </a:cubicBezTo>
                    <a:cubicBezTo>
                      <a:pt x="146" y="6"/>
                      <a:pt x="150" y="7"/>
                      <a:pt x="151" y="3"/>
                    </a:cubicBezTo>
                    <a:cubicBezTo>
                      <a:pt x="149" y="0"/>
                      <a:pt x="154" y="0"/>
                      <a:pt x="155"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2" name="Freeform 186"/>
              <p:cNvSpPr/>
              <p:nvPr/>
            </p:nvSpPr>
            <p:spPr bwMode="auto">
              <a:xfrm>
                <a:off x="4346921" y="4213376"/>
                <a:ext cx="13777" cy="9645"/>
              </a:xfrm>
              <a:custGeom>
                <a:avLst/>
                <a:gdLst>
                  <a:gd name="T0" fmla="*/ 4 w 4"/>
                  <a:gd name="T1" fmla="*/ 2 h 3"/>
                  <a:gd name="T2" fmla="*/ 2 w 4"/>
                  <a:gd name="T3" fmla="*/ 3 h 3"/>
                  <a:gd name="T4" fmla="*/ 0 w 4"/>
                  <a:gd name="T5" fmla="*/ 1 h 3"/>
                  <a:gd name="T6" fmla="*/ 1 w 4"/>
                  <a:gd name="T7" fmla="*/ 0 h 3"/>
                  <a:gd name="T8" fmla="*/ 4 w 4"/>
                  <a:gd name="T9" fmla="*/ 2 h 3"/>
                </a:gdLst>
                <a:ahLst/>
                <a:cxnLst>
                  <a:cxn ang="0">
                    <a:pos x="T0" y="T1"/>
                  </a:cxn>
                  <a:cxn ang="0">
                    <a:pos x="T2" y="T3"/>
                  </a:cxn>
                  <a:cxn ang="0">
                    <a:pos x="T4" y="T5"/>
                  </a:cxn>
                  <a:cxn ang="0">
                    <a:pos x="T6" y="T7"/>
                  </a:cxn>
                  <a:cxn ang="0">
                    <a:pos x="T8" y="T9"/>
                  </a:cxn>
                </a:cxnLst>
                <a:rect l="0" t="0" r="r" b="b"/>
                <a:pathLst>
                  <a:path w="4" h="3">
                    <a:moveTo>
                      <a:pt x="4" y="2"/>
                    </a:moveTo>
                    <a:cubicBezTo>
                      <a:pt x="4" y="3"/>
                      <a:pt x="3" y="3"/>
                      <a:pt x="2" y="3"/>
                    </a:cubicBezTo>
                    <a:cubicBezTo>
                      <a:pt x="1" y="3"/>
                      <a:pt x="0" y="2"/>
                      <a:pt x="0" y="1"/>
                    </a:cubicBezTo>
                    <a:cubicBezTo>
                      <a:pt x="1" y="0"/>
                      <a:pt x="1" y="0"/>
                      <a:pt x="1" y="0"/>
                    </a:cubicBezTo>
                    <a:cubicBezTo>
                      <a:pt x="2" y="1"/>
                      <a:pt x="3" y="1"/>
                      <a:pt x="4"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3" name="Freeform 187"/>
              <p:cNvSpPr/>
              <p:nvPr/>
            </p:nvSpPr>
            <p:spPr bwMode="auto">
              <a:xfrm>
                <a:off x="4998591" y="4213376"/>
                <a:ext cx="157062" cy="283838"/>
              </a:xfrm>
              <a:custGeom>
                <a:avLst/>
                <a:gdLst>
                  <a:gd name="T0" fmla="*/ 43 w 48"/>
                  <a:gd name="T1" fmla="*/ 6 h 87"/>
                  <a:gd name="T2" fmla="*/ 47 w 48"/>
                  <a:gd name="T3" fmla="*/ 12 h 87"/>
                  <a:gd name="T4" fmla="*/ 44 w 48"/>
                  <a:gd name="T5" fmla="*/ 22 h 87"/>
                  <a:gd name="T6" fmla="*/ 29 w 48"/>
                  <a:gd name="T7" fmla="*/ 22 h 87"/>
                  <a:gd name="T8" fmla="*/ 22 w 48"/>
                  <a:gd name="T9" fmla="*/ 29 h 87"/>
                  <a:gd name="T10" fmla="*/ 21 w 48"/>
                  <a:gd name="T11" fmla="*/ 41 h 87"/>
                  <a:gd name="T12" fmla="*/ 29 w 48"/>
                  <a:gd name="T13" fmla="*/ 63 h 87"/>
                  <a:gd name="T14" fmla="*/ 30 w 48"/>
                  <a:gd name="T15" fmla="*/ 66 h 87"/>
                  <a:gd name="T16" fmla="*/ 31 w 48"/>
                  <a:gd name="T17" fmla="*/ 69 h 87"/>
                  <a:gd name="T18" fmla="*/ 32 w 48"/>
                  <a:gd name="T19" fmla="*/ 69 h 87"/>
                  <a:gd name="T20" fmla="*/ 31 w 48"/>
                  <a:gd name="T21" fmla="*/ 71 h 87"/>
                  <a:gd name="T22" fmla="*/ 30 w 48"/>
                  <a:gd name="T23" fmla="*/ 73 h 87"/>
                  <a:gd name="T24" fmla="*/ 34 w 48"/>
                  <a:gd name="T25" fmla="*/ 73 h 87"/>
                  <a:gd name="T26" fmla="*/ 34 w 48"/>
                  <a:gd name="T27" fmla="*/ 74 h 87"/>
                  <a:gd name="T28" fmla="*/ 36 w 48"/>
                  <a:gd name="T29" fmla="*/ 76 h 87"/>
                  <a:gd name="T30" fmla="*/ 42 w 48"/>
                  <a:gd name="T31" fmla="*/ 78 h 87"/>
                  <a:gd name="T32" fmla="*/ 42 w 48"/>
                  <a:gd name="T33" fmla="*/ 81 h 87"/>
                  <a:gd name="T34" fmla="*/ 30 w 48"/>
                  <a:gd name="T35" fmla="*/ 81 h 87"/>
                  <a:gd name="T36" fmla="*/ 25 w 48"/>
                  <a:gd name="T37" fmla="*/ 70 h 87"/>
                  <a:gd name="T38" fmla="*/ 21 w 48"/>
                  <a:gd name="T39" fmla="*/ 59 h 87"/>
                  <a:gd name="T40" fmla="*/ 16 w 48"/>
                  <a:gd name="T41" fmla="*/ 50 h 87"/>
                  <a:gd name="T42" fmla="*/ 16 w 48"/>
                  <a:gd name="T43" fmla="*/ 36 h 87"/>
                  <a:gd name="T44" fmla="*/ 18 w 48"/>
                  <a:gd name="T45" fmla="*/ 30 h 87"/>
                  <a:gd name="T46" fmla="*/ 25 w 48"/>
                  <a:gd name="T47" fmla="*/ 16 h 87"/>
                  <a:gd name="T48" fmla="*/ 34 w 48"/>
                  <a:gd name="T49" fmla="*/ 13 h 87"/>
                  <a:gd name="T50" fmla="*/ 28 w 48"/>
                  <a:gd name="T51" fmla="*/ 12 h 87"/>
                  <a:gd name="T52" fmla="*/ 20 w 48"/>
                  <a:gd name="T53" fmla="*/ 11 h 87"/>
                  <a:gd name="T54" fmla="*/ 18 w 48"/>
                  <a:gd name="T55" fmla="*/ 18 h 87"/>
                  <a:gd name="T56" fmla="*/ 11 w 48"/>
                  <a:gd name="T57" fmla="*/ 30 h 87"/>
                  <a:gd name="T58" fmla="*/ 10 w 48"/>
                  <a:gd name="T59" fmla="*/ 47 h 87"/>
                  <a:gd name="T60" fmla="*/ 15 w 48"/>
                  <a:gd name="T61" fmla="*/ 67 h 87"/>
                  <a:gd name="T62" fmla="*/ 18 w 48"/>
                  <a:gd name="T63" fmla="*/ 73 h 87"/>
                  <a:gd name="T64" fmla="*/ 23 w 48"/>
                  <a:gd name="T65" fmla="*/ 80 h 87"/>
                  <a:gd name="T66" fmla="*/ 28 w 48"/>
                  <a:gd name="T67" fmla="*/ 83 h 87"/>
                  <a:gd name="T68" fmla="*/ 25 w 48"/>
                  <a:gd name="T69" fmla="*/ 87 h 87"/>
                  <a:gd name="T70" fmla="*/ 12 w 48"/>
                  <a:gd name="T71" fmla="*/ 76 h 87"/>
                  <a:gd name="T72" fmla="*/ 7 w 48"/>
                  <a:gd name="T73" fmla="*/ 69 h 87"/>
                  <a:gd name="T74" fmla="*/ 2 w 48"/>
                  <a:gd name="T75" fmla="*/ 58 h 87"/>
                  <a:gd name="T76" fmla="*/ 1 w 48"/>
                  <a:gd name="T77" fmla="*/ 50 h 87"/>
                  <a:gd name="T78" fmla="*/ 2 w 48"/>
                  <a:gd name="T79" fmla="*/ 40 h 87"/>
                  <a:gd name="T80" fmla="*/ 1 w 48"/>
                  <a:gd name="T81" fmla="*/ 32 h 87"/>
                  <a:gd name="T82" fmla="*/ 4 w 48"/>
                  <a:gd name="T83" fmla="*/ 18 h 87"/>
                  <a:gd name="T84" fmla="*/ 11 w 48"/>
                  <a:gd name="T85" fmla="*/ 9 h 87"/>
                  <a:gd name="T86" fmla="*/ 26 w 48"/>
                  <a:gd name="T87" fmla="*/ 1 h 87"/>
                  <a:gd name="T88" fmla="*/ 43 w 48"/>
                  <a:gd name="T89" fmla="*/ 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87">
                    <a:moveTo>
                      <a:pt x="43" y="6"/>
                    </a:moveTo>
                    <a:cubicBezTo>
                      <a:pt x="44" y="7"/>
                      <a:pt x="46" y="9"/>
                      <a:pt x="47" y="12"/>
                    </a:cubicBezTo>
                    <a:cubicBezTo>
                      <a:pt x="46" y="15"/>
                      <a:pt x="48" y="20"/>
                      <a:pt x="44" y="22"/>
                    </a:cubicBezTo>
                    <a:cubicBezTo>
                      <a:pt x="39" y="23"/>
                      <a:pt x="34" y="26"/>
                      <a:pt x="29" y="22"/>
                    </a:cubicBezTo>
                    <a:cubicBezTo>
                      <a:pt x="26" y="23"/>
                      <a:pt x="23" y="25"/>
                      <a:pt x="22" y="29"/>
                    </a:cubicBezTo>
                    <a:cubicBezTo>
                      <a:pt x="21" y="33"/>
                      <a:pt x="23" y="38"/>
                      <a:pt x="21" y="41"/>
                    </a:cubicBezTo>
                    <a:cubicBezTo>
                      <a:pt x="22" y="49"/>
                      <a:pt x="30" y="54"/>
                      <a:pt x="29" y="63"/>
                    </a:cubicBezTo>
                    <a:cubicBezTo>
                      <a:pt x="30" y="64"/>
                      <a:pt x="28" y="66"/>
                      <a:pt x="30" y="66"/>
                    </a:cubicBezTo>
                    <a:cubicBezTo>
                      <a:pt x="30" y="67"/>
                      <a:pt x="30" y="69"/>
                      <a:pt x="31" y="69"/>
                    </a:cubicBezTo>
                    <a:cubicBezTo>
                      <a:pt x="32" y="69"/>
                      <a:pt x="33" y="69"/>
                      <a:pt x="32" y="69"/>
                    </a:cubicBezTo>
                    <a:cubicBezTo>
                      <a:pt x="31" y="70"/>
                      <a:pt x="32" y="71"/>
                      <a:pt x="31" y="71"/>
                    </a:cubicBezTo>
                    <a:cubicBezTo>
                      <a:pt x="31" y="72"/>
                      <a:pt x="30" y="72"/>
                      <a:pt x="30" y="73"/>
                    </a:cubicBezTo>
                    <a:cubicBezTo>
                      <a:pt x="34" y="73"/>
                      <a:pt x="34" y="73"/>
                      <a:pt x="34" y="73"/>
                    </a:cubicBezTo>
                    <a:cubicBezTo>
                      <a:pt x="34" y="74"/>
                      <a:pt x="34" y="74"/>
                      <a:pt x="34" y="74"/>
                    </a:cubicBezTo>
                    <a:cubicBezTo>
                      <a:pt x="35" y="73"/>
                      <a:pt x="36" y="75"/>
                      <a:pt x="36" y="76"/>
                    </a:cubicBezTo>
                    <a:cubicBezTo>
                      <a:pt x="39" y="75"/>
                      <a:pt x="40" y="78"/>
                      <a:pt x="42" y="78"/>
                    </a:cubicBezTo>
                    <a:cubicBezTo>
                      <a:pt x="43" y="78"/>
                      <a:pt x="43" y="80"/>
                      <a:pt x="42" y="81"/>
                    </a:cubicBezTo>
                    <a:cubicBezTo>
                      <a:pt x="38" y="81"/>
                      <a:pt x="33" y="87"/>
                      <a:pt x="30" y="81"/>
                    </a:cubicBezTo>
                    <a:cubicBezTo>
                      <a:pt x="28" y="78"/>
                      <a:pt x="28" y="73"/>
                      <a:pt x="25" y="70"/>
                    </a:cubicBezTo>
                    <a:cubicBezTo>
                      <a:pt x="25" y="66"/>
                      <a:pt x="22" y="63"/>
                      <a:pt x="21" y="59"/>
                    </a:cubicBezTo>
                    <a:cubicBezTo>
                      <a:pt x="16" y="50"/>
                      <a:pt x="16" y="50"/>
                      <a:pt x="16" y="50"/>
                    </a:cubicBezTo>
                    <a:cubicBezTo>
                      <a:pt x="16" y="36"/>
                      <a:pt x="16" y="36"/>
                      <a:pt x="16" y="36"/>
                    </a:cubicBezTo>
                    <a:cubicBezTo>
                      <a:pt x="15" y="34"/>
                      <a:pt x="16" y="32"/>
                      <a:pt x="18" y="30"/>
                    </a:cubicBezTo>
                    <a:cubicBezTo>
                      <a:pt x="21" y="25"/>
                      <a:pt x="20" y="19"/>
                      <a:pt x="25" y="16"/>
                    </a:cubicBezTo>
                    <a:cubicBezTo>
                      <a:pt x="28" y="15"/>
                      <a:pt x="31" y="14"/>
                      <a:pt x="34" y="13"/>
                    </a:cubicBezTo>
                    <a:cubicBezTo>
                      <a:pt x="33" y="11"/>
                      <a:pt x="30" y="13"/>
                      <a:pt x="28" y="12"/>
                    </a:cubicBezTo>
                    <a:cubicBezTo>
                      <a:pt x="25" y="12"/>
                      <a:pt x="23" y="10"/>
                      <a:pt x="20" y="11"/>
                    </a:cubicBezTo>
                    <a:cubicBezTo>
                      <a:pt x="17" y="13"/>
                      <a:pt x="20" y="16"/>
                      <a:pt x="18" y="18"/>
                    </a:cubicBezTo>
                    <a:cubicBezTo>
                      <a:pt x="17" y="23"/>
                      <a:pt x="10" y="24"/>
                      <a:pt x="11" y="30"/>
                    </a:cubicBezTo>
                    <a:cubicBezTo>
                      <a:pt x="11" y="36"/>
                      <a:pt x="12" y="41"/>
                      <a:pt x="10" y="47"/>
                    </a:cubicBezTo>
                    <a:cubicBezTo>
                      <a:pt x="12" y="53"/>
                      <a:pt x="11" y="62"/>
                      <a:pt x="15" y="67"/>
                    </a:cubicBezTo>
                    <a:cubicBezTo>
                      <a:pt x="16" y="70"/>
                      <a:pt x="18" y="71"/>
                      <a:pt x="18" y="73"/>
                    </a:cubicBezTo>
                    <a:cubicBezTo>
                      <a:pt x="20" y="75"/>
                      <a:pt x="20" y="78"/>
                      <a:pt x="23" y="80"/>
                    </a:cubicBezTo>
                    <a:cubicBezTo>
                      <a:pt x="25" y="81"/>
                      <a:pt x="28" y="81"/>
                      <a:pt x="28" y="83"/>
                    </a:cubicBezTo>
                    <a:cubicBezTo>
                      <a:pt x="28" y="85"/>
                      <a:pt x="26" y="85"/>
                      <a:pt x="25" y="87"/>
                    </a:cubicBezTo>
                    <a:cubicBezTo>
                      <a:pt x="19" y="86"/>
                      <a:pt x="17" y="79"/>
                      <a:pt x="12" y="76"/>
                    </a:cubicBezTo>
                    <a:cubicBezTo>
                      <a:pt x="11" y="73"/>
                      <a:pt x="8" y="72"/>
                      <a:pt x="7" y="69"/>
                    </a:cubicBezTo>
                    <a:cubicBezTo>
                      <a:pt x="5" y="66"/>
                      <a:pt x="2" y="63"/>
                      <a:pt x="2" y="58"/>
                    </a:cubicBezTo>
                    <a:cubicBezTo>
                      <a:pt x="6" y="55"/>
                      <a:pt x="1" y="53"/>
                      <a:pt x="1" y="50"/>
                    </a:cubicBezTo>
                    <a:cubicBezTo>
                      <a:pt x="2" y="46"/>
                      <a:pt x="0" y="43"/>
                      <a:pt x="2" y="40"/>
                    </a:cubicBezTo>
                    <a:cubicBezTo>
                      <a:pt x="1" y="37"/>
                      <a:pt x="2" y="34"/>
                      <a:pt x="1" y="32"/>
                    </a:cubicBezTo>
                    <a:cubicBezTo>
                      <a:pt x="1" y="27"/>
                      <a:pt x="0" y="22"/>
                      <a:pt x="4" y="18"/>
                    </a:cubicBezTo>
                    <a:cubicBezTo>
                      <a:pt x="7" y="15"/>
                      <a:pt x="10" y="13"/>
                      <a:pt x="11" y="9"/>
                    </a:cubicBezTo>
                    <a:cubicBezTo>
                      <a:pt x="15" y="5"/>
                      <a:pt x="20" y="0"/>
                      <a:pt x="26" y="1"/>
                    </a:cubicBezTo>
                    <a:cubicBezTo>
                      <a:pt x="31" y="3"/>
                      <a:pt x="39" y="0"/>
                      <a:pt x="43"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4" name="Freeform 188"/>
              <p:cNvSpPr/>
              <p:nvPr/>
            </p:nvSpPr>
            <p:spPr bwMode="auto">
              <a:xfrm>
                <a:off x="5464267" y="4246444"/>
                <a:ext cx="39954" cy="26179"/>
              </a:xfrm>
              <a:custGeom>
                <a:avLst/>
                <a:gdLst>
                  <a:gd name="T0" fmla="*/ 4 w 12"/>
                  <a:gd name="T1" fmla="*/ 1 h 8"/>
                  <a:gd name="T2" fmla="*/ 10 w 12"/>
                  <a:gd name="T3" fmla="*/ 8 h 8"/>
                  <a:gd name="T4" fmla="*/ 5 w 12"/>
                  <a:gd name="T5" fmla="*/ 7 h 8"/>
                  <a:gd name="T6" fmla="*/ 1 w 12"/>
                  <a:gd name="T7" fmla="*/ 1 h 8"/>
                  <a:gd name="T8" fmla="*/ 4 w 12"/>
                  <a:gd name="T9" fmla="*/ 1 h 8"/>
                </a:gdLst>
                <a:ahLst/>
                <a:cxnLst>
                  <a:cxn ang="0">
                    <a:pos x="T0" y="T1"/>
                  </a:cxn>
                  <a:cxn ang="0">
                    <a:pos x="T2" y="T3"/>
                  </a:cxn>
                  <a:cxn ang="0">
                    <a:pos x="T4" y="T5"/>
                  </a:cxn>
                  <a:cxn ang="0">
                    <a:pos x="T6" y="T7"/>
                  </a:cxn>
                  <a:cxn ang="0">
                    <a:pos x="T8" y="T9"/>
                  </a:cxn>
                </a:cxnLst>
                <a:rect l="0" t="0" r="r" b="b"/>
                <a:pathLst>
                  <a:path w="12" h="8">
                    <a:moveTo>
                      <a:pt x="4" y="1"/>
                    </a:moveTo>
                    <a:cubicBezTo>
                      <a:pt x="7" y="3"/>
                      <a:pt x="12" y="4"/>
                      <a:pt x="10" y="8"/>
                    </a:cubicBezTo>
                    <a:cubicBezTo>
                      <a:pt x="9" y="8"/>
                      <a:pt x="7" y="8"/>
                      <a:pt x="5" y="7"/>
                    </a:cubicBezTo>
                    <a:cubicBezTo>
                      <a:pt x="5" y="3"/>
                      <a:pt x="0" y="6"/>
                      <a:pt x="1" y="1"/>
                    </a:cubicBezTo>
                    <a:cubicBezTo>
                      <a:pt x="2" y="1"/>
                      <a:pt x="3" y="0"/>
                      <a:pt x="4"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5" name="Freeform 189"/>
              <p:cNvSpPr/>
              <p:nvPr/>
            </p:nvSpPr>
            <p:spPr bwMode="auto">
              <a:xfrm>
                <a:off x="5148765" y="4258844"/>
                <a:ext cx="152929" cy="238369"/>
              </a:xfrm>
              <a:custGeom>
                <a:avLst/>
                <a:gdLst>
                  <a:gd name="T0" fmla="*/ 40 w 47"/>
                  <a:gd name="T1" fmla="*/ 3 h 73"/>
                  <a:gd name="T2" fmla="*/ 46 w 47"/>
                  <a:gd name="T3" fmla="*/ 6 h 73"/>
                  <a:gd name="T4" fmla="*/ 45 w 47"/>
                  <a:gd name="T5" fmla="*/ 15 h 73"/>
                  <a:gd name="T6" fmla="*/ 43 w 47"/>
                  <a:gd name="T7" fmla="*/ 18 h 73"/>
                  <a:gd name="T8" fmla="*/ 39 w 47"/>
                  <a:gd name="T9" fmla="*/ 22 h 73"/>
                  <a:gd name="T10" fmla="*/ 29 w 47"/>
                  <a:gd name="T11" fmla="*/ 26 h 73"/>
                  <a:gd name="T12" fmla="*/ 27 w 47"/>
                  <a:gd name="T13" fmla="*/ 32 h 73"/>
                  <a:gd name="T14" fmla="*/ 24 w 47"/>
                  <a:gd name="T15" fmla="*/ 40 h 73"/>
                  <a:gd name="T16" fmla="*/ 28 w 47"/>
                  <a:gd name="T17" fmla="*/ 54 h 73"/>
                  <a:gd name="T18" fmla="*/ 33 w 47"/>
                  <a:gd name="T19" fmla="*/ 62 h 73"/>
                  <a:gd name="T20" fmla="*/ 32 w 47"/>
                  <a:gd name="T21" fmla="*/ 63 h 73"/>
                  <a:gd name="T22" fmla="*/ 32 w 47"/>
                  <a:gd name="T23" fmla="*/ 64 h 73"/>
                  <a:gd name="T24" fmla="*/ 33 w 47"/>
                  <a:gd name="T25" fmla="*/ 63 h 73"/>
                  <a:gd name="T26" fmla="*/ 31 w 47"/>
                  <a:gd name="T27" fmla="*/ 65 h 73"/>
                  <a:gd name="T28" fmla="*/ 25 w 47"/>
                  <a:gd name="T29" fmla="*/ 62 h 73"/>
                  <a:gd name="T30" fmla="*/ 19 w 47"/>
                  <a:gd name="T31" fmla="*/ 50 h 73"/>
                  <a:gd name="T32" fmla="*/ 16 w 47"/>
                  <a:gd name="T33" fmla="*/ 44 h 73"/>
                  <a:gd name="T34" fmla="*/ 20 w 47"/>
                  <a:gd name="T35" fmla="*/ 31 h 73"/>
                  <a:gd name="T36" fmla="*/ 25 w 47"/>
                  <a:gd name="T37" fmla="*/ 19 h 73"/>
                  <a:gd name="T38" fmla="*/ 36 w 47"/>
                  <a:gd name="T39" fmla="*/ 16 h 73"/>
                  <a:gd name="T40" fmla="*/ 36 w 47"/>
                  <a:gd name="T41" fmla="*/ 11 h 73"/>
                  <a:gd name="T42" fmla="*/ 29 w 47"/>
                  <a:gd name="T43" fmla="*/ 10 h 73"/>
                  <a:gd name="T44" fmla="*/ 18 w 47"/>
                  <a:gd name="T45" fmla="*/ 14 h 73"/>
                  <a:gd name="T46" fmla="*/ 13 w 47"/>
                  <a:gd name="T47" fmla="*/ 31 h 73"/>
                  <a:gd name="T48" fmla="*/ 15 w 47"/>
                  <a:gd name="T49" fmla="*/ 48 h 73"/>
                  <a:gd name="T50" fmla="*/ 17 w 47"/>
                  <a:gd name="T51" fmla="*/ 57 h 73"/>
                  <a:gd name="T52" fmla="*/ 17 w 47"/>
                  <a:gd name="T53" fmla="*/ 66 h 73"/>
                  <a:gd name="T54" fmla="*/ 21 w 47"/>
                  <a:gd name="T55" fmla="*/ 71 h 73"/>
                  <a:gd name="T56" fmla="*/ 14 w 47"/>
                  <a:gd name="T57" fmla="*/ 72 h 73"/>
                  <a:gd name="T58" fmla="*/ 2 w 47"/>
                  <a:gd name="T59" fmla="*/ 45 h 73"/>
                  <a:gd name="T60" fmla="*/ 0 w 47"/>
                  <a:gd name="T61" fmla="*/ 33 h 73"/>
                  <a:gd name="T62" fmla="*/ 1 w 47"/>
                  <a:gd name="T63" fmla="*/ 25 h 73"/>
                  <a:gd name="T64" fmla="*/ 18 w 47"/>
                  <a:gd name="T65" fmla="*/ 3 h 73"/>
                  <a:gd name="T66" fmla="*/ 37 w 47"/>
                  <a:gd name="T67" fmla="*/ 3 h 73"/>
                  <a:gd name="T68" fmla="*/ 40 w 47"/>
                  <a:gd name="T69"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73">
                    <a:moveTo>
                      <a:pt x="40" y="3"/>
                    </a:moveTo>
                    <a:cubicBezTo>
                      <a:pt x="43" y="3"/>
                      <a:pt x="43" y="6"/>
                      <a:pt x="46" y="6"/>
                    </a:cubicBezTo>
                    <a:cubicBezTo>
                      <a:pt x="47" y="9"/>
                      <a:pt x="45" y="12"/>
                      <a:pt x="45" y="15"/>
                    </a:cubicBezTo>
                    <a:cubicBezTo>
                      <a:pt x="43" y="16"/>
                      <a:pt x="46" y="18"/>
                      <a:pt x="43" y="18"/>
                    </a:cubicBezTo>
                    <a:cubicBezTo>
                      <a:pt x="44" y="21"/>
                      <a:pt x="41" y="21"/>
                      <a:pt x="39" y="22"/>
                    </a:cubicBezTo>
                    <a:cubicBezTo>
                      <a:pt x="35" y="22"/>
                      <a:pt x="32" y="23"/>
                      <a:pt x="29" y="26"/>
                    </a:cubicBezTo>
                    <a:cubicBezTo>
                      <a:pt x="28" y="28"/>
                      <a:pt x="26" y="29"/>
                      <a:pt x="27" y="32"/>
                    </a:cubicBezTo>
                    <a:cubicBezTo>
                      <a:pt x="24" y="40"/>
                      <a:pt x="24" y="40"/>
                      <a:pt x="24" y="40"/>
                    </a:cubicBezTo>
                    <a:cubicBezTo>
                      <a:pt x="25" y="45"/>
                      <a:pt x="31" y="49"/>
                      <a:pt x="28" y="54"/>
                    </a:cubicBezTo>
                    <a:cubicBezTo>
                      <a:pt x="29" y="57"/>
                      <a:pt x="30" y="61"/>
                      <a:pt x="33" y="62"/>
                    </a:cubicBezTo>
                    <a:cubicBezTo>
                      <a:pt x="32" y="62"/>
                      <a:pt x="32" y="62"/>
                      <a:pt x="32" y="63"/>
                    </a:cubicBezTo>
                    <a:cubicBezTo>
                      <a:pt x="32" y="63"/>
                      <a:pt x="32" y="64"/>
                      <a:pt x="32" y="64"/>
                    </a:cubicBezTo>
                    <a:cubicBezTo>
                      <a:pt x="32" y="63"/>
                      <a:pt x="33" y="63"/>
                      <a:pt x="33" y="63"/>
                    </a:cubicBezTo>
                    <a:cubicBezTo>
                      <a:pt x="34" y="64"/>
                      <a:pt x="32" y="65"/>
                      <a:pt x="31" y="65"/>
                    </a:cubicBezTo>
                    <a:cubicBezTo>
                      <a:pt x="29" y="66"/>
                      <a:pt x="26" y="65"/>
                      <a:pt x="25" y="62"/>
                    </a:cubicBezTo>
                    <a:cubicBezTo>
                      <a:pt x="22" y="58"/>
                      <a:pt x="24" y="52"/>
                      <a:pt x="19" y="50"/>
                    </a:cubicBezTo>
                    <a:cubicBezTo>
                      <a:pt x="18" y="48"/>
                      <a:pt x="17" y="46"/>
                      <a:pt x="16" y="44"/>
                    </a:cubicBezTo>
                    <a:cubicBezTo>
                      <a:pt x="17" y="40"/>
                      <a:pt x="17" y="35"/>
                      <a:pt x="20" y="31"/>
                    </a:cubicBezTo>
                    <a:cubicBezTo>
                      <a:pt x="20" y="27"/>
                      <a:pt x="22" y="22"/>
                      <a:pt x="25" y="19"/>
                    </a:cubicBezTo>
                    <a:cubicBezTo>
                      <a:pt x="28" y="17"/>
                      <a:pt x="32" y="17"/>
                      <a:pt x="36" y="16"/>
                    </a:cubicBezTo>
                    <a:cubicBezTo>
                      <a:pt x="37" y="15"/>
                      <a:pt x="37" y="13"/>
                      <a:pt x="36" y="11"/>
                    </a:cubicBezTo>
                    <a:cubicBezTo>
                      <a:pt x="35" y="7"/>
                      <a:pt x="31" y="11"/>
                      <a:pt x="29" y="10"/>
                    </a:cubicBezTo>
                    <a:cubicBezTo>
                      <a:pt x="25" y="12"/>
                      <a:pt x="21" y="12"/>
                      <a:pt x="18" y="14"/>
                    </a:cubicBezTo>
                    <a:cubicBezTo>
                      <a:pt x="18" y="20"/>
                      <a:pt x="15" y="25"/>
                      <a:pt x="13" y="31"/>
                    </a:cubicBezTo>
                    <a:cubicBezTo>
                      <a:pt x="12" y="36"/>
                      <a:pt x="14" y="43"/>
                      <a:pt x="15" y="48"/>
                    </a:cubicBezTo>
                    <a:cubicBezTo>
                      <a:pt x="17" y="51"/>
                      <a:pt x="16" y="54"/>
                      <a:pt x="17" y="57"/>
                    </a:cubicBezTo>
                    <a:cubicBezTo>
                      <a:pt x="20" y="60"/>
                      <a:pt x="17" y="64"/>
                      <a:pt x="17" y="66"/>
                    </a:cubicBezTo>
                    <a:cubicBezTo>
                      <a:pt x="19" y="68"/>
                      <a:pt x="18" y="70"/>
                      <a:pt x="21" y="71"/>
                    </a:cubicBezTo>
                    <a:cubicBezTo>
                      <a:pt x="19" y="73"/>
                      <a:pt x="16" y="72"/>
                      <a:pt x="14" y="72"/>
                    </a:cubicBezTo>
                    <a:cubicBezTo>
                      <a:pt x="4" y="65"/>
                      <a:pt x="7" y="54"/>
                      <a:pt x="2" y="45"/>
                    </a:cubicBezTo>
                    <a:cubicBezTo>
                      <a:pt x="2" y="41"/>
                      <a:pt x="0" y="37"/>
                      <a:pt x="0" y="33"/>
                    </a:cubicBezTo>
                    <a:cubicBezTo>
                      <a:pt x="1" y="25"/>
                      <a:pt x="1" y="25"/>
                      <a:pt x="1" y="25"/>
                    </a:cubicBezTo>
                    <a:cubicBezTo>
                      <a:pt x="11" y="19"/>
                      <a:pt x="5" y="5"/>
                      <a:pt x="18" y="3"/>
                    </a:cubicBezTo>
                    <a:cubicBezTo>
                      <a:pt x="24" y="2"/>
                      <a:pt x="31" y="0"/>
                      <a:pt x="37" y="3"/>
                    </a:cubicBezTo>
                    <a:lnTo>
                      <a:pt x="40"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6" name="Freeform 190"/>
              <p:cNvSpPr/>
              <p:nvPr/>
            </p:nvSpPr>
            <p:spPr bwMode="auto">
              <a:xfrm>
                <a:off x="5688838" y="4282269"/>
                <a:ext cx="6888" cy="2756"/>
              </a:xfrm>
              <a:custGeom>
                <a:avLst/>
                <a:gdLst>
                  <a:gd name="T0" fmla="*/ 2 w 2"/>
                  <a:gd name="T1" fmla="*/ 0 h 1"/>
                  <a:gd name="T2" fmla="*/ 1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1" y="1"/>
                    </a:cubicBezTo>
                    <a:cubicBezTo>
                      <a:pt x="0" y="0"/>
                      <a:pt x="0" y="0"/>
                      <a:pt x="0" y="0"/>
                    </a:cubicBezTo>
                    <a:lnTo>
                      <a:pt x="2"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7" name="Freeform 191"/>
              <p:cNvSpPr/>
              <p:nvPr/>
            </p:nvSpPr>
            <p:spPr bwMode="auto">
              <a:xfrm>
                <a:off x="4776775" y="4327738"/>
                <a:ext cx="16533" cy="26179"/>
              </a:xfrm>
              <a:custGeom>
                <a:avLst/>
                <a:gdLst>
                  <a:gd name="T0" fmla="*/ 5 w 5"/>
                  <a:gd name="T1" fmla="*/ 7 h 8"/>
                  <a:gd name="T2" fmla="*/ 2 w 5"/>
                  <a:gd name="T3" fmla="*/ 7 h 8"/>
                  <a:gd name="T4" fmla="*/ 0 w 5"/>
                  <a:gd name="T5" fmla="*/ 1 h 8"/>
                  <a:gd name="T6" fmla="*/ 1 w 5"/>
                  <a:gd name="T7" fmla="*/ 0 h 8"/>
                  <a:gd name="T8" fmla="*/ 5 w 5"/>
                  <a:gd name="T9" fmla="*/ 7 h 8"/>
                </a:gdLst>
                <a:ahLst/>
                <a:cxnLst>
                  <a:cxn ang="0">
                    <a:pos x="T0" y="T1"/>
                  </a:cxn>
                  <a:cxn ang="0">
                    <a:pos x="T2" y="T3"/>
                  </a:cxn>
                  <a:cxn ang="0">
                    <a:pos x="T4" y="T5"/>
                  </a:cxn>
                  <a:cxn ang="0">
                    <a:pos x="T6" y="T7"/>
                  </a:cxn>
                  <a:cxn ang="0">
                    <a:pos x="T8" y="T9"/>
                  </a:cxn>
                </a:cxnLst>
                <a:rect l="0" t="0" r="r" b="b"/>
                <a:pathLst>
                  <a:path w="5" h="8">
                    <a:moveTo>
                      <a:pt x="5" y="7"/>
                    </a:moveTo>
                    <a:cubicBezTo>
                      <a:pt x="4" y="8"/>
                      <a:pt x="3" y="7"/>
                      <a:pt x="2" y="7"/>
                    </a:cubicBezTo>
                    <a:cubicBezTo>
                      <a:pt x="1" y="6"/>
                      <a:pt x="0" y="3"/>
                      <a:pt x="0" y="1"/>
                    </a:cubicBezTo>
                    <a:cubicBezTo>
                      <a:pt x="1" y="0"/>
                      <a:pt x="1" y="0"/>
                      <a:pt x="1" y="0"/>
                    </a:cubicBezTo>
                    <a:cubicBezTo>
                      <a:pt x="3" y="1"/>
                      <a:pt x="5" y="5"/>
                      <a:pt x="5"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8" name="Freeform 192"/>
              <p:cNvSpPr/>
              <p:nvPr/>
            </p:nvSpPr>
            <p:spPr bwMode="auto">
              <a:xfrm>
                <a:off x="5292050" y="4330494"/>
                <a:ext cx="136396" cy="147430"/>
              </a:xfrm>
              <a:custGeom>
                <a:avLst/>
                <a:gdLst>
                  <a:gd name="T0" fmla="*/ 36 w 42"/>
                  <a:gd name="T1" fmla="*/ 4 h 45"/>
                  <a:gd name="T2" fmla="*/ 39 w 42"/>
                  <a:gd name="T3" fmla="*/ 6 h 45"/>
                  <a:gd name="T4" fmla="*/ 40 w 42"/>
                  <a:gd name="T5" fmla="*/ 16 h 45"/>
                  <a:gd name="T6" fmla="*/ 27 w 42"/>
                  <a:gd name="T7" fmla="*/ 23 h 45"/>
                  <a:gd name="T8" fmla="*/ 26 w 42"/>
                  <a:gd name="T9" fmla="*/ 35 h 45"/>
                  <a:gd name="T10" fmla="*/ 26 w 42"/>
                  <a:gd name="T11" fmla="*/ 38 h 45"/>
                  <a:gd name="T12" fmla="*/ 28 w 42"/>
                  <a:gd name="T13" fmla="*/ 42 h 45"/>
                  <a:gd name="T14" fmla="*/ 21 w 42"/>
                  <a:gd name="T15" fmla="*/ 42 h 45"/>
                  <a:gd name="T16" fmla="*/ 19 w 42"/>
                  <a:gd name="T17" fmla="*/ 36 h 45"/>
                  <a:gd name="T18" fmla="*/ 18 w 42"/>
                  <a:gd name="T19" fmla="*/ 30 h 45"/>
                  <a:gd name="T20" fmla="*/ 19 w 42"/>
                  <a:gd name="T21" fmla="*/ 26 h 45"/>
                  <a:gd name="T22" fmla="*/ 21 w 42"/>
                  <a:gd name="T23" fmla="*/ 19 h 45"/>
                  <a:gd name="T24" fmla="*/ 27 w 42"/>
                  <a:gd name="T25" fmla="*/ 12 h 45"/>
                  <a:gd name="T26" fmla="*/ 32 w 42"/>
                  <a:gd name="T27" fmla="*/ 10 h 45"/>
                  <a:gd name="T28" fmla="*/ 30 w 42"/>
                  <a:gd name="T29" fmla="*/ 8 h 45"/>
                  <a:gd name="T30" fmla="*/ 17 w 42"/>
                  <a:gd name="T31" fmla="*/ 15 h 45"/>
                  <a:gd name="T32" fmla="*/ 16 w 42"/>
                  <a:gd name="T33" fmla="*/ 16 h 45"/>
                  <a:gd name="T34" fmla="*/ 15 w 42"/>
                  <a:gd name="T35" fmla="*/ 26 h 45"/>
                  <a:gd name="T36" fmla="*/ 15 w 42"/>
                  <a:gd name="T37" fmla="*/ 33 h 45"/>
                  <a:gd name="T38" fmla="*/ 14 w 42"/>
                  <a:gd name="T39" fmla="*/ 44 h 45"/>
                  <a:gd name="T40" fmla="*/ 8 w 42"/>
                  <a:gd name="T41" fmla="*/ 41 h 45"/>
                  <a:gd name="T42" fmla="*/ 5 w 42"/>
                  <a:gd name="T43" fmla="*/ 33 h 45"/>
                  <a:gd name="T44" fmla="*/ 1 w 42"/>
                  <a:gd name="T45" fmla="*/ 25 h 45"/>
                  <a:gd name="T46" fmla="*/ 7 w 42"/>
                  <a:gd name="T47" fmla="*/ 11 h 45"/>
                  <a:gd name="T48" fmla="*/ 8 w 42"/>
                  <a:gd name="T49" fmla="*/ 7 h 45"/>
                  <a:gd name="T50" fmla="*/ 18 w 42"/>
                  <a:gd name="T51" fmla="*/ 0 h 45"/>
                  <a:gd name="T52" fmla="*/ 36 w 42"/>
                  <a:gd name="T5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45">
                    <a:moveTo>
                      <a:pt x="36" y="4"/>
                    </a:moveTo>
                    <a:cubicBezTo>
                      <a:pt x="36" y="5"/>
                      <a:pt x="38" y="5"/>
                      <a:pt x="39" y="6"/>
                    </a:cubicBezTo>
                    <a:cubicBezTo>
                      <a:pt x="38" y="10"/>
                      <a:pt x="42" y="12"/>
                      <a:pt x="40" y="16"/>
                    </a:cubicBezTo>
                    <a:cubicBezTo>
                      <a:pt x="36" y="19"/>
                      <a:pt x="30" y="18"/>
                      <a:pt x="27" y="23"/>
                    </a:cubicBezTo>
                    <a:cubicBezTo>
                      <a:pt x="24" y="27"/>
                      <a:pt x="26" y="31"/>
                      <a:pt x="26" y="35"/>
                    </a:cubicBezTo>
                    <a:cubicBezTo>
                      <a:pt x="25" y="36"/>
                      <a:pt x="25" y="37"/>
                      <a:pt x="26" y="38"/>
                    </a:cubicBezTo>
                    <a:cubicBezTo>
                      <a:pt x="27" y="39"/>
                      <a:pt x="28" y="41"/>
                      <a:pt x="28" y="42"/>
                    </a:cubicBezTo>
                    <a:cubicBezTo>
                      <a:pt x="25" y="44"/>
                      <a:pt x="23" y="43"/>
                      <a:pt x="21" y="42"/>
                    </a:cubicBezTo>
                    <a:cubicBezTo>
                      <a:pt x="18" y="41"/>
                      <a:pt x="19" y="37"/>
                      <a:pt x="19" y="36"/>
                    </a:cubicBezTo>
                    <a:cubicBezTo>
                      <a:pt x="19" y="34"/>
                      <a:pt x="20" y="31"/>
                      <a:pt x="18" y="30"/>
                    </a:cubicBezTo>
                    <a:cubicBezTo>
                      <a:pt x="20" y="28"/>
                      <a:pt x="18" y="27"/>
                      <a:pt x="19" y="26"/>
                    </a:cubicBezTo>
                    <a:cubicBezTo>
                      <a:pt x="21" y="19"/>
                      <a:pt x="21" y="19"/>
                      <a:pt x="21" y="19"/>
                    </a:cubicBezTo>
                    <a:cubicBezTo>
                      <a:pt x="23" y="16"/>
                      <a:pt x="26" y="16"/>
                      <a:pt x="27" y="12"/>
                    </a:cubicBezTo>
                    <a:cubicBezTo>
                      <a:pt x="28" y="11"/>
                      <a:pt x="31" y="11"/>
                      <a:pt x="32" y="10"/>
                    </a:cubicBezTo>
                    <a:cubicBezTo>
                      <a:pt x="32" y="9"/>
                      <a:pt x="31" y="8"/>
                      <a:pt x="30" y="8"/>
                    </a:cubicBezTo>
                    <a:cubicBezTo>
                      <a:pt x="26" y="11"/>
                      <a:pt x="21" y="12"/>
                      <a:pt x="17" y="15"/>
                    </a:cubicBezTo>
                    <a:cubicBezTo>
                      <a:pt x="16" y="16"/>
                      <a:pt x="16" y="16"/>
                      <a:pt x="16" y="16"/>
                    </a:cubicBezTo>
                    <a:cubicBezTo>
                      <a:pt x="16" y="20"/>
                      <a:pt x="17" y="24"/>
                      <a:pt x="15" y="26"/>
                    </a:cubicBezTo>
                    <a:cubicBezTo>
                      <a:pt x="14" y="29"/>
                      <a:pt x="14" y="31"/>
                      <a:pt x="15" y="33"/>
                    </a:cubicBezTo>
                    <a:cubicBezTo>
                      <a:pt x="14" y="37"/>
                      <a:pt x="19" y="41"/>
                      <a:pt x="14" y="44"/>
                    </a:cubicBezTo>
                    <a:cubicBezTo>
                      <a:pt x="11" y="45"/>
                      <a:pt x="9" y="44"/>
                      <a:pt x="8" y="41"/>
                    </a:cubicBezTo>
                    <a:cubicBezTo>
                      <a:pt x="6" y="39"/>
                      <a:pt x="6" y="36"/>
                      <a:pt x="5" y="33"/>
                    </a:cubicBezTo>
                    <a:cubicBezTo>
                      <a:pt x="3" y="31"/>
                      <a:pt x="0" y="28"/>
                      <a:pt x="1" y="25"/>
                    </a:cubicBezTo>
                    <a:cubicBezTo>
                      <a:pt x="0" y="19"/>
                      <a:pt x="6" y="17"/>
                      <a:pt x="7" y="11"/>
                    </a:cubicBezTo>
                    <a:cubicBezTo>
                      <a:pt x="7" y="10"/>
                      <a:pt x="7" y="8"/>
                      <a:pt x="8" y="7"/>
                    </a:cubicBezTo>
                    <a:cubicBezTo>
                      <a:pt x="13" y="6"/>
                      <a:pt x="13" y="0"/>
                      <a:pt x="18" y="0"/>
                    </a:cubicBezTo>
                    <a:cubicBezTo>
                      <a:pt x="24" y="1"/>
                      <a:pt x="31" y="1"/>
                      <a:pt x="36"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9" name="Freeform 193"/>
              <p:cNvSpPr/>
              <p:nvPr/>
            </p:nvSpPr>
            <p:spPr bwMode="auto">
              <a:xfrm>
                <a:off x="4626602" y="4347028"/>
                <a:ext cx="13777" cy="9645"/>
              </a:xfrm>
              <a:custGeom>
                <a:avLst/>
                <a:gdLst>
                  <a:gd name="T0" fmla="*/ 4 w 4"/>
                  <a:gd name="T1" fmla="*/ 0 h 3"/>
                  <a:gd name="T2" fmla="*/ 2 w 4"/>
                  <a:gd name="T3" fmla="*/ 3 h 3"/>
                  <a:gd name="T4" fmla="*/ 0 w 4"/>
                  <a:gd name="T5" fmla="*/ 2 h 3"/>
                  <a:gd name="T6" fmla="*/ 4 w 4"/>
                  <a:gd name="T7" fmla="*/ 0 h 3"/>
                </a:gdLst>
                <a:ahLst/>
                <a:cxnLst>
                  <a:cxn ang="0">
                    <a:pos x="T0" y="T1"/>
                  </a:cxn>
                  <a:cxn ang="0">
                    <a:pos x="T2" y="T3"/>
                  </a:cxn>
                  <a:cxn ang="0">
                    <a:pos x="T4" y="T5"/>
                  </a:cxn>
                  <a:cxn ang="0">
                    <a:pos x="T6" y="T7"/>
                  </a:cxn>
                </a:cxnLst>
                <a:rect l="0" t="0" r="r" b="b"/>
                <a:pathLst>
                  <a:path w="4" h="3">
                    <a:moveTo>
                      <a:pt x="4" y="0"/>
                    </a:moveTo>
                    <a:cubicBezTo>
                      <a:pt x="4" y="1"/>
                      <a:pt x="3" y="3"/>
                      <a:pt x="2" y="3"/>
                    </a:cubicBezTo>
                    <a:cubicBezTo>
                      <a:pt x="1" y="3"/>
                      <a:pt x="0" y="2"/>
                      <a:pt x="0" y="2"/>
                    </a:cubicBezTo>
                    <a:cubicBezTo>
                      <a:pt x="0" y="0"/>
                      <a:pt x="3" y="0"/>
                      <a:pt x="4"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0" name="Freeform 194"/>
              <p:cNvSpPr/>
              <p:nvPr/>
            </p:nvSpPr>
            <p:spPr bwMode="auto">
              <a:xfrm>
                <a:off x="4774020" y="4406274"/>
                <a:ext cx="22044" cy="6889"/>
              </a:xfrm>
              <a:custGeom>
                <a:avLst/>
                <a:gdLst>
                  <a:gd name="T0" fmla="*/ 7 w 7"/>
                  <a:gd name="T1" fmla="*/ 0 h 2"/>
                  <a:gd name="T2" fmla="*/ 7 w 7"/>
                  <a:gd name="T3" fmla="*/ 2 h 2"/>
                  <a:gd name="T4" fmla="*/ 0 w 7"/>
                  <a:gd name="T5" fmla="*/ 2 h 2"/>
                  <a:gd name="T6" fmla="*/ 3 w 7"/>
                  <a:gd name="T7" fmla="*/ 0 h 2"/>
                  <a:gd name="T8" fmla="*/ 7 w 7"/>
                  <a:gd name="T9" fmla="*/ 0 h 2"/>
                </a:gdLst>
                <a:ahLst/>
                <a:cxnLst>
                  <a:cxn ang="0">
                    <a:pos x="T0" y="T1"/>
                  </a:cxn>
                  <a:cxn ang="0">
                    <a:pos x="T2" y="T3"/>
                  </a:cxn>
                  <a:cxn ang="0">
                    <a:pos x="T4" y="T5"/>
                  </a:cxn>
                  <a:cxn ang="0">
                    <a:pos x="T6" y="T7"/>
                  </a:cxn>
                  <a:cxn ang="0">
                    <a:pos x="T8" y="T9"/>
                  </a:cxn>
                </a:cxnLst>
                <a:rect l="0" t="0" r="r" b="b"/>
                <a:pathLst>
                  <a:path w="7" h="2">
                    <a:moveTo>
                      <a:pt x="7" y="0"/>
                    </a:moveTo>
                    <a:cubicBezTo>
                      <a:pt x="7" y="2"/>
                      <a:pt x="7" y="2"/>
                      <a:pt x="7" y="2"/>
                    </a:cubicBezTo>
                    <a:cubicBezTo>
                      <a:pt x="5" y="2"/>
                      <a:pt x="2" y="2"/>
                      <a:pt x="0" y="2"/>
                    </a:cubicBezTo>
                    <a:cubicBezTo>
                      <a:pt x="0" y="1"/>
                      <a:pt x="2" y="0"/>
                      <a:pt x="3" y="0"/>
                    </a:cubicBezTo>
                    <a:cubicBezTo>
                      <a:pt x="4" y="0"/>
                      <a:pt x="5" y="1"/>
                      <a:pt x="7"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1" name="Freeform 195"/>
              <p:cNvSpPr/>
              <p:nvPr/>
            </p:nvSpPr>
            <p:spPr bwMode="auto">
              <a:xfrm>
                <a:off x="4688600" y="4439343"/>
                <a:ext cx="837665" cy="552519"/>
              </a:xfrm>
              <a:custGeom>
                <a:avLst/>
                <a:gdLst>
                  <a:gd name="T0" fmla="*/ 254 w 257"/>
                  <a:gd name="T1" fmla="*/ 13 h 169"/>
                  <a:gd name="T2" fmla="*/ 234 w 257"/>
                  <a:gd name="T3" fmla="*/ 34 h 169"/>
                  <a:gd name="T4" fmla="*/ 172 w 257"/>
                  <a:gd name="T5" fmla="*/ 46 h 169"/>
                  <a:gd name="T6" fmla="*/ 215 w 257"/>
                  <a:gd name="T7" fmla="*/ 33 h 169"/>
                  <a:gd name="T8" fmla="*/ 195 w 257"/>
                  <a:gd name="T9" fmla="*/ 34 h 169"/>
                  <a:gd name="T10" fmla="*/ 160 w 257"/>
                  <a:gd name="T11" fmla="*/ 43 h 169"/>
                  <a:gd name="T12" fmla="*/ 143 w 257"/>
                  <a:gd name="T13" fmla="*/ 52 h 169"/>
                  <a:gd name="T14" fmla="*/ 148 w 257"/>
                  <a:gd name="T15" fmla="*/ 56 h 169"/>
                  <a:gd name="T16" fmla="*/ 156 w 257"/>
                  <a:gd name="T17" fmla="*/ 64 h 169"/>
                  <a:gd name="T18" fmla="*/ 218 w 257"/>
                  <a:gd name="T19" fmla="*/ 53 h 169"/>
                  <a:gd name="T20" fmla="*/ 238 w 257"/>
                  <a:gd name="T21" fmla="*/ 48 h 169"/>
                  <a:gd name="T22" fmla="*/ 208 w 257"/>
                  <a:gd name="T23" fmla="*/ 67 h 169"/>
                  <a:gd name="T24" fmla="*/ 202 w 257"/>
                  <a:gd name="T25" fmla="*/ 80 h 169"/>
                  <a:gd name="T26" fmla="*/ 147 w 257"/>
                  <a:gd name="T27" fmla="*/ 88 h 169"/>
                  <a:gd name="T28" fmla="*/ 103 w 257"/>
                  <a:gd name="T29" fmla="*/ 88 h 169"/>
                  <a:gd name="T30" fmla="*/ 115 w 257"/>
                  <a:gd name="T31" fmla="*/ 101 h 169"/>
                  <a:gd name="T32" fmla="*/ 122 w 257"/>
                  <a:gd name="T33" fmla="*/ 136 h 169"/>
                  <a:gd name="T34" fmla="*/ 97 w 257"/>
                  <a:gd name="T35" fmla="*/ 166 h 169"/>
                  <a:gd name="T36" fmla="*/ 69 w 257"/>
                  <a:gd name="T37" fmla="*/ 158 h 169"/>
                  <a:gd name="T38" fmla="*/ 65 w 257"/>
                  <a:gd name="T39" fmla="*/ 157 h 169"/>
                  <a:gd name="T40" fmla="*/ 46 w 257"/>
                  <a:gd name="T41" fmla="*/ 136 h 169"/>
                  <a:gd name="T42" fmla="*/ 80 w 257"/>
                  <a:gd name="T43" fmla="*/ 87 h 169"/>
                  <a:gd name="T44" fmla="*/ 90 w 257"/>
                  <a:gd name="T45" fmla="*/ 82 h 169"/>
                  <a:gd name="T46" fmla="*/ 60 w 257"/>
                  <a:gd name="T47" fmla="*/ 81 h 169"/>
                  <a:gd name="T48" fmla="*/ 53 w 257"/>
                  <a:gd name="T49" fmla="*/ 87 h 169"/>
                  <a:gd name="T50" fmla="*/ 45 w 257"/>
                  <a:gd name="T51" fmla="*/ 95 h 169"/>
                  <a:gd name="T52" fmla="*/ 32 w 257"/>
                  <a:gd name="T53" fmla="*/ 114 h 169"/>
                  <a:gd name="T54" fmla="*/ 0 w 257"/>
                  <a:gd name="T55" fmla="*/ 128 h 169"/>
                  <a:gd name="T56" fmla="*/ 36 w 257"/>
                  <a:gd name="T57" fmla="*/ 101 h 169"/>
                  <a:gd name="T58" fmla="*/ 75 w 257"/>
                  <a:gd name="T59" fmla="*/ 35 h 169"/>
                  <a:gd name="T60" fmla="*/ 88 w 257"/>
                  <a:gd name="T61" fmla="*/ 40 h 169"/>
                  <a:gd name="T62" fmla="*/ 69 w 257"/>
                  <a:gd name="T63" fmla="*/ 57 h 169"/>
                  <a:gd name="T64" fmla="*/ 76 w 257"/>
                  <a:gd name="T65" fmla="*/ 65 h 169"/>
                  <a:gd name="T66" fmla="*/ 83 w 257"/>
                  <a:gd name="T67" fmla="*/ 74 h 169"/>
                  <a:gd name="T68" fmla="*/ 104 w 257"/>
                  <a:gd name="T69" fmla="*/ 68 h 169"/>
                  <a:gd name="T70" fmla="*/ 102 w 257"/>
                  <a:gd name="T71" fmla="*/ 76 h 169"/>
                  <a:gd name="T72" fmla="*/ 105 w 257"/>
                  <a:gd name="T73" fmla="*/ 76 h 169"/>
                  <a:gd name="T74" fmla="*/ 123 w 257"/>
                  <a:gd name="T75" fmla="*/ 68 h 169"/>
                  <a:gd name="T76" fmla="*/ 132 w 257"/>
                  <a:gd name="T77" fmla="*/ 46 h 169"/>
                  <a:gd name="T78" fmla="*/ 115 w 257"/>
                  <a:gd name="T79" fmla="*/ 36 h 169"/>
                  <a:gd name="T80" fmla="*/ 113 w 257"/>
                  <a:gd name="T81" fmla="*/ 54 h 169"/>
                  <a:gd name="T82" fmla="*/ 101 w 257"/>
                  <a:gd name="T83" fmla="*/ 64 h 169"/>
                  <a:gd name="T84" fmla="*/ 111 w 257"/>
                  <a:gd name="T85" fmla="*/ 39 h 169"/>
                  <a:gd name="T86" fmla="*/ 111 w 257"/>
                  <a:gd name="T87" fmla="*/ 30 h 169"/>
                  <a:gd name="T88" fmla="*/ 152 w 257"/>
                  <a:gd name="T89" fmla="*/ 29 h 169"/>
                  <a:gd name="T90" fmla="*/ 165 w 257"/>
                  <a:gd name="T91" fmla="*/ 25 h 169"/>
                  <a:gd name="T92" fmla="*/ 206 w 257"/>
                  <a:gd name="T93" fmla="*/ 20 h 169"/>
                  <a:gd name="T94" fmla="*/ 255 w 257"/>
                  <a:gd name="T9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7" h="169">
                    <a:moveTo>
                      <a:pt x="257" y="4"/>
                    </a:moveTo>
                    <a:cubicBezTo>
                      <a:pt x="256" y="5"/>
                      <a:pt x="256" y="7"/>
                      <a:pt x="256" y="9"/>
                    </a:cubicBezTo>
                    <a:cubicBezTo>
                      <a:pt x="254" y="11"/>
                      <a:pt x="254" y="11"/>
                      <a:pt x="254" y="11"/>
                    </a:cubicBezTo>
                    <a:cubicBezTo>
                      <a:pt x="255" y="11"/>
                      <a:pt x="254" y="12"/>
                      <a:pt x="254" y="13"/>
                    </a:cubicBezTo>
                    <a:cubicBezTo>
                      <a:pt x="252" y="13"/>
                      <a:pt x="254" y="16"/>
                      <a:pt x="252" y="16"/>
                    </a:cubicBezTo>
                    <a:cubicBezTo>
                      <a:pt x="250" y="19"/>
                      <a:pt x="254" y="25"/>
                      <a:pt x="249" y="24"/>
                    </a:cubicBezTo>
                    <a:cubicBezTo>
                      <a:pt x="245" y="27"/>
                      <a:pt x="243" y="29"/>
                      <a:pt x="239" y="30"/>
                    </a:cubicBezTo>
                    <a:cubicBezTo>
                      <a:pt x="238" y="32"/>
                      <a:pt x="236" y="33"/>
                      <a:pt x="234" y="34"/>
                    </a:cubicBezTo>
                    <a:cubicBezTo>
                      <a:pt x="228" y="35"/>
                      <a:pt x="223" y="38"/>
                      <a:pt x="217" y="41"/>
                    </a:cubicBezTo>
                    <a:cubicBezTo>
                      <a:pt x="212" y="43"/>
                      <a:pt x="207" y="41"/>
                      <a:pt x="203" y="44"/>
                    </a:cubicBezTo>
                    <a:cubicBezTo>
                      <a:pt x="194" y="46"/>
                      <a:pt x="185" y="49"/>
                      <a:pt x="175" y="48"/>
                    </a:cubicBezTo>
                    <a:cubicBezTo>
                      <a:pt x="173" y="48"/>
                      <a:pt x="173" y="46"/>
                      <a:pt x="172" y="46"/>
                    </a:cubicBezTo>
                    <a:cubicBezTo>
                      <a:pt x="172" y="44"/>
                      <a:pt x="173" y="42"/>
                      <a:pt x="175" y="42"/>
                    </a:cubicBezTo>
                    <a:cubicBezTo>
                      <a:pt x="180" y="43"/>
                      <a:pt x="184" y="40"/>
                      <a:pt x="189" y="40"/>
                    </a:cubicBezTo>
                    <a:cubicBezTo>
                      <a:pt x="193" y="40"/>
                      <a:pt x="197" y="37"/>
                      <a:pt x="201" y="37"/>
                    </a:cubicBezTo>
                    <a:cubicBezTo>
                      <a:pt x="204" y="33"/>
                      <a:pt x="209" y="32"/>
                      <a:pt x="215" y="33"/>
                    </a:cubicBezTo>
                    <a:cubicBezTo>
                      <a:pt x="217" y="32"/>
                      <a:pt x="219" y="32"/>
                      <a:pt x="220" y="30"/>
                    </a:cubicBezTo>
                    <a:cubicBezTo>
                      <a:pt x="219" y="28"/>
                      <a:pt x="216" y="28"/>
                      <a:pt x="214" y="28"/>
                    </a:cubicBezTo>
                    <a:cubicBezTo>
                      <a:pt x="210" y="31"/>
                      <a:pt x="204" y="28"/>
                      <a:pt x="201" y="32"/>
                    </a:cubicBezTo>
                    <a:cubicBezTo>
                      <a:pt x="199" y="32"/>
                      <a:pt x="198" y="35"/>
                      <a:pt x="195" y="34"/>
                    </a:cubicBezTo>
                    <a:cubicBezTo>
                      <a:pt x="192" y="37"/>
                      <a:pt x="187" y="36"/>
                      <a:pt x="183" y="38"/>
                    </a:cubicBezTo>
                    <a:cubicBezTo>
                      <a:pt x="179" y="37"/>
                      <a:pt x="176" y="39"/>
                      <a:pt x="173" y="41"/>
                    </a:cubicBezTo>
                    <a:cubicBezTo>
                      <a:pt x="171" y="40"/>
                      <a:pt x="168" y="41"/>
                      <a:pt x="165" y="41"/>
                    </a:cubicBezTo>
                    <a:cubicBezTo>
                      <a:pt x="163" y="41"/>
                      <a:pt x="161" y="41"/>
                      <a:pt x="160" y="43"/>
                    </a:cubicBezTo>
                    <a:cubicBezTo>
                      <a:pt x="160" y="44"/>
                      <a:pt x="161" y="44"/>
                      <a:pt x="161" y="44"/>
                    </a:cubicBezTo>
                    <a:cubicBezTo>
                      <a:pt x="163" y="43"/>
                      <a:pt x="165" y="44"/>
                      <a:pt x="166" y="45"/>
                    </a:cubicBezTo>
                    <a:cubicBezTo>
                      <a:pt x="167" y="46"/>
                      <a:pt x="166" y="48"/>
                      <a:pt x="166" y="49"/>
                    </a:cubicBezTo>
                    <a:cubicBezTo>
                      <a:pt x="159" y="51"/>
                      <a:pt x="149" y="47"/>
                      <a:pt x="143" y="52"/>
                    </a:cubicBezTo>
                    <a:cubicBezTo>
                      <a:pt x="141" y="51"/>
                      <a:pt x="139" y="52"/>
                      <a:pt x="138" y="52"/>
                    </a:cubicBezTo>
                    <a:cubicBezTo>
                      <a:pt x="136" y="55"/>
                      <a:pt x="136" y="55"/>
                      <a:pt x="136" y="55"/>
                    </a:cubicBezTo>
                    <a:cubicBezTo>
                      <a:pt x="137" y="56"/>
                      <a:pt x="138" y="57"/>
                      <a:pt x="139" y="58"/>
                    </a:cubicBezTo>
                    <a:cubicBezTo>
                      <a:pt x="142" y="57"/>
                      <a:pt x="146" y="59"/>
                      <a:pt x="148" y="56"/>
                    </a:cubicBezTo>
                    <a:cubicBezTo>
                      <a:pt x="149" y="56"/>
                      <a:pt x="151" y="57"/>
                      <a:pt x="151" y="59"/>
                    </a:cubicBezTo>
                    <a:cubicBezTo>
                      <a:pt x="151" y="61"/>
                      <a:pt x="149" y="61"/>
                      <a:pt x="148" y="62"/>
                    </a:cubicBezTo>
                    <a:cubicBezTo>
                      <a:pt x="147" y="62"/>
                      <a:pt x="145" y="62"/>
                      <a:pt x="144" y="63"/>
                    </a:cubicBezTo>
                    <a:cubicBezTo>
                      <a:pt x="148" y="67"/>
                      <a:pt x="152" y="62"/>
                      <a:pt x="156" y="64"/>
                    </a:cubicBezTo>
                    <a:cubicBezTo>
                      <a:pt x="160" y="61"/>
                      <a:pt x="166" y="66"/>
                      <a:pt x="169" y="61"/>
                    </a:cubicBezTo>
                    <a:cubicBezTo>
                      <a:pt x="175" y="60"/>
                      <a:pt x="180" y="60"/>
                      <a:pt x="185" y="60"/>
                    </a:cubicBezTo>
                    <a:cubicBezTo>
                      <a:pt x="191" y="61"/>
                      <a:pt x="194" y="53"/>
                      <a:pt x="200" y="57"/>
                    </a:cubicBezTo>
                    <a:cubicBezTo>
                      <a:pt x="207" y="59"/>
                      <a:pt x="211" y="52"/>
                      <a:pt x="218" y="53"/>
                    </a:cubicBezTo>
                    <a:cubicBezTo>
                      <a:pt x="223" y="49"/>
                      <a:pt x="231" y="49"/>
                      <a:pt x="234" y="42"/>
                    </a:cubicBezTo>
                    <a:cubicBezTo>
                      <a:pt x="234" y="41"/>
                      <a:pt x="235" y="39"/>
                      <a:pt x="236" y="39"/>
                    </a:cubicBezTo>
                    <a:cubicBezTo>
                      <a:pt x="238" y="39"/>
                      <a:pt x="239" y="40"/>
                      <a:pt x="240" y="41"/>
                    </a:cubicBezTo>
                    <a:cubicBezTo>
                      <a:pt x="238" y="44"/>
                      <a:pt x="241" y="46"/>
                      <a:pt x="238" y="48"/>
                    </a:cubicBezTo>
                    <a:cubicBezTo>
                      <a:pt x="238" y="52"/>
                      <a:pt x="234" y="52"/>
                      <a:pt x="233" y="55"/>
                    </a:cubicBezTo>
                    <a:cubicBezTo>
                      <a:pt x="227" y="56"/>
                      <a:pt x="221" y="60"/>
                      <a:pt x="215" y="61"/>
                    </a:cubicBezTo>
                    <a:cubicBezTo>
                      <a:pt x="211" y="63"/>
                      <a:pt x="205" y="62"/>
                      <a:pt x="202" y="65"/>
                    </a:cubicBezTo>
                    <a:cubicBezTo>
                      <a:pt x="204" y="65"/>
                      <a:pt x="206" y="68"/>
                      <a:pt x="208" y="67"/>
                    </a:cubicBezTo>
                    <a:cubicBezTo>
                      <a:pt x="211" y="67"/>
                      <a:pt x="214" y="64"/>
                      <a:pt x="217" y="66"/>
                    </a:cubicBezTo>
                    <a:cubicBezTo>
                      <a:pt x="216" y="69"/>
                      <a:pt x="218" y="70"/>
                      <a:pt x="217" y="73"/>
                    </a:cubicBezTo>
                    <a:cubicBezTo>
                      <a:pt x="213" y="76"/>
                      <a:pt x="210" y="78"/>
                      <a:pt x="205" y="79"/>
                    </a:cubicBezTo>
                    <a:cubicBezTo>
                      <a:pt x="204" y="80"/>
                      <a:pt x="203" y="80"/>
                      <a:pt x="202" y="80"/>
                    </a:cubicBezTo>
                    <a:cubicBezTo>
                      <a:pt x="199" y="82"/>
                      <a:pt x="197" y="85"/>
                      <a:pt x="193" y="84"/>
                    </a:cubicBezTo>
                    <a:cubicBezTo>
                      <a:pt x="187" y="86"/>
                      <a:pt x="181" y="86"/>
                      <a:pt x="175" y="86"/>
                    </a:cubicBezTo>
                    <a:cubicBezTo>
                      <a:pt x="173" y="88"/>
                      <a:pt x="170" y="86"/>
                      <a:pt x="168" y="87"/>
                    </a:cubicBezTo>
                    <a:cubicBezTo>
                      <a:pt x="161" y="88"/>
                      <a:pt x="154" y="90"/>
                      <a:pt x="147" y="88"/>
                    </a:cubicBezTo>
                    <a:cubicBezTo>
                      <a:pt x="141" y="91"/>
                      <a:pt x="134" y="88"/>
                      <a:pt x="129" y="92"/>
                    </a:cubicBezTo>
                    <a:cubicBezTo>
                      <a:pt x="127" y="92"/>
                      <a:pt x="123" y="94"/>
                      <a:pt x="121" y="92"/>
                    </a:cubicBezTo>
                    <a:cubicBezTo>
                      <a:pt x="120" y="89"/>
                      <a:pt x="122" y="87"/>
                      <a:pt x="121" y="85"/>
                    </a:cubicBezTo>
                    <a:cubicBezTo>
                      <a:pt x="116" y="88"/>
                      <a:pt x="109" y="88"/>
                      <a:pt x="103" y="88"/>
                    </a:cubicBezTo>
                    <a:cubicBezTo>
                      <a:pt x="102" y="89"/>
                      <a:pt x="100" y="90"/>
                      <a:pt x="100" y="92"/>
                    </a:cubicBezTo>
                    <a:cubicBezTo>
                      <a:pt x="102" y="94"/>
                      <a:pt x="102" y="97"/>
                      <a:pt x="106" y="97"/>
                    </a:cubicBezTo>
                    <a:cubicBezTo>
                      <a:pt x="105" y="97"/>
                      <a:pt x="105" y="97"/>
                      <a:pt x="105" y="97"/>
                    </a:cubicBezTo>
                    <a:cubicBezTo>
                      <a:pt x="108" y="100"/>
                      <a:pt x="112" y="99"/>
                      <a:pt x="115" y="101"/>
                    </a:cubicBezTo>
                    <a:cubicBezTo>
                      <a:pt x="119" y="102"/>
                      <a:pt x="122" y="105"/>
                      <a:pt x="123" y="108"/>
                    </a:cubicBezTo>
                    <a:cubicBezTo>
                      <a:pt x="122" y="110"/>
                      <a:pt x="124" y="110"/>
                      <a:pt x="124" y="111"/>
                    </a:cubicBezTo>
                    <a:cubicBezTo>
                      <a:pt x="126" y="116"/>
                      <a:pt x="123" y="122"/>
                      <a:pt x="127" y="126"/>
                    </a:cubicBezTo>
                    <a:cubicBezTo>
                      <a:pt x="125" y="129"/>
                      <a:pt x="125" y="134"/>
                      <a:pt x="122" y="136"/>
                    </a:cubicBezTo>
                    <a:cubicBezTo>
                      <a:pt x="123" y="141"/>
                      <a:pt x="121" y="146"/>
                      <a:pt x="120" y="150"/>
                    </a:cubicBezTo>
                    <a:cubicBezTo>
                      <a:pt x="118" y="153"/>
                      <a:pt x="114" y="157"/>
                      <a:pt x="110" y="157"/>
                    </a:cubicBezTo>
                    <a:cubicBezTo>
                      <a:pt x="107" y="158"/>
                      <a:pt x="104" y="158"/>
                      <a:pt x="102" y="161"/>
                    </a:cubicBezTo>
                    <a:cubicBezTo>
                      <a:pt x="100" y="162"/>
                      <a:pt x="100" y="166"/>
                      <a:pt x="97" y="166"/>
                    </a:cubicBezTo>
                    <a:cubicBezTo>
                      <a:pt x="93" y="165"/>
                      <a:pt x="94" y="160"/>
                      <a:pt x="90" y="161"/>
                    </a:cubicBezTo>
                    <a:cubicBezTo>
                      <a:pt x="89" y="163"/>
                      <a:pt x="93" y="166"/>
                      <a:pt x="89" y="167"/>
                    </a:cubicBezTo>
                    <a:cubicBezTo>
                      <a:pt x="84" y="169"/>
                      <a:pt x="78" y="166"/>
                      <a:pt x="73" y="164"/>
                    </a:cubicBezTo>
                    <a:cubicBezTo>
                      <a:pt x="71" y="163"/>
                      <a:pt x="68" y="161"/>
                      <a:pt x="69" y="158"/>
                    </a:cubicBezTo>
                    <a:cubicBezTo>
                      <a:pt x="70" y="155"/>
                      <a:pt x="66" y="154"/>
                      <a:pt x="67" y="151"/>
                    </a:cubicBezTo>
                    <a:cubicBezTo>
                      <a:pt x="66" y="150"/>
                      <a:pt x="65" y="148"/>
                      <a:pt x="63" y="149"/>
                    </a:cubicBezTo>
                    <a:cubicBezTo>
                      <a:pt x="61" y="149"/>
                      <a:pt x="62" y="151"/>
                      <a:pt x="62" y="152"/>
                    </a:cubicBezTo>
                    <a:cubicBezTo>
                      <a:pt x="64" y="153"/>
                      <a:pt x="65" y="155"/>
                      <a:pt x="65" y="157"/>
                    </a:cubicBezTo>
                    <a:cubicBezTo>
                      <a:pt x="65" y="159"/>
                      <a:pt x="64" y="160"/>
                      <a:pt x="63" y="160"/>
                    </a:cubicBezTo>
                    <a:cubicBezTo>
                      <a:pt x="56" y="159"/>
                      <a:pt x="51" y="154"/>
                      <a:pt x="47" y="148"/>
                    </a:cubicBezTo>
                    <a:cubicBezTo>
                      <a:pt x="47" y="146"/>
                      <a:pt x="44" y="143"/>
                      <a:pt x="45" y="140"/>
                    </a:cubicBezTo>
                    <a:cubicBezTo>
                      <a:pt x="44" y="139"/>
                      <a:pt x="46" y="138"/>
                      <a:pt x="46" y="136"/>
                    </a:cubicBezTo>
                    <a:cubicBezTo>
                      <a:pt x="45" y="131"/>
                      <a:pt x="43" y="124"/>
                      <a:pt x="45" y="119"/>
                    </a:cubicBezTo>
                    <a:cubicBezTo>
                      <a:pt x="46" y="114"/>
                      <a:pt x="47" y="108"/>
                      <a:pt x="51" y="105"/>
                    </a:cubicBezTo>
                    <a:cubicBezTo>
                      <a:pt x="53" y="102"/>
                      <a:pt x="56" y="103"/>
                      <a:pt x="59" y="102"/>
                    </a:cubicBezTo>
                    <a:cubicBezTo>
                      <a:pt x="65" y="97"/>
                      <a:pt x="73" y="93"/>
                      <a:pt x="80" y="87"/>
                    </a:cubicBezTo>
                    <a:cubicBezTo>
                      <a:pt x="85" y="86"/>
                      <a:pt x="91" y="87"/>
                      <a:pt x="97" y="86"/>
                    </a:cubicBezTo>
                    <a:cubicBezTo>
                      <a:pt x="97" y="87"/>
                      <a:pt x="98" y="88"/>
                      <a:pt x="99" y="87"/>
                    </a:cubicBezTo>
                    <a:cubicBezTo>
                      <a:pt x="100" y="86"/>
                      <a:pt x="100" y="84"/>
                      <a:pt x="100" y="83"/>
                    </a:cubicBezTo>
                    <a:cubicBezTo>
                      <a:pt x="97" y="81"/>
                      <a:pt x="93" y="82"/>
                      <a:pt x="90" y="82"/>
                    </a:cubicBezTo>
                    <a:cubicBezTo>
                      <a:pt x="87" y="81"/>
                      <a:pt x="83" y="84"/>
                      <a:pt x="80" y="81"/>
                    </a:cubicBezTo>
                    <a:cubicBezTo>
                      <a:pt x="79" y="76"/>
                      <a:pt x="74" y="79"/>
                      <a:pt x="71" y="76"/>
                    </a:cubicBezTo>
                    <a:cubicBezTo>
                      <a:pt x="68" y="76"/>
                      <a:pt x="67" y="81"/>
                      <a:pt x="63" y="79"/>
                    </a:cubicBezTo>
                    <a:cubicBezTo>
                      <a:pt x="62" y="79"/>
                      <a:pt x="60" y="79"/>
                      <a:pt x="60" y="81"/>
                    </a:cubicBezTo>
                    <a:cubicBezTo>
                      <a:pt x="57" y="82"/>
                      <a:pt x="57" y="82"/>
                      <a:pt x="57" y="82"/>
                    </a:cubicBezTo>
                    <a:cubicBezTo>
                      <a:pt x="58" y="83"/>
                      <a:pt x="57" y="85"/>
                      <a:pt x="59" y="86"/>
                    </a:cubicBezTo>
                    <a:cubicBezTo>
                      <a:pt x="58" y="87"/>
                      <a:pt x="58" y="89"/>
                      <a:pt x="56" y="89"/>
                    </a:cubicBezTo>
                    <a:cubicBezTo>
                      <a:pt x="55" y="89"/>
                      <a:pt x="53" y="88"/>
                      <a:pt x="53" y="87"/>
                    </a:cubicBezTo>
                    <a:cubicBezTo>
                      <a:pt x="54" y="85"/>
                      <a:pt x="55" y="84"/>
                      <a:pt x="55" y="82"/>
                    </a:cubicBezTo>
                    <a:cubicBezTo>
                      <a:pt x="54" y="81"/>
                      <a:pt x="57" y="79"/>
                      <a:pt x="54" y="78"/>
                    </a:cubicBezTo>
                    <a:cubicBezTo>
                      <a:pt x="52" y="82"/>
                      <a:pt x="53" y="88"/>
                      <a:pt x="48" y="90"/>
                    </a:cubicBezTo>
                    <a:cubicBezTo>
                      <a:pt x="49" y="93"/>
                      <a:pt x="45" y="93"/>
                      <a:pt x="45" y="95"/>
                    </a:cubicBezTo>
                    <a:cubicBezTo>
                      <a:pt x="44" y="97"/>
                      <a:pt x="42" y="98"/>
                      <a:pt x="42" y="100"/>
                    </a:cubicBezTo>
                    <a:cubicBezTo>
                      <a:pt x="42" y="100"/>
                      <a:pt x="41" y="100"/>
                      <a:pt x="41" y="101"/>
                    </a:cubicBezTo>
                    <a:cubicBezTo>
                      <a:pt x="42" y="102"/>
                      <a:pt x="42" y="102"/>
                      <a:pt x="42" y="102"/>
                    </a:cubicBezTo>
                    <a:cubicBezTo>
                      <a:pt x="38" y="106"/>
                      <a:pt x="36" y="111"/>
                      <a:pt x="32" y="114"/>
                    </a:cubicBezTo>
                    <a:cubicBezTo>
                      <a:pt x="32" y="117"/>
                      <a:pt x="27" y="115"/>
                      <a:pt x="27" y="118"/>
                    </a:cubicBezTo>
                    <a:cubicBezTo>
                      <a:pt x="24" y="119"/>
                      <a:pt x="25" y="125"/>
                      <a:pt x="21" y="123"/>
                    </a:cubicBezTo>
                    <a:cubicBezTo>
                      <a:pt x="17" y="127"/>
                      <a:pt x="10" y="127"/>
                      <a:pt x="6" y="130"/>
                    </a:cubicBezTo>
                    <a:cubicBezTo>
                      <a:pt x="4" y="130"/>
                      <a:pt x="2" y="129"/>
                      <a:pt x="0" y="128"/>
                    </a:cubicBezTo>
                    <a:cubicBezTo>
                      <a:pt x="2" y="125"/>
                      <a:pt x="0" y="121"/>
                      <a:pt x="3" y="120"/>
                    </a:cubicBezTo>
                    <a:cubicBezTo>
                      <a:pt x="7" y="121"/>
                      <a:pt x="7" y="121"/>
                      <a:pt x="7" y="121"/>
                    </a:cubicBezTo>
                    <a:cubicBezTo>
                      <a:pt x="12" y="118"/>
                      <a:pt x="19" y="122"/>
                      <a:pt x="22" y="115"/>
                    </a:cubicBezTo>
                    <a:cubicBezTo>
                      <a:pt x="25" y="110"/>
                      <a:pt x="32" y="108"/>
                      <a:pt x="36" y="101"/>
                    </a:cubicBezTo>
                    <a:cubicBezTo>
                      <a:pt x="40" y="93"/>
                      <a:pt x="46" y="86"/>
                      <a:pt x="48" y="77"/>
                    </a:cubicBezTo>
                    <a:cubicBezTo>
                      <a:pt x="48" y="70"/>
                      <a:pt x="61" y="72"/>
                      <a:pt x="56" y="64"/>
                    </a:cubicBezTo>
                    <a:cubicBezTo>
                      <a:pt x="57" y="55"/>
                      <a:pt x="62" y="48"/>
                      <a:pt x="66" y="41"/>
                    </a:cubicBezTo>
                    <a:cubicBezTo>
                      <a:pt x="69" y="39"/>
                      <a:pt x="70" y="33"/>
                      <a:pt x="75" y="35"/>
                    </a:cubicBezTo>
                    <a:cubicBezTo>
                      <a:pt x="76" y="36"/>
                      <a:pt x="78" y="36"/>
                      <a:pt x="79" y="34"/>
                    </a:cubicBezTo>
                    <a:cubicBezTo>
                      <a:pt x="83" y="34"/>
                      <a:pt x="85" y="34"/>
                      <a:pt x="88" y="36"/>
                    </a:cubicBezTo>
                    <a:cubicBezTo>
                      <a:pt x="88" y="37"/>
                      <a:pt x="89" y="38"/>
                      <a:pt x="89" y="39"/>
                    </a:cubicBezTo>
                    <a:cubicBezTo>
                      <a:pt x="88" y="40"/>
                      <a:pt x="88" y="40"/>
                      <a:pt x="88" y="40"/>
                    </a:cubicBezTo>
                    <a:cubicBezTo>
                      <a:pt x="79" y="39"/>
                      <a:pt x="79" y="39"/>
                      <a:pt x="79" y="39"/>
                    </a:cubicBezTo>
                    <a:cubicBezTo>
                      <a:pt x="75" y="42"/>
                      <a:pt x="75" y="42"/>
                      <a:pt x="75" y="42"/>
                    </a:cubicBezTo>
                    <a:cubicBezTo>
                      <a:pt x="75" y="44"/>
                      <a:pt x="73" y="46"/>
                      <a:pt x="74" y="48"/>
                    </a:cubicBezTo>
                    <a:cubicBezTo>
                      <a:pt x="71" y="51"/>
                      <a:pt x="68" y="53"/>
                      <a:pt x="69" y="57"/>
                    </a:cubicBezTo>
                    <a:cubicBezTo>
                      <a:pt x="69" y="59"/>
                      <a:pt x="71" y="61"/>
                      <a:pt x="69" y="63"/>
                    </a:cubicBezTo>
                    <a:cubicBezTo>
                      <a:pt x="68" y="63"/>
                      <a:pt x="68" y="65"/>
                      <a:pt x="68" y="66"/>
                    </a:cubicBezTo>
                    <a:cubicBezTo>
                      <a:pt x="67" y="67"/>
                      <a:pt x="69" y="67"/>
                      <a:pt x="69" y="67"/>
                    </a:cubicBezTo>
                    <a:cubicBezTo>
                      <a:pt x="73" y="68"/>
                      <a:pt x="73" y="60"/>
                      <a:pt x="76" y="65"/>
                    </a:cubicBezTo>
                    <a:cubicBezTo>
                      <a:pt x="75" y="66"/>
                      <a:pt x="74" y="68"/>
                      <a:pt x="74" y="68"/>
                    </a:cubicBezTo>
                    <a:cubicBezTo>
                      <a:pt x="74" y="70"/>
                      <a:pt x="73" y="72"/>
                      <a:pt x="75" y="73"/>
                    </a:cubicBezTo>
                    <a:cubicBezTo>
                      <a:pt x="79" y="73"/>
                      <a:pt x="79" y="73"/>
                      <a:pt x="79" y="73"/>
                    </a:cubicBezTo>
                    <a:cubicBezTo>
                      <a:pt x="80" y="73"/>
                      <a:pt x="82" y="73"/>
                      <a:pt x="83" y="74"/>
                    </a:cubicBezTo>
                    <a:cubicBezTo>
                      <a:pt x="83" y="74"/>
                      <a:pt x="83" y="75"/>
                      <a:pt x="84" y="75"/>
                    </a:cubicBezTo>
                    <a:cubicBezTo>
                      <a:pt x="87" y="75"/>
                      <a:pt x="89" y="77"/>
                      <a:pt x="93" y="77"/>
                    </a:cubicBezTo>
                    <a:cubicBezTo>
                      <a:pt x="96" y="76"/>
                      <a:pt x="96" y="72"/>
                      <a:pt x="97" y="70"/>
                    </a:cubicBezTo>
                    <a:cubicBezTo>
                      <a:pt x="99" y="69"/>
                      <a:pt x="101" y="66"/>
                      <a:pt x="104" y="68"/>
                    </a:cubicBezTo>
                    <a:cubicBezTo>
                      <a:pt x="105" y="70"/>
                      <a:pt x="109" y="67"/>
                      <a:pt x="108" y="72"/>
                    </a:cubicBezTo>
                    <a:cubicBezTo>
                      <a:pt x="107" y="73"/>
                      <a:pt x="108" y="75"/>
                      <a:pt x="106" y="74"/>
                    </a:cubicBezTo>
                    <a:cubicBezTo>
                      <a:pt x="106" y="74"/>
                      <a:pt x="106" y="73"/>
                      <a:pt x="105" y="72"/>
                    </a:cubicBezTo>
                    <a:cubicBezTo>
                      <a:pt x="101" y="72"/>
                      <a:pt x="105" y="77"/>
                      <a:pt x="102" y="76"/>
                    </a:cubicBezTo>
                    <a:cubicBezTo>
                      <a:pt x="101" y="78"/>
                      <a:pt x="100" y="79"/>
                      <a:pt x="101" y="80"/>
                    </a:cubicBezTo>
                    <a:cubicBezTo>
                      <a:pt x="102" y="81"/>
                      <a:pt x="102" y="81"/>
                      <a:pt x="103" y="80"/>
                    </a:cubicBezTo>
                    <a:cubicBezTo>
                      <a:pt x="103" y="79"/>
                      <a:pt x="104" y="78"/>
                      <a:pt x="105" y="79"/>
                    </a:cubicBezTo>
                    <a:cubicBezTo>
                      <a:pt x="105" y="78"/>
                      <a:pt x="104" y="77"/>
                      <a:pt x="105" y="76"/>
                    </a:cubicBezTo>
                    <a:cubicBezTo>
                      <a:pt x="106" y="77"/>
                      <a:pt x="106" y="80"/>
                      <a:pt x="108" y="79"/>
                    </a:cubicBezTo>
                    <a:cubicBezTo>
                      <a:pt x="109" y="80"/>
                      <a:pt x="110" y="83"/>
                      <a:pt x="112" y="83"/>
                    </a:cubicBezTo>
                    <a:cubicBezTo>
                      <a:pt x="117" y="82"/>
                      <a:pt x="120" y="77"/>
                      <a:pt x="122" y="74"/>
                    </a:cubicBezTo>
                    <a:cubicBezTo>
                      <a:pt x="123" y="72"/>
                      <a:pt x="125" y="70"/>
                      <a:pt x="123" y="68"/>
                    </a:cubicBezTo>
                    <a:cubicBezTo>
                      <a:pt x="123" y="67"/>
                      <a:pt x="123" y="67"/>
                      <a:pt x="123" y="67"/>
                    </a:cubicBezTo>
                    <a:cubicBezTo>
                      <a:pt x="123" y="63"/>
                      <a:pt x="126" y="60"/>
                      <a:pt x="124" y="57"/>
                    </a:cubicBezTo>
                    <a:cubicBezTo>
                      <a:pt x="125" y="55"/>
                      <a:pt x="126" y="53"/>
                      <a:pt x="128" y="53"/>
                    </a:cubicBezTo>
                    <a:cubicBezTo>
                      <a:pt x="130" y="51"/>
                      <a:pt x="134" y="50"/>
                      <a:pt x="132" y="46"/>
                    </a:cubicBezTo>
                    <a:cubicBezTo>
                      <a:pt x="132" y="45"/>
                      <a:pt x="131" y="44"/>
                      <a:pt x="133" y="43"/>
                    </a:cubicBezTo>
                    <a:cubicBezTo>
                      <a:pt x="132" y="41"/>
                      <a:pt x="130" y="42"/>
                      <a:pt x="129" y="41"/>
                    </a:cubicBezTo>
                    <a:cubicBezTo>
                      <a:pt x="126" y="39"/>
                      <a:pt x="123" y="37"/>
                      <a:pt x="119" y="37"/>
                    </a:cubicBezTo>
                    <a:cubicBezTo>
                      <a:pt x="118" y="36"/>
                      <a:pt x="116" y="34"/>
                      <a:pt x="115" y="36"/>
                    </a:cubicBezTo>
                    <a:cubicBezTo>
                      <a:pt x="113" y="37"/>
                      <a:pt x="114" y="38"/>
                      <a:pt x="114" y="39"/>
                    </a:cubicBezTo>
                    <a:cubicBezTo>
                      <a:pt x="114" y="42"/>
                      <a:pt x="114" y="45"/>
                      <a:pt x="116" y="47"/>
                    </a:cubicBezTo>
                    <a:cubicBezTo>
                      <a:pt x="118" y="47"/>
                      <a:pt x="119" y="49"/>
                      <a:pt x="120" y="49"/>
                    </a:cubicBezTo>
                    <a:cubicBezTo>
                      <a:pt x="120" y="54"/>
                      <a:pt x="115" y="51"/>
                      <a:pt x="113" y="54"/>
                    </a:cubicBezTo>
                    <a:cubicBezTo>
                      <a:pt x="111" y="54"/>
                      <a:pt x="110" y="55"/>
                      <a:pt x="109" y="56"/>
                    </a:cubicBezTo>
                    <a:cubicBezTo>
                      <a:pt x="109" y="60"/>
                      <a:pt x="115" y="56"/>
                      <a:pt x="114" y="61"/>
                    </a:cubicBezTo>
                    <a:cubicBezTo>
                      <a:pt x="110" y="65"/>
                      <a:pt x="110" y="65"/>
                      <a:pt x="110" y="65"/>
                    </a:cubicBezTo>
                    <a:cubicBezTo>
                      <a:pt x="107" y="66"/>
                      <a:pt x="104" y="65"/>
                      <a:pt x="101" y="64"/>
                    </a:cubicBezTo>
                    <a:cubicBezTo>
                      <a:pt x="99" y="63"/>
                      <a:pt x="101" y="61"/>
                      <a:pt x="101" y="60"/>
                    </a:cubicBezTo>
                    <a:cubicBezTo>
                      <a:pt x="102" y="59"/>
                      <a:pt x="103" y="58"/>
                      <a:pt x="104" y="57"/>
                    </a:cubicBezTo>
                    <a:cubicBezTo>
                      <a:pt x="100" y="51"/>
                      <a:pt x="109" y="48"/>
                      <a:pt x="109" y="43"/>
                    </a:cubicBezTo>
                    <a:cubicBezTo>
                      <a:pt x="111" y="42"/>
                      <a:pt x="110" y="40"/>
                      <a:pt x="111" y="39"/>
                    </a:cubicBezTo>
                    <a:cubicBezTo>
                      <a:pt x="108" y="36"/>
                      <a:pt x="103" y="39"/>
                      <a:pt x="100" y="37"/>
                    </a:cubicBezTo>
                    <a:cubicBezTo>
                      <a:pt x="98" y="37"/>
                      <a:pt x="97" y="37"/>
                      <a:pt x="97" y="35"/>
                    </a:cubicBezTo>
                    <a:cubicBezTo>
                      <a:pt x="97" y="34"/>
                      <a:pt x="97" y="31"/>
                      <a:pt x="100" y="32"/>
                    </a:cubicBezTo>
                    <a:cubicBezTo>
                      <a:pt x="104" y="32"/>
                      <a:pt x="107" y="32"/>
                      <a:pt x="111" y="30"/>
                    </a:cubicBezTo>
                    <a:cubicBezTo>
                      <a:pt x="116" y="28"/>
                      <a:pt x="121" y="28"/>
                      <a:pt x="126" y="28"/>
                    </a:cubicBezTo>
                    <a:cubicBezTo>
                      <a:pt x="129" y="27"/>
                      <a:pt x="132" y="27"/>
                      <a:pt x="135" y="27"/>
                    </a:cubicBezTo>
                    <a:cubicBezTo>
                      <a:pt x="137" y="25"/>
                      <a:pt x="141" y="22"/>
                      <a:pt x="143" y="26"/>
                    </a:cubicBezTo>
                    <a:cubicBezTo>
                      <a:pt x="147" y="24"/>
                      <a:pt x="149" y="32"/>
                      <a:pt x="152" y="29"/>
                    </a:cubicBezTo>
                    <a:cubicBezTo>
                      <a:pt x="152" y="27"/>
                      <a:pt x="148" y="26"/>
                      <a:pt x="148" y="24"/>
                    </a:cubicBezTo>
                    <a:cubicBezTo>
                      <a:pt x="152" y="24"/>
                      <a:pt x="151" y="31"/>
                      <a:pt x="156" y="29"/>
                    </a:cubicBezTo>
                    <a:cubicBezTo>
                      <a:pt x="157" y="28"/>
                      <a:pt x="158" y="26"/>
                      <a:pt x="160" y="25"/>
                    </a:cubicBezTo>
                    <a:cubicBezTo>
                      <a:pt x="162" y="26"/>
                      <a:pt x="164" y="27"/>
                      <a:pt x="165" y="25"/>
                    </a:cubicBezTo>
                    <a:cubicBezTo>
                      <a:pt x="166" y="21"/>
                      <a:pt x="170" y="23"/>
                      <a:pt x="172" y="23"/>
                    </a:cubicBezTo>
                    <a:cubicBezTo>
                      <a:pt x="176" y="21"/>
                      <a:pt x="181" y="24"/>
                      <a:pt x="185" y="23"/>
                    </a:cubicBezTo>
                    <a:cubicBezTo>
                      <a:pt x="192" y="21"/>
                      <a:pt x="199" y="23"/>
                      <a:pt x="206" y="20"/>
                    </a:cubicBezTo>
                    <a:cubicBezTo>
                      <a:pt x="206" y="20"/>
                      <a:pt x="206" y="20"/>
                      <a:pt x="206" y="20"/>
                    </a:cubicBezTo>
                    <a:cubicBezTo>
                      <a:pt x="209" y="20"/>
                      <a:pt x="212" y="18"/>
                      <a:pt x="216" y="18"/>
                    </a:cubicBezTo>
                    <a:cubicBezTo>
                      <a:pt x="222" y="14"/>
                      <a:pt x="231" y="17"/>
                      <a:pt x="237" y="12"/>
                    </a:cubicBezTo>
                    <a:cubicBezTo>
                      <a:pt x="242" y="11"/>
                      <a:pt x="246" y="8"/>
                      <a:pt x="251" y="6"/>
                    </a:cubicBezTo>
                    <a:cubicBezTo>
                      <a:pt x="252" y="4"/>
                      <a:pt x="253" y="1"/>
                      <a:pt x="255" y="0"/>
                    </a:cubicBezTo>
                    <a:cubicBezTo>
                      <a:pt x="257" y="0"/>
                      <a:pt x="257" y="2"/>
                      <a:pt x="257"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2" name="Freeform 196"/>
              <p:cNvSpPr/>
              <p:nvPr/>
            </p:nvSpPr>
            <p:spPr bwMode="auto">
              <a:xfrm>
                <a:off x="4783664" y="4461389"/>
                <a:ext cx="38577" cy="52358"/>
              </a:xfrm>
              <a:custGeom>
                <a:avLst/>
                <a:gdLst>
                  <a:gd name="T0" fmla="*/ 5 w 12"/>
                  <a:gd name="T1" fmla="*/ 6 h 16"/>
                  <a:gd name="T2" fmla="*/ 9 w 12"/>
                  <a:gd name="T3" fmla="*/ 12 h 16"/>
                  <a:gd name="T4" fmla="*/ 12 w 12"/>
                  <a:gd name="T5" fmla="*/ 13 h 16"/>
                  <a:gd name="T6" fmla="*/ 9 w 12"/>
                  <a:gd name="T7" fmla="*/ 16 h 16"/>
                  <a:gd name="T8" fmla="*/ 4 w 12"/>
                  <a:gd name="T9" fmla="*/ 11 h 16"/>
                  <a:gd name="T10" fmla="*/ 1 w 12"/>
                  <a:gd name="T11" fmla="*/ 7 h 16"/>
                  <a:gd name="T12" fmla="*/ 5 w 12"/>
                  <a:gd name="T13" fmla="*/ 0 h 16"/>
                  <a:gd name="T14" fmla="*/ 5 w 12"/>
                  <a:gd name="T15" fmla="*/ 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5" y="6"/>
                    </a:moveTo>
                    <a:cubicBezTo>
                      <a:pt x="7" y="8"/>
                      <a:pt x="6" y="11"/>
                      <a:pt x="9" y="12"/>
                    </a:cubicBezTo>
                    <a:cubicBezTo>
                      <a:pt x="10" y="12"/>
                      <a:pt x="12" y="12"/>
                      <a:pt x="12" y="13"/>
                    </a:cubicBezTo>
                    <a:cubicBezTo>
                      <a:pt x="12" y="15"/>
                      <a:pt x="10" y="16"/>
                      <a:pt x="9" y="16"/>
                    </a:cubicBezTo>
                    <a:cubicBezTo>
                      <a:pt x="7" y="15"/>
                      <a:pt x="5" y="14"/>
                      <a:pt x="4" y="11"/>
                    </a:cubicBezTo>
                    <a:cubicBezTo>
                      <a:pt x="4" y="9"/>
                      <a:pt x="0" y="10"/>
                      <a:pt x="1" y="7"/>
                    </a:cubicBezTo>
                    <a:cubicBezTo>
                      <a:pt x="2" y="4"/>
                      <a:pt x="2" y="1"/>
                      <a:pt x="5" y="0"/>
                    </a:cubicBezTo>
                    <a:cubicBezTo>
                      <a:pt x="8" y="1"/>
                      <a:pt x="4" y="4"/>
                      <a:pt x="5"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3" name="Freeform 197"/>
              <p:cNvSpPr/>
              <p:nvPr/>
            </p:nvSpPr>
            <p:spPr bwMode="auto">
              <a:xfrm>
                <a:off x="5471156" y="4508235"/>
                <a:ext cx="12400" cy="9645"/>
              </a:xfrm>
              <a:custGeom>
                <a:avLst/>
                <a:gdLst>
                  <a:gd name="T0" fmla="*/ 4 w 4"/>
                  <a:gd name="T1" fmla="*/ 0 h 3"/>
                  <a:gd name="T2" fmla="*/ 2 w 4"/>
                  <a:gd name="T3" fmla="*/ 3 h 3"/>
                  <a:gd name="T4" fmla="*/ 0 w 4"/>
                  <a:gd name="T5" fmla="*/ 2 h 3"/>
                  <a:gd name="T6" fmla="*/ 2 w 4"/>
                  <a:gd name="T7" fmla="*/ 0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4" y="1"/>
                      <a:pt x="4" y="3"/>
                      <a:pt x="2" y="3"/>
                    </a:cubicBezTo>
                    <a:cubicBezTo>
                      <a:pt x="0" y="2"/>
                      <a:pt x="0" y="2"/>
                      <a:pt x="0" y="2"/>
                    </a:cubicBezTo>
                    <a:cubicBezTo>
                      <a:pt x="0" y="1"/>
                      <a:pt x="1" y="1"/>
                      <a:pt x="2" y="0"/>
                    </a:cubicBezTo>
                    <a:lnTo>
                      <a:pt x="4"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4" name="Freeform 198"/>
              <p:cNvSpPr/>
              <p:nvPr/>
            </p:nvSpPr>
            <p:spPr bwMode="auto">
              <a:xfrm>
                <a:off x="4760243" y="4513746"/>
                <a:ext cx="78531" cy="56492"/>
              </a:xfrm>
              <a:custGeom>
                <a:avLst/>
                <a:gdLst>
                  <a:gd name="T0" fmla="*/ 10 w 24"/>
                  <a:gd name="T1" fmla="*/ 3 h 17"/>
                  <a:gd name="T2" fmla="*/ 18 w 24"/>
                  <a:gd name="T3" fmla="*/ 5 h 17"/>
                  <a:gd name="T4" fmla="*/ 21 w 24"/>
                  <a:gd name="T5" fmla="*/ 8 h 17"/>
                  <a:gd name="T6" fmla="*/ 24 w 24"/>
                  <a:gd name="T7" fmla="*/ 7 h 17"/>
                  <a:gd name="T8" fmla="*/ 23 w 24"/>
                  <a:gd name="T9" fmla="*/ 12 h 17"/>
                  <a:gd name="T10" fmla="*/ 15 w 24"/>
                  <a:gd name="T11" fmla="*/ 10 h 17"/>
                  <a:gd name="T12" fmla="*/ 10 w 24"/>
                  <a:gd name="T13" fmla="*/ 14 h 17"/>
                  <a:gd name="T14" fmla="*/ 8 w 24"/>
                  <a:gd name="T15" fmla="*/ 17 h 17"/>
                  <a:gd name="T16" fmla="*/ 6 w 24"/>
                  <a:gd name="T17" fmla="*/ 12 h 17"/>
                  <a:gd name="T18" fmla="*/ 8 w 24"/>
                  <a:gd name="T19" fmla="*/ 7 h 17"/>
                  <a:gd name="T20" fmla="*/ 1 w 24"/>
                  <a:gd name="T21" fmla="*/ 9 h 17"/>
                  <a:gd name="T22" fmla="*/ 1 w 24"/>
                  <a:gd name="T23" fmla="*/ 5 h 17"/>
                  <a:gd name="T24" fmla="*/ 6 w 24"/>
                  <a:gd name="T25" fmla="*/ 3 h 17"/>
                  <a:gd name="T26" fmla="*/ 6 w 24"/>
                  <a:gd name="T27" fmla="*/ 0 h 17"/>
                  <a:gd name="T28" fmla="*/ 10 w 24"/>
                  <a:gd name="T2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7">
                    <a:moveTo>
                      <a:pt x="10" y="3"/>
                    </a:moveTo>
                    <a:cubicBezTo>
                      <a:pt x="13" y="2"/>
                      <a:pt x="15" y="5"/>
                      <a:pt x="18" y="5"/>
                    </a:cubicBezTo>
                    <a:cubicBezTo>
                      <a:pt x="18" y="7"/>
                      <a:pt x="20" y="8"/>
                      <a:pt x="21" y="8"/>
                    </a:cubicBezTo>
                    <a:cubicBezTo>
                      <a:pt x="22" y="8"/>
                      <a:pt x="23" y="6"/>
                      <a:pt x="24" y="7"/>
                    </a:cubicBezTo>
                    <a:cubicBezTo>
                      <a:pt x="24" y="9"/>
                      <a:pt x="24" y="11"/>
                      <a:pt x="23" y="12"/>
                    </a:cubicBezTo>
                    <a:cubicBezTo>
                      <a:pt x="20" y="13"/>
                      <a:pt x="17" y="11"/>
                      <a:pt x="15" y="10"/>
                    </a:cubicBezTo>
                    <a:cubicBezTo>
                      <a:pt x="12" y="10"/>
                      <a:pt x="11" y="13"/>
                      <a:pt x="10" y="14"/>
                    </a:cubicBezTo>
                    <a:cubicBezTo>
                      <a:pt x="10" y="16"/>
                      <a:pt x="8" y="16"/>
                      <a:pt x="8" y="17"/>
                    </a:cubicBezTo>
                    <a:cubicBezTo>
                      <a:pt x="6" y="16"/>
                      <a:pt x="6" y="14"/>
                      <a:pt x="6" y="12"/>
                    </a:cubicBezTo>
                    <a:cubicBezTo>
                      <a:pt x="6" y="10"/>
                      <a:pt x="9" y="9"/>
                      <a:pt x="8" y="7"/>
                    </a:cubicBezTo>
                    <a:cubicBezTo>
                      <a:pt x="6" y="6"/>
                      <a:pt x="4" y="12"/>
                      <a:pt x="1" y="9"/>
                    </a:cubicBezTo>
                    <a:cubicBezTo>
                      <a:pt x="1" y="7"/>
                      <a:pt x="0" y="6"/>
                      <a:pt x="1" y="5"/>
                    </a:cubicBezTo>
                    <a:cubicBezTo>
                      <a:pt x="2" y="4"/>
                      <a:pt x="5" y="5"/>
                      <a:pt x="6" y="3"/>
                    </a:cubicBezTo>
                    <a:cubicBezTo>
                      <a:pt x="6" y="2"/>
                      <a:pt x="6" y="0"/>
                      <a:pt x="6" y="0"/>
                    </a:cubicBezTo>
                    <a:cubicBezTo>
                      <a:pt x="8" y="0"/>
                      <a:pt x="8" y="2"/>
                      <a:pt x="10"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5" name="Freeform 199"/>
              <p:cNvSpPr/>
              <p:nvPr/>
            </p:nvSpPr>
            <p:spPr bwMode="auto">
              <a:xfrm>
                <a:off x="5216274" y="4530280"/>
                <a:ext cx="68887" cy="26179"/>
              </a:xfrm>
              <a:custGeom>
                <a:avLst/>
                <a:gdLst>
                  <a:gd name="T0" fmla="*/ 21 w 21"/>
                  <a:gd name="T1" fmla="*/ 1 h 8"/>
                  <a:gd name="T2" fmla="*/ 19 w 21"/>
                  <a:gd name="T3" fmla="*/ 2 h 8"/>
                  <a:gd name="T4" fmla="*/ 10 w 21"/>
                  <a:gd name="T5" fmla="*/ 6 h 8"/>
                  <a:gd name="T6" fmla="*/ 1 w 21"/>
                  <a:gd name="T7" fmla="*/ 6 h 8"/>
                  <a:gd name="T8" fmla="*/ 5 w 21"/>
                  <a:gd name="T9" fmla="*/ 4 h 8"/>
                  <a:gd name="T10" fmla="*/ 21 w 21"/>
                  <a:gd name="T11" fmla="*/ 1 h 8"/>
                </a:gdLst>
                <a:ahLst/>
                <a:cxnLst>
                  <a:cxn ang="0">
                    <a:pos x="T0" y="T1"/>
                  </a:cxn>
                  <a:cxn ang="0">
                    <a:pos x="T2" y="T3"/>
                  </a:cxn>
                  <a:cxn ang="0">
                    <a:pos x="T4" y="T5"/>
                  </a:cxn>
                  <a:cxn ang="0">
                    <a:pos x="T6" y="T7"/>
                  </a:cxn>
                  <a:cxn ang="0">
                    <a:pos x="T8" y="T9"/>
                  </a:cxn>
                  <a:cxn ang="0">
                    <a:pos x="T10" y="T11"/>
                  </a:cxn>
                </a:cxnLst>
                <a:rect l="0" t="0" r="r" b="b"/>
                <a:pathLst>
                  <a:path w="21" h="8">
                    <a:moveTo>
                      <a:pt x="21" y="1"/>
                    </a:moveTo>
                    <a:cubicBezTo>
                      <a:pt x="21" y="2"/>
                      <a:pt x="20" y="2"/>
                      <a:pt x="19" y="2"/>
                    </a:cubicBezTo>
                    <a:cubicBezTo>
                      <a:pt x="15" y="3"/>
                      <a:pt x="12" y="4"/>
                      <a:pt x="10" y="6"/>
                    </a:cubicBezTo>
                    <a:cubicBezTo>
                      <a:pt x="7" y="6"/>
                      <a:pt x="4" y="8"/>
                      <a:pt x="1" y="6"/>
                    </a:cubicBezTo>
                    <a:cubicBezTo>
                      <a:pt x="0" y="3"/>
                      <a:pt x="4" y="4"/>
                      <a:pt x="5" y="4"/>
                    </a:cubicBezTo>
                    <a:cubicBezTo>
                      <a:pt x="9" y="0"/>
                      <a:pt x="16" y="0"/>
                      <a:pt x="21"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6" name="Rectangle 200"/>
              <p:cNvSpPr>
                <a:spLocks noChangeArrowheads="1"/>
              </p:cNvSpPr>
              <p:nvPr/>
            </p:nvSpPr>
            <p:spPr bwMode="auto">
              <a:xfrm>
                <a:off x="5287916" y="4534413"/>
                <a:ext cx="1377" cy="1378"/>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sp>
            <p:nvSpPr>
              <p:cNvPr id="377" name="Freeform 201"/>
              <p:cNvSpPr/>
              <p:nvPr/>
            </p:nvSpPr>
            <p:spPr bwMode="auto">
              <a:xfrm>
                <a:off x="4637624" y="4546812"/>
                <a:ext cx="174973" cy="190143"/>
              </a:xfrm>
              <a:custGeom>
                <a:avLst/>
                <a:gdLst>
                  <a:gd name="T0" fmla="*/ 39 w 54"/>
                  <a:gd name="T1" fmla="*/ 1 h 58"/>
                  <a:gd name="T2" fmla="*/ 38 w 54"/>
                  <a:gd name="T3" fmla="*/ 6 h 58"/>
                  <a:gd name="T4" fmla="*/ 40 w 54"/>
                  <a:gd name="T5" fmla="*/ 10 h 58"/>
                  <a:gd name="T6" fmla="*/ 44 w 54"/>
                  <a:gd name="T7" fmla="*/ 8 h 58"/>
                  <a:gd name="T8" fmla="*/ 45 w 54"/>
                  <a:gd name="T9" fmla="*/ 14 h 58"/>
                  <a:gd name="T10" fmla="*/ 44 w 54"/>
                  <a:gd name="T11" fmla="*/ 16 h 58"/>
                  <a:gd name="T12" fmla="*/ 43 w 54"/>
                  <a:gd name="T13" fmla="*/ 20 h 58"/>
                  <a:gd name="T14" fmla="*/ 41 w 54"/>
                  <a:gd name="T15" fmla="*/ 28 h 58"/>
                  <a:gd name="T16" fmla="*/ 37 w 54"/>
                  <a:gd name="T17" fmla="*/ 27 h 58"/>
                  <a:gd name="T18" fmla="*/ 37 w 54"/>
                  <a:gd name="T19" fmla="*/ 27 h 58"/>
                  <a:gd name="T20" fmla="*/ 44 w 54"/>
                  <a:gd name="T21" fmla="*/ 40 h 58"/>
                  <a:gd name="T22" fmla="*/ 52 w 54"/>
                  <a:gd name="T23" fmla="*/ 41 h 58"/>
                  <a:gd name="T24" fmla="*/ 46 w 54"/>
                  <a:gd name="T25" fmla="*/ 50 h 58"/>
                  <a:gd name="T26" fmla="*/ 37 w 54"/>
                  <a:gd name="T27" fmla="*/ 54 h 58"/>
                  <a:gd name="T28" fmla="*/ 40 w 54"/>
                  <a:gd name="T29" fmla="*/ 56 h 58"/>
                  <a:gd name="T30" fmla="*/ 34 w 54"/>
                  <a:gd name="T31" fmla="*/ 57 h 58"/>
                  <a:gd name="T32" fmla="*/ 34 w 54"/>
                  <a:gd name="T33" fmla="*/ 55 h 58"/>
                  <a:gd name="T34" fmla="*/ 37 w 54"/>
                  <a:gd name="T35" fmla="*/ 54 h 58"/>
                  <a:gd name="T36" fmla="*/ 35 w 54"/>
                  <a:gd name="T37" fmla="*/ 52 h 58"/>
                  <a:gd name="T38" fmla="*/ 37 w 54"/>
                  <a:gd name="T39" fmla="*/ 51 h 58"/>
                  <a:gd name="T40" fmla="*/ 28 w 54"/>
                  <a:gd name="T41" fmla="*/ 37 h 58"/>
                  <a:gd name="T42" fmla="*/ 29 w 54"/>
                  <a:gd name="T43" fmla="*/ 29 h 58"/>
                  <a:gd name="T44" fmla="*/ 18 w 54"/>
                  <a:gd name="T45" fmla="*/ 25 h 58"/>
                  <a:gd name="T46" fmla="*/ 18 w 54"/>
                  <a:gd name="T47" fmla="*/ 18 h 58"/>
                  <a:gd name="T48" fmla="*/ 16 w 54"/>
                  <a:gd name="T49" fmla="*/ 18 h 58"/>
                  <a:gd name="T50" fmla="*/ 12 w 54"/>
                  <a:gd name="T51" fmla="*/ 27 h 58"/>
                  <a:gd name="T52" fmla="*/ 20 w 54"/>
                  <a:gd name="T53" fmla="*/ 30 h 58"/>
                  <a:gd name="T54" fmla="*/ 19 w 54"/>
                  <a:gd name="T55" fmla="*/ 34 h 58"/>
                  <a:gd name="T56" fmla="*/ 9 w 54"/>
                  <a:gd name="T57" fmla="*/ 36 h 58"/>
                  <a:gd name="T58" fmla="*/ 7 w 54"/>
                  <a:gd name="T59" fmla="*/ 31 h 58"/>
                  <a:gd name="T60" fmla="*/ 8 w 54"/>
                  <a:gd name="T61" fmla="*/ 25 h 58"/>
                  <a:gd name="T62" fmla="*/ 10 w 54"/>
                  <a:gd name="T63" fmla="*/ 20 h 58"/>
                  <a:gd name="T64" fmla="*/ 4 w 54"/>
                  <a:gd name="T65" fmla="*/ 15 h 58"/>
                  <a:gd name="T66" fmla="*/ 1 w 54"/>
                  <a:gd name="T67" fmla="*/ 16 h 58"/>
                  <a:gd name="T68" fmla="*/ 1 w 54"/>
                  <a:gd name="T69" fmla="*/ 13 h 58"/>
                  <a:gd name="T70" fmla="*/ 11 w 54"/>
                  <a:gd name="T71" fmla="*/ 11 h 58"/>
                  <a:gd name="T72" fmla="*/ 17 w 54"/>
                  <a:gd name="T73" fmla="*/ 8 h 58"/>
                  <a:gd name="T74" fmla="*/ 22 w 54"/>
                  <a:gd name="T75" fmla="*/ 6 h 58"/>
                  <a:gd name="T76" fmla="*/ 24 w 54"/>
                  <a:gd name="T77" fmla="*/ 12 h 58"/>
                  <a:gd name="T78" fmla="*/ 20 w 54"/>
                  <a:gd name="T79" fmla="*/ 13 h 58"/>
                  <a:gd name="T80" fmla="*/ 23 w 54"/>
                  <a:gd name="T81" fmla="*/ 14 h 58"/>
                  <a:gd name="T82" fmla="*/ 29 w 54"/>
                  <a:gd name="T83" fmla="*/ 22 h 58"/>
                  <a:gd name="T84" fmla="*/ 28 w 54"/>
                  <a:gd name="T85" fmla="*/ 13 h 58"/>
                  <a:gd name="T86" fmla="*/ 29 w 54"/>
                  <a:gd name="T87" fmla="*/ 5 h 58"/>
                  <a:gd name="T88" fmla="*/ 31 w 54"/>
                  <a:gd name="T89" fmla="*/ 0 h 58"/>
                  <a:gd name="T90" fmla="*/ 39 w 54"/>
                  <a:gd name="T91"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58">
                    <a:moveTo>
                      <a:pt x="39" y="1"/>
                    </a:moveTo>
                    <a:cubicBezTo>
                      <a:pt x="39" y="3"/>
                      <a:pt x="38" y="4"/>
                      <a:pt x="38" y="6"/>
                    </a:cubicBezTo>
                    <a:cubicBezTo>
                      <a:pt x="40" y="10"/>
                      <a:pt x="40" y="10"/>
                      <a:pt x="40" y="10"/>
                    </a:cubicBezTo>
                    <a:cubicBezTo>
                      <a:pt x="44" y="8"/>
                      <a:pt x="44" y="8"/>
                      <a:pt x="44" y="8"/>
                    </a:cubicBezTo>
                    <a:cubicBezTo>
                      <a:pt x="46" y="10"/>
                      <a:pt x="46" y="12"/>
                      <a:pt x="45" y="14"/>
                    </a:cubicBezTo>
                    <a:cubicBezTo>
                      <a:pt x="44" y="16"/>
                      <a:pt x="44" y="16"/>
                      <a:pt x="44" y="16"/>
                    </a:cubicBezTo>
                    <a:cubicBezTo>
                      <a:pt x="46" y="18"/>
                      <a:pt x="42" y="19"/>
                      <a:pt x="43" y="20"/>
                    </a:cubicBezTo>
                    <a:cubicBezTo>
                      <a:pt x="42" y="23"/>
                      <a:pt x="43" y="26"/>
                      <a:pt x="41" y="28"/>
                    </a:cubicBezTo>
                    <a:cubicBezTo>
                      <a:pt x="40" y="28"/>
                      <a:pt x="39" y="25"/>
                      <a:pt x="37" y="27"/>
                    </a:cubicBezTo>
                    <a:cubicBezTo>
                      <a:pt x="37" y="27"/>
                      <a:pt x="37" y="27"/>
                      <a:pt x="37" y="27"/>
                    </a:cubicBezTo>
                    <a:cubicBezTo>
                      <a:pt x="44" y="40"/>
                      <a:pt x="44" y="40"/>
                      <a:pt x="44" y="40"/>
                    </a:cubicBezTo>
                    <a:cubicBezTo>
                      <a:pt x="47" y="41"/>
                      <a:pt x="49" y="41"/>
                      <a:pt x="52" y="41"/>
                    </a:cubicBezTo>
                    <a:cubicBezTo>
                      <a:pt x="54" y="46"/>
                      <a:pt x="48" y="47"/>
                      <a:pt x="46" y="50"/>
                    </a:cubicBezTo>
                    <a:cubicBezTo>
                      <a:pt x="43" y="51"/>
                      <a:pt x="38" y="50"/>
                      <a:pt x="37" y="54"/>
                    </a:cubicBezTo>
                    <a:cubicBezTo>
                      <a:pt x="40" y="56"/>
                      <a:pt x="40" y="56"/>
                      <a:pt x="40" y="56"/>
                    </a:cubicBezTo>
                    <a:cubicBezTo>
                      <a:pt x="39" y="58"/>
                      <a:pt x="36" y="58"/>
                      <a:pt x="34" y="57"/>
                    </a:cubicBezTo>
                    <a:cubicBezTo>
                      <a:pt x="34" y="56"/>
                      <a:pt x="34" y="56"/>
                      <a:pt x="34" y="55"/>
                    </a:cubicBezTo>
                    <a:cubicBezTo>
                      <a:pt x="35" y="55"/>
                      <a:pt x="37" y="56"/>
                      <a:pt x="37" y="54"/>
                    </a:cubicBezTo>
                    <a:cubicBezTo>
                      <a:pt x="36" y="54"/>
                      <a:pt x="35" y="53"/>
                      <a:pt x="35" y="52"/>
                    </a:cubicBezTo>
                    <a:cubicBezTo>
                      <a:pt x="35" y="51"/>
                      <a:pt x="36" y="51"/>
                      <a:pt x="37" y="51"/>
                    </a:cubicBezTo>
                    <a:cubicBezTo>
                      <a:pt x="34" y="46"/>
                      <a:pt x="32" y="41"/>
                      <a:pt x="28" y="37"/>
                    </a:cubicBezTo>
                    <a:cubicBezTo>
                      <a:pt x="28" y="35"/>
                      <a:pt x="30" y="31"/>
                      <a:pt x="29" y="29"/>
                    </a:cubicBezTo>
                    <a:cubicBezTo>
                      <a:pt x="25" y="27"/>
                      <a:pt x="20" y="29"/>
                      <a:pt x="18" y="25"/>
                    </a:cubicBezTo>
                    <a:cubicBezTo>
                      <a:pt x="18" y="18"/>
                      <a:pt x="18" y="18"/>
                      <a:pt x="18" y="18"/>
                    </a:cubicBezTo>
                    <a:cubicBezTo>
                      <a:pt x="18" y="18"/>
                      <a:pt x="17" y="17"/>
                      <a:pt x="16" y="18"/>
                    </a:cubicBezTo>
                    <a:cubicBezTo>
                      <a:pt x="15" y="21"/>
                      <a:pt x="12" y="24"/>
                      <a:pt x="12" y="27"/>
                    </a:cubicBezTo>
                    <a:cubicBezTo>
                      <a:pt x="15" y="29"/>
                      <a:pt x="17" y="30"/>
                      <a:pt x="20" y="30"/>
                    </a:cubicBezTo>
                    <a:cubicBezTo>
                      <a:pt x="21" y="32"/>
                      <a:pt x="20" y="33"/>
                      <a:pt x="19" y="34"/>
                    </a:cubicBezTo>
                    <a:cubicBezTo>
                      <a:pt x="16" y="36"/>
                      <a:pt x="13" y="37"/>
                      <a:pt x="9" y="36"/>
                    </a:cubicBezTo>
                    <a:cubicBezTo>
                      <a:pt x="7" y="36"/>
                      <a:pt x="8" y="32"/>
                      <a:pt x="7" y="31"/>
                    </a:cubicBezTo>
                    <a:cubicBezTo>
                      <a:pt x="7" y="29"/>
                      <a:pt x="9" y="27"/>
                      <a:pt x="8" y="25"/>
                    </a:cubicBezTo>
                    <a:cubicBezTo>
                      <a:pt x="10" y="20"/>
                      <a:pt x="10" y="20"/>
                      <a:pt x="10" y="20"/>
                    </a:cubicBezTo>
                    <a:cubicBezTo>
                      <a:pt x="7" y="19"/>
                      <a:pt x="7" y="15"/>
                      <a:pt x="4" y="15"/>
                    </a:cubicBezTo>
                    <a:cubicBezTo>
                      <a:pt x="3" y="16"/>
                      <a:pt x="2" y="16"/>
                      <a:pt x="1" y="16"/>
                    </a:cubicBezTo>
                    <a:cubicBezTo>
                      <a:pt x="1" y="15"/>
                      <a:pt x="0" y="13"/>
                      <a:pt x="1" y="13"/>
                    </a:cubicBezTo>
                    <a:cubicBezTo>
                      <a:pt x="4" y="11"/>
                      <a:pt x="8" y="9"/>
                      <a:pt x="11" y="11"/>
                    </a:cubicBezTo>
                    <a:cubicBezTo>
                      <a:pt x="14" y="12"/>
                      <a:pt x="15" y="8"/>
                      <a:pt x="17" y="8"/>
                    </a:cubicBezTo>
                    <a:cubicBezTo>
                      <a:pt x="19" y="7"/>
                      <a:pt x="20" y="5"/>
                      <a:pt x="22" y="6"/>
                    </a:cubicBezTo>
                    <a:cubicBezTo>
                      <a:pt x="23" y="7"/>
                      <a:pt x="26" y="9"/>
                      <a:pt x="24" y="12"/>
                    </a:cubicBezTo>
                    <a:cubicBezTo>
                      <a:pt x="23" y="13"/>
                      <a:pt x="19" y="8"/>
                      <a:pt x="20" y="13"/>
                    </a:cubicBezTo>
                    <a:cubicBezTo>
                      <a:pt x="21" y="13"/>
                      <a:pt x="22" y="14"/>
                      <a:pt x="23" y="14"/>
                    </a:cubicBezTo>
                    <a:cubicBezTo>
                      <a:pt x="25" y="16"/>
                      <a:pt x="24" y="22"/>
                      <a:pt x="29" y="22"/>
                    </a:cubicBezTo>
                    <a:cubicBezTo>
                      <a:pt x="29" y="19"/>
                      <a:pt x="26" y="16"/>
                      <a:pt x="28" y="13"/>
                    </a:cubicBezTo>
                    <a:cubicBezTo>
                      <a:pt x="29" y="11"/>
                      <a:pt x="33" y="8"/>
                      <a:pt x="29" y="5"/>
                    </a:cubicBezTo>
                    <a:cubicBezTo>
                      <a:pt x="31" y="0"/>
                      <a:pt x="31" y="0"/>
                      <a:pt x="31" y="0"/>
                    </a:cubicBezTo>
                    <a:cubicBezTo>
                      <a:pt x="33" y="2"/>
                      <a:pt x="36" y="2"/>
                      <a:pt x="39"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8" name="Freeform 202"/>
              <p:cNvSpPr/>
              <p:nvPr/>
            </p:nvSpPr>
            <p:spPr bwMode="auto">
              <a:xfrm>
                <a:off x="4953126" y="4566102"/>
                <a:ext cx="71642" cy="108851"/>
              </a:xfrm>
              <a:custGeom>
                <a:avLst/>
                <a:gdLst>
                  <a:gd name="T0" fmla="*/ 21 w 22"/>
                  <a:gd name="T1" fmla="*/ 4 h 33"/>
                  <a:gd name="T2" fmla="*/ 19 w 22"/>
                  <a:gd name="T3" fmla="*/ 11 h 33"/>
                  <a:gd name="T4" fmla="*/ 13 w 22"/>
                  <a:gd name="T5" fmla="*/ 12 h 33"/>
                  <a:gd name="T6" fmla="*/ 13 w 22"/>
                  <a:gd name="T7" fmla="*/ 12 h 33"/>
                  <a:gd name="T8" fmla="*/ 16 w 22"/>
                  <a:gd name="T9" fmla="*/ 20 h 33"/>
                  <a:gd name="T10" fmla="*/ 9 w 22"/>
                  <a:gd name="T11" fmla="*/ 23 h 33"/>
                  <a:gd name="T12" fmla="*/ 10 w 22"/>
                  <a:gd name="T13" fmla="*/ 26 h 33"/>
                  <a:gd name="T14" fmla="*/ 1 w 22"/>
                  <a:gd name="T15" fmla="*/ 31 h 33"/>
                  <a:gd name="T16" fmla="*/ 0 w 22"/>
                  <a:gd name="T17" fmla="*/ 33 h 33"/>
                  <a:gd name="T18" fmla="*/ 0 w 22"/>
                  <a:gd name="T19" fmla="*/ 32 h 33"/>
                  <a:gd name="T20" fmla="*/ 6 w 22"/>
                  <a:gd name="T21" fmla="*/ 21 h 33"/>
                  <a:gd name="T22" fmla="*/ 9 w 22"/>
                  <a:gd name="T23" fmla="*/ 12 h 33"/>
                  <a:gd name="T24" fmla="*/ 8 w 22"/>
                  <a:gd name="T25" fmla="*/ 2 h 33"/>
                  <a:gd name="T26" fmla="*/ 21 w 22"/>
                  <a:gd name="T2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33">
                    <a:moveTo>
                      <a:pt x="21" y="4"/>
                    </a:moveTo>
                    <a:cubicBezTo>
                      <a:pt x="22" y="6"/>
                      <a:pt x="17" y="8"/>
                      <a:pt x="19" y="11"/>
                    </a:cubicBezTo>
                    <a:cubicBezTo>
                      <a:pt x="17" y="12"/>
                      <a:pt x="15" y="9"/>
                      <a:pt x="13" y="12"/>
                    </a:cubicBezTo>
                    <a:cubicBezTo>
                      <a:pt x="13" y="12"/>
                      <a:pt x="13" y="12"/>
                      <a:pt x="13" y="12"/>
                    </a:cubicBezTo>
                    <a:cubicBezTo>
                      <a:pt x="14" y="14"/>
                      <a:pt x="17" y="16"/>
                      <a:pt x="16" y="20"/>
                    </a:cubicBezTo>
                    <a:cubicBezTo>
                      <a:pt x="14" y="22"/>
                      <a:pt x="10" y="20"/>
                      <a:pt x="9" y="23"/>
                    </a:cubicBezTo>
                    <a:cubicBezTo>
                      <a:pt x="9" y="24"/>
                      <a:pt x="11" y="25"/>
                      <a:pt x="10" y="26"/>
                    </a:cubicBezTo>
                    <a:cubicBezTo>
                      <a:pt x="7" y="27"/>
                      <a:pt x="3" y="29"/>
                      <a:pt x="1" y="31"/>
                    </a:cubicBezTo>
                    <a:cubicBezTo>
                      <a:pt x="1" y="32"/>
                      <a:pt x="1" y="32"/>
                      <a:pt x="0" y="33"/>
                    </a:cubicBezTo>
                    <a:cubicBezTo>
                      <a:pt x="0" y="32"/>
                      <a:pt x="0" y="32"/>
                      <a:pt x="0" y="32"/>
                    </a:cubicBezTo>
                    <a:cubicBezTo>
                      <a:pt x="0" y="27"/>
                      <a:pt x="2" y="22"/>
                      <a:pt x="6" y="21"/>
                    </a:cubicBezTo>
                    <a:cubicBezTo>
                      <a:pt x="6" y="18"/>
                      <a:pt x="7" y="14"/>
                      <a:pt x="9" y="12"/>
                    </a:cubicBezTo>
                    <a:cubicBezTo>
                      <a:pt x="11" y="7"/>
                      <a:pt x="3" y="6"/>
                      <a:pt x="8" y="2"/>
                    </a:cubicBezTo>
                    <a:cubicBezTo>
                      <a:pt x="12" y="0"/>
                      <a:pt x="17" y="2"/>
                      <a:pt x="21"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9" name="Freeform 203"/>
              <p:cNvSpPr/>
              <p:nvPr/>
            </p:nvSpPr>
            <p:spPr bwMode="auto">
              <a:xfrm>
                <a:off x="4793308" y="4566102"/>
                <a:ext cx="16533" cy="23424"/>
              </a:xfrm>
              <a:custGeom>
                <a:avLst/>
                <a:gdLst>
                  <a:gd name="T0" fmla="*/ 5 w 5"/>
                  <a:gd name="T1" fmla="*/ 2 h 7"/>
                  <a:gd name="T2" fmla="*/ 3 w 5"/>
                  <a:gd name="T3" fmla="*/ 7 h 7"/>
                  <a:gd name="T4" fmla="*/ 0 w 5"/>
                  <a:gd name="T5" fmla="*/ 2 h 7"/>
                  <a:gd name="T6" fmla="*/ 5 w 5"/>
                  <a:gd name="T7" fmla="*/ 2 h 7"/>
                </a:gdLst>
                <a:ahLst/>
                <a:cxnLst>
                  <a:cxn ang="0">
                    <a:pos x="T0" y="T1"/>
                  </a:cxn>
                  <a:cxn ang="0">
                    <a:pos x="T2" y="T3"/>
                  </a:cxn>
                  <a:cxn ang="0">
                    <a:pos x="T4" y="T5"/>
                  </a:cxn>
                  <a:cxn ang="0">
                    <a:pos x="T6" y="T7"/>
                  </a:cxn>
                </a:cxnLst>
                <a:rect l="0" t="0" r="r" b="b"/>
                <a:pathLst>
                  <a:path w="5" h="7">
                    <a:moveTo>
                      <a:pt x="5" y="2"/>
                    </a:moveTo>
                    <a:cubicBezTo>
                      <a:pt x="5" y="4"/>
                      <a:pt x="5" y="6"/>
                      <a:pt x="3" y="7"/>
                    </a:cubicBezTo>
                    <a:cubicBezTo>
                      <a:pt x="0" y="7"/>
                      <a:pt x="1" y="4"/>
                      <a:pt x="0" y="2"/>
                    </a:cubicBezTo>
                    <a:cubicBezTo>
                      <a:pt x="1" y="0"/>
                      <a:pt x="3" y="2"/>
                      <a:pt x="5"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80" name="Freeform 204"/>
              <p:cNvSpPr/>
              <p:nvPr/>
            </p:nvSpPr>
            <p:spPr bwMode="auto">
              <a:xfrm>
                <a:off x="4738199" y="4575748"/>
                <a:ext cx="28932" cy="30313"/>
              </a:xfrm>
              <a:custGeom>
                <a:avLst/>
                <a:gdLst>
                  <a:gd name="T0" fmla="*/ 6 w 9"/>
                  <a:gd name="T1" fmla="*/ 0 h 9"/>
                  <a:gd name="T2" fmla="*/ 9 w 9"/>
                  <a:gd name="T3" fmla="*/ 7 h 9"/>
                  <a:gd name="T4" fmla="*/ 8 w 9"/>
                  <a:gd name="T5" fmla="*/ 9 h 9"/>
                  <a:gd name="T6" fmla="*/ 2 w 9"/>
                  <a:gd name="T7" fmla="*/ 5 h 9"/>
                  <a:gd name="T8" fmla="*/ 2 w 9"/>
                  <a:gd name="T9" fmla="*/ 0 h 9"/>
                  <a:gd name="T10" fmla="*/ 6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6" y="0"/>
                    </a:moveTo>
                    <a:cubicBezTo>
                      <a:pt x="5" y="3"/>
                      <a:pt x="7" y="5"/>
                      <a:pt x="9" y="7"/>
                    </a:cubicBezTo>
                    <a:cubicBezTo>
                      <a:pt x="9" y="8"/>
                      <a:pt x="9" y="9"/>
                      <a:pt x="8" y="9"/>
                    </a:cubicBezTo>
                    <a:cubicBezTo>
                      <a:pt x="5" y="9"/>
                      <a:pt x="3" y="7"/>
                      <a:pt x="2" y="5"/>
                    </a:cubicBezTo>
                    <a:cubicBezTo>
                      <a:pt x="3" y="3"/>
                      <a:pt x="0" y="1"/>
                      <a:pt x="2" y="0"/>
                    </a:cubicBezTo>
                    <a:lnTo>
                      <a:pt x="6"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 name="Freeform 206"/>
              <p:cNvSpPr/>
              <p:nvPr/>
            </p:nvSpPr>
            <p:spPr bwMode="auto">
              <a:xfrm>
                <a:off x="4988947" y="4572992"/>
                <a:ext cx="635138" cy="866668"/>
              </a:xfrm>
              <a:custGeom>
                <a:avLst/>
                <a:gdLst>
                  <a:gd name="T0" fmla="*/ 182 w 195"/>
                  <a:gd name="T1" fmla="*/ 17 h 265"/>
                  <a:gd name="T2" fmla="*/ 163 w 195"/>
                  <a:gd name="T3" fmla="*/ 56 h 265"/>
                  <a:gd name="T4" fmla="*/ 160 w 195"/>
                  <a:gd name="T5" fmla="*/ 74 h 265"/>
                  <a:gd name="T6" fmla="*/ 149 w 195"/>
                  <a:gd name="T7" fmla="*/ 120 h 265"/>
                  <a:gd name="T8" fmla="*/ 128 w 195"/>
                  <a:gd name="T9" fmla="*/ 157 h 265"/>
                  <a:gd name="T10" fmla="*/ 159 w 195"/>
                  <a:gd name="T11" fmla="*/ 118 h 265"/>
                  <a:gd name="T12" fmla="*/ 180 w 195"/>
                  <a:gd name="T13" fmla="*/ 60 h 265"/>
                  <a:gd name="T14" fmla="*/ 193 w 195"/>
                  <a:gd name="T15" fmla="*/ 74 h 265"/>
                  <a:gd name="T16" fmla="*/ 176 w 195"/>
                  <a:gd name="T17" fmla="*/ 99 h 265"/>
                  <a:gd name="T18" fmla="*/ 169 w 195"/>
                  <a:gd name="T19" fmla="*/ 138 h 265"/>
                  <a:gd name="T20" fmla="*/ 144 w 195"/>
                  <a:gd name="T21" fmla="*/ 176 h 265"/>
                  <a:gd name="T22" fmla="*/ 131 w 195"/>
                  <a:gd name="T23" fmla="*/ 178 h 265"/>
                  <a:gd name="T24" fmla="*/ 151 w 195"/>
                  <a:gd name="T25" fmla="*/ 204 h 265"/>
                  <a:gd name="T26" fmla="*/ 139 w 195"/>
                  <a:gd name="T27" fmla="*/ 219 h 265"/>
                  <a:gd name="T28" fmla="*/ 131 w 195"/>
                  <a:gd name="T29" fmla="*/ 196 h 265"/>
                  <a:gd name="T30" fmla="*/ 95 w 195"/>
                  <a:gd name="T31" fmla="*/ 189 h 265"/>
                  <a:gd name="T32" fmla="*/ 111 w 195"/>
                  <a:gd name="T33" fmla="*/ 204 h 265"/>
                  <a:gd name="T34" fmla="*/ 119 w 195"/>
                  <a:gd name="T35" fmla="*/ 230 h 265"/>
                  <a:gd name="T36" fmla="*/ 97 w 195"/>
                  <a:gd name="T37" fmla="*/ 241 h 265"/>
                  <a:gd name="T38" fmla="*/ 99 w 195"/>
                  <a:gd name="T39" fmla="*/ 216 h 265"/>
                  <a:gd name="T40" fmla="*/ 65 w 195"/>
                  <a:gd name="T41" fmla="*/ 209 h 265"/>
                  <a:gd name="T42" fmla="*/ 71 w 195"/>
                  <a:gd name="T43" fmla="*/ 219 h 265"/>
                  <a:gd name="T44" fmla="*/ 70 w 195"/>
                  <a:gd name="T45" fmla="*/ 252 h 265"/>
                  <a:gd name="T46" fmla="*/ 45 w 195"/>
                  <a:gd name="T47" fmla="*/ 250 h 265"/>
                  <a:gd name="T48" fmla="*/ 68 w 195"/>
                  <a:gd name="T49" fmla="*/ 246 h 265"/>
                  <a:gd name="T50" fmla="*/ 50 w 195"/>
                  <a:gd name="T51" fmla="*/ 213 h 265"/>
                  <a:gd name="T52" fmla="*/ 5 w 195"/>
                  <a:gd name="T53" fmla="*/ 203 h 265"/>
                  <a:gd name="T54" fmla="*/ 10 w 195"/>
                  <a:gd name="T55" fmla="*/ 185 h 265"/>
                  <a:gd name="T56" fmla="*/ 16 w 195"/>
                  <a:gd name="T57" fmla="*/ 193 h 265"/>
                  <a:gd name="T58" fmla="*/ 21 w 195"/>
                  <a:gd name="T59" fmla="*/ 197 h 265"/>
                  <a:gd name="T60" fmla="*/ 32 w 195"/>
                  <a:gd name="T61" fmla="*/ 188 h 265"/>
                  <a:gd name="T62" fmla="*/ 17 w 195"/>
                  <a:gd name="T63" fmla="*/ 167 h 265"/>
                  <a:gd name="T64" fmla="*/ 35 w 195"/>
                  <a:gd name="T65" fmla="*/ 170 h 265"/>
                  <a:gd name="T66" fmla="*/ 51 w 195"/>
                  <a:gd name="T67" fmla="*/ 161 h 265"/>
                  <a:gd name="T68" fmla="*/ 58 w 195"/>
                  <a:gd name="T69" fmla="*/ 184 h 265"/>
                  <a:gd name="T70" fmla="*/ 40 w 195"/>
                  <a:gd name="T71" fmla="*/ 185 h 265"/>
                  <a:gd name="T72" fmla="*/ 51 w 195"/>
                  <a:gd name="T73" fmla="*/ 201 h 265"/>
                  <a:gd name="T74" fmla="*/ 61 w 195"/>
                  <a:gd name="T75" fmla="*/ 192 h 265"/>
                  <a:gd name="T76" fmla="*/ 70 w 195"/>
                  <a:gd name="T77" fmla="*/ 181 h 265"/>
                  <a:gd name="T78" fmla="*/ 82 w 195"/>
                  <a:gd name="T79" fmla="*/ 190 h 265"/>
                  <a:gd name="T80" fmla="*/ 85 w 195"/>
                  <a:gd name="T81" fmla="*/ 154 h 265"/>
                  <a:gd name="T82" fmla="*/ 73 w 195"/>
                  <a:gd name="T83" fmla="*/ 139 h 265"/>
                  <a:gd name="T84" fmla="*/ 100 w 195"/>
                  <a:gd name="T85" fmla="*/ 127 h 265"/>
                  <a:gd name="T86" fmla="*/ 103 w 195"/>
                  <a:gd name="T87" fmla="*/ 131 h 265"/>
                  <a:gd name="T88" fmla="*/ 103 w 195"/>
                  <a:gd name="T89" fmla="*/ 136 h 265"/>
                  <a:gd name="T90" fmla="*/ 127 w 195"/>
                  <a:gd name="T91" fmla="*/ 87 h 265"/>
                  <a:gd name="T92" fmla="*/ 117 w 195"/>
                  <a:gd name="T93" fmla="*/ 56 h 265"/>
                  <a:gd name="T94" fmla="*/ 132 w 195"/>
                  <a:gd name="T95" fmla="*/ 73 h 265"/>
                  <a:gd name="T96" fmla="*/ 132 w 195"/>
                  <a:gd name="T97" fmla="*/ 99 h 265"/>
                  <a:gd name="T98" fmla="*/ 120 w 195"/>
                  <a:gd name="T99" fmla="*/ 124 h 265"/>
                  <a:gd name="T100" fmla="*/ 110 w 195"/>
                  <a:gd name="T101" fmla="*/ 149 h 265"/>
                  <a:gd name="T102" fmla="*/ 141 w 195"/>
                  <a:gd name="T103" fmla="*/ 96 h 265"/>
                  <a:gd name="T104" fmla="*/ 147 w 195"/>
                  <a:gd name="T105" fmla="*/ 89 h 265"/>
                  <a:gd name="T106" fmla="*/ 133 w 195"/>
                  <a:gd name="T107" fmla="*/ 125 h 265"/>
                  <a:gd name="T108" fmla="*/ 105 w 195"/>
                  <a:gd name="T109" fmla="*/ 156 h 265"/>
                  <a:gd name="T110" fmla="*/ 129 w 195"/>
                  <a:gd name="T111" fmla="*/ 146 h 265"/>
                  <a:gd name="T112" fmla="*/ 143 w 195"/>
                  <a:gd name="T113" fmla="*/ 121 h 265"/>
                  <a:gd name="T114" fmla="*/ 152 w 195"/>
                  <a:gd name="T115" fmla="*/ 57 h 265"/>
                  <a:gd name="T116" fmla="*/ 155 w 195"/>
                  <a:gd name="T117" fmla="*/ 1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 h="265">
                    <a:moveTo>
                      <a:pt x="179" y="5"/>
                    </a:moveTo>
                    <a:cubicBezTo>
                      <a:pt x="180" y="7"/>
                      <a:pt x="179" y="10"/>
                      <a:pt x="182" y="11"/>
                    </a:cubicBezTo>
                    <a:cubicBezTo>
                      <a:pt x="183" y="12"/>
                      <a:pt x="183" y="13"/>
                      <a:pt x="183" y="15"/>
                    </a:cubicBezTo>
                    <a:cubicBezTo>
                      <a:pt x="182" y="15"/>
                      <a:pt x="182" y="16"/>
                      <a:pt x="182" y="17"/>
                    </a:cubicBezTo>
                    <a:cubicBezTo>
                      <a:pt x="181" y="20"/>
                      <a:pt x="175" y="21"/>
                      <a:pt x="174" y="24"/>
                    </a:cubicBezTo>
                    <a:cubicBezTo>
                      <a:pt x="170" y="27"/>
                      <a:pt x="169" y="32"/>
                      <a:pt x="166" y="35"/>
                    </a:cubicBezTo>
                    <a:cubicBezTo>
                      <a:pt x="167" y="40"/>
                      <a:pt x="170" y="47"/>
                      <a:pt x="165" y="51"/>
                    </a:cubicBezTo>
                    <a:cubicBezTo>
                      <a:pt x="164" y="52"/>
                      <a:pt x="163" y="54"/>
                      <a:pt x="163" y="56"/>
                    </a:cubicBezTo>
                    <a:cubicBezTo>
                      <a:pt x="161" y="62"/>
                      <a:pt x="161" y="62"/>
                      <a:pt x="161" y="62"/>
                    </a:cubicBezTo>
                    <a:cubicBezTo>
                      <a:pt x="161" y="63"/>
                      <a:pt x="161" y="64"/>
                      <a:pt x="162" y="63"/>
                    </a:cubicBezTo>
                    <a:cubicBezTo>
                      <a:pt x="163" y="63"/>
                      <a:pt x="163" y="63"/>
                      <a:pt x="163" y="63"/>
                    </a:cubicBezTo>
                    <a:cubicBezTo>
                      <a:pt x="163" y="67"/>
                      <a:pt x="162" y="71"/>
                      <a:pt x="160" y="74"/>
                    </a:cubicBezTo>
                    <a:cubicBezTo>
                      <a:pt x="160" y="77"/>
                      <a:pt x="161" y="81"/>
                      <a:pt x="158" y="82"/>
                    </a:cubicBezTo>
                    <a:cubicBezTo>
                      <a:pt x="160" y="84"/>
                      <a:pt x="156" y="88"/>
                      <a:pt x="158" y="90"/>
                    </a:cubicBezTo>
                    <a:cubicBezTo>
                      <a:pt x="155" y="96"/>
                      <a:pt x="158" y="105"/>
                      <a:pt x="154" y="112"/>
                    </a:cubicBezTo>
                    <a:cubicBezTo>
                      <a:pt x="153" y="115"/>
                      <a:pt x="152" y="118"/>
                      <a:pt x="149" y="120"/>
                    </a:cubicBezTo>
                    <a:cubicBezTo>
                      <a:pt x="152" y="126"/>
                      <a:pt x="149" y="133"/>
                      <a:pt x="146" y="140"/>
                    </a:cubicBezTo>
                    <a:cubicBezTo>
                      <a:pt x="146" y="143"/>
                      <a:pt x="142" y="141"/>
                      <a:pt x="140" y="144"/>
                    </a:cubicBezTo>
                    <a:cubicBezTo>
                      <a:pt x="138" y="145"/>
                      <a:pt x="137" y="148"/>
                      <a:pt x="136" y="150"/>
                    </a:cubicBezTo>
                    <a:cubicBezTo>
                      <a:pt x="133" y="152"/>
                      <a:pt x="128" y="153"/>
                      <a:pt x="128" y="157"/>
                    </a:cubicBezTo>
                    <a:cubicBezTo>
                      <a:pt x="127" y="158"/>
                      <a:pt x="129" y="159"/>
                      <a:pt x="130" y="160"/>
                    </a:cubicBezTo>
                    <a:cubicBezTo>
                      <a:pt x="136" y="158"/>
                      <a:pt x="139" y="150"/>
                      <a:pt x="144" y="147"/>
                    </a:cubicBezTo>
                    <a:cubicBezTo>
                      <a:pt x="145" y="143"/>
                      <a:pt x="150" y="142"/>
                      <a:pt x="150" y="138"/>
                    </a:cubicBezTo>
                    <a:cubicBezTo>
                      <a:pt x="154" y="131"/>
                      <a:pt x="154" y="125"/>
                      <a:pt x="159" y="118"/>
                    </a:cubicBezTo>
                    <a:cubicBezTo>
                      <a:pt x="160" y="105"/>
                      <a:pt x="160" y="105"/>
                      <a:pt x="160" y="105"/>
                    </a:cubicBezTo>
                    <a:cubicBezTo>
                      <a:pt x="161" y="90"/>
                      <a:pt x="161" y="90"/>
                      <a:pt x="161" y="90"/>
                    </a:cubicBezTo>
                    <a:cubicBezTo>
                      <a:pt x="165" y="81"/>
                      <a:pt x="163" y="69"/>
                      <a:pt x="172" y="63"/>
                    </a:cubicBezTo>
                    <a:cubicBezTo>
                      <a:pt x="175" y="61"/>
                      <a:pt x="178" y="62"/>
                      <a:pt x="180" y="60"/>
                    </a:cubicBezTo>
                    <a:cubicBezTo>
                      <a:pt x="188" y="59"/>
                      <a:pt x="188" y="59"/>
                      <a:pt x="188" y="59"/>
                    </a:cubicBezTo>
                    <a:cubicBezTo>
                      <a:pt x="193" y="63"/>
                      <a:pt x="193" y="63"/>
                      <a:pt x="193" y="63"/>
                    </a:cubicBezTo>
                    <a:cubicBezTo>
                      <a:pt x="193" y="66"/>
                      <a:pt x="195" y="69"/>
                      <a:pt x="193" y="70"/>
                    </a:cubicBezTo>
                    <a:cubicBezTo>
                      <a:pt x="194" y="71"/>
                      <a:pt x="193" y="72"/>
                      <a:pt x="193" y="74"/>
                    </a:cubicBezTo>
                    <a:cubicBezTo>
                      <a:pt x="190" y="76"/>
                      <a:pt x="185" y="76"/>
                      <a:pt x="185" y="81"/>
                    </a:cubicBezTo>
                    <a:cubicBezTo>
                      <a:pt x="182" y="83"/>
                      <a:pt x="182" y="88"/>
                      <a:pt x="179" y="89"/>
                    </a:cubicBezTo>
                    <a:cubicBezTo>
                      <a:pt x="178" y="91"/>
                      <a:pt x="178" y="94"/>
                      <a:pt x="176" y="95"/>
                    </a:cubicBezTo>
                    <a:cubicBezTo>
                      <a:pt x="174" y="97"/>
                      <a:pt x="178" y="97"/>
                      <a:pt x="176" y="99"/>
                    </a:cubicBezTo>
                    <a:cubicBezTo>
                      <a:pt x="180" y="104"/>
                      <a:pt x="174" y="112"/>
                      <a:pt x="176" y="118"/>
                    </a:cubicBezTo>
                    <a:cubicBezTo>
                      <a:pt x="175" y="120"/>
                      <a:pt x="176" y="121"/>
                      <a:pt x="175" y="121"/>
                    </a:cubicBezTo>
                    <a:cubicBezTo>
                      <a:pt x="174" y="125"/>
                      <a:pt x="175" y="129"/>
                      <a:pt x="173" y="132"/>
                    </a:cubicBezTo>
                    <a:cubicBezTo>
                      <a:pt x="171" y="134"/>
                      <a:pt x="170" y="136"/>
                      <a:pt x="169" y="138"/>
                    </a:cubicBezTo>
                    <a:cubicBezTo>
                      <a:pt x="169" y="140"/>
                      <a:pt x="173" y="143"/>
                      <a:pt x="171" y="145"/>
                    </a:cubicBezTo>
                    <a:cubicBezTo>
                      <a:pt x="167" y="150"/>
                      <a:pt x="163" y="155"/>
                      <a:pt x="161" y="160"/>
                    </a:cubicBezTo>
                    <a:cubicBezTo>
                      <a:pt x="157" y="163"/>
                      <a:pt x="156" y="166"/>
                      <a:pt x="153" y="169"/>
                    </a:cubicBezTo>
                    <a:cubicBezTo>
                      <a:pt x="150" y="171"/>
                      <a:pt x="146" y="172"/>
                      <a:pt x="144" y="176"/>
                    </a:cubicBezTo>
                    <a:cubicBezTo>
                      <a:pt x="143" y="177"/>
                      <a:pt x="141" y="176"/>
                      <a:pt x="141" y="174"/>
                    </a:cubicBezTo>
                    <a:cubicBezTo>
                      <a:pt x="140" y="173"/>
                      <a:pt x="140" y="173"/>
                      <a:pt x="140" y="173"/>
                    </a:cubicBezTo>
                    <a:cubicBezTo>
                      <a:pt x="137" y="174"/>
                      <a:pt x="132" y="173"/>
                      <a:pt x="130" y="177"/>
                    </a:cubicBezTo>
                    <a:cubicBezTo>
                      <a:pt x="131" y="178"/>
                      <a:pt x="131" y="178"/>
                      <a:pt x="131" y="178"/>
                    </a:cubicBezTo>
                    <a:cubicBezTo>
                      <a:pt x="131" y="178"/>
                      <a:pt x="131" y="178"/>
                      <a:pt x="131" y="178"/>
                    </a:cubicBezTo>
                    <a:cubicBezTo>
                      <a:pt x="131" y="179"/>
                      <a:pt x="133" y="179"/>
                      <a:pt x="134" y="180"/>
                    </a:cubicBezTo>
                    <a:cubicBezTo>
                      <a:pt x="138" y="183"/>
                      <a:pt x="143" y="185"/>
                      <a:pt x="145" y="189"/>
                    </a:cubicBezTo>
                    <a:cubicBezTo>
                      <a:pt x="148" y="194"/>
                      <a:pt x="149" y="199"/>
                      <a:pt x="151" y="204"/>
                    </a:cubicBezTo>
                    <a:cubicBezTo>
                      <a:pt x="150" y="204"/>
                      <a:pt x="151" y="205"/>
                      <a:pt x="151" y="207"/>
                    </a:cubicBezTo>
                    <a:cubicBezTo>
                      <a:pt x="150" y="209"/>
                      <a:pt x="149" y="212"/>
                      <a:pt x="147" y="213"/>
                    </a:cubicBezTo>
                    <a:cubicBezTo>
                      <a:pt x="148" y="214"/>
                      <a:pt x="147" y="215"/>
                      <a:pt x="147" y="217"/>
                    </a:cubicBezTo>
                    <a:cubicBezTo>
                      <a:pt x="144" y="218"/>
                      <a:pt x="142" y="221"/>
                      <a:pt x="139" y="219"/>
                    </a:cubicBezTo>
                    <a:cubicBezTo>
                      <a:pt x="138" y="219"/>
                      <a:pt x="136" y="218"/>
                      <a:pt x="136" y="216"/>
                    </a:cubicBezTo>
                    <a:cubicBezTo>
                      <a:pt x="134" y="213"/>
                      <a:pt x="138" y="212"/>
                      <a:pt x="139" y="209"/>
                    </a:cubicBezTo>
                    <a:cubicBezTo>
                      <a:pt x="139" y="206"/>
                      <a:pt x="143" y="201"/>
                      <a:pt x="137" y="200"/>
                    </a:cubicBezTo>
                    <a:cubicBezTo>
                      <a:pt x="134" y="200"/>
                      <a:pt x="134" y="197"/>
                      <a:pt x="131" y="196"/>
                    </a:cubicBezTo>
                    <a:cubicBezTo>
                      <a:pt x="127" y="194"/>
                      <a:pt x="124" y="192"/>
                      <a:pt x="120" y="191"/>
                    </a:cubicBezTo>
                    <a:cubicBezTo>
                      <a:pt x="116" y="192"/>
                      <a:pt x="113" y="192"/>
                      <a:pt x="110" y="192"/>
                    </a:cubicBezTo>
                    <a:cubicBezTo>
                      <a:pt x="107" y="191"/>
                      <a:pt x="106" y="188"/>
                      <a:pt x="103" y="189"/>
                    </a:cubicBezTo>
                    <a:cubicBezTo>
                      <a:pt x="99" y="191"/>
                      <a:pt x="96" y="182"/>
                      <a:pt x="95" y="189"/>
                    </a:cubicBezTo>
                    <a:cubicBezTo>
                      <a:pt x="95" y="190"/>
                      <a:pt x="97" y="190"/>
                      <a:pt x="98" y="191"/>
                    </a:cubicBezTo>
                    <a:cubicBezTo>
                      <a:pt x="99" y="192"/>
                      <a:pt x="101" y="193"/>
                      <a:pt x="101" y="196"/>
                    </a:cubicBezTo>
                    <a:cubicBezTo>
                      <a:pt x="103" y="199"/>
                      <a:pt x="108" y="197"/>
                      <a:pt x="109" y="201"/>
                    </a:cubicBezTo>
                    <a:cubicBezTo>
                      <a:pt x="111" y="201"/>
                      <a:pt x="109" y="203"/>
                      <a:pt x="111" y="204"/>
                    </a:cubicBezTo>
                    <a:cubicBezTo>
                      <a:pt x="110" y="206"/>
                      <a:pt x="113" y="207"/>
                      <a:pt x="113" y="208"/>
                    </a:cubicBezTo>
                    <a:cubicBezTo>
                      <a:pt x="114" y="209"/>
                      <a:pt x="114" y="211"/>
                      <a:pt x="114" y="212"/>
                    </a:cubicBezTo>
                    <a:cubicBezTo>
                      <a:pt x="113" y="215"/>
                      <a:pt x="116" y="215"/>
                      <a:pt x="117" y="218"/>
                    </a:cubicBezTo>
                    <a:cubicBezTo>
                      <a:pt x="118" y="222"/>
                      <a:pt x="120" y="226"/>
                      <a:pt x="119" y="230"/>
                    </a:cubicBezTo>
                    <a:cubicBezTo>
                      <a:pt x="118" y="233"/>
                      <a:pt x="117" y="237"/>
                      <a:pt x="114" y="239"/>
                    </a:cubicBezTo>
                    <a:cubicBezTo>
                      <a:pt x="112" y="241"/>
                      <a:pt x="114" y="246"/>
                      <a:pt x="110" y="246"/>
                    </a:cubicBezTo>
                    <a:cubicBezTo>
                      <a:pt x="106" y="248"/>
                      <a:pt x="101" y="251"/>
                      <a:pt x="97" y="246"/>
                    </a:cubicBezTo>
                    <a:cubicBezTo>
                      <a:pt x="97" y="244"/>
                      <a:pt x="96" y="243"/>
                      <a:pt x="97" y="241"/>
                    </a:cubicBezTo>
                    <a:cubicBezTo>
                      <a:pt x="99" y="239"/>
                      <a:pt x="101" y="239"/>
                      <a:pt x="103" y="239"/>
                    </a:cubicBezTo>
                    <a:cubicBezTo>
                      <a:pt x="107" y="237"/>
                      <a:pt x="103" y="232"/>
                      <a:pt x="105" y="229"/>
                    </a:cubicBezTo>
                    <a:cubicBezTo>
                      <a:pt x="104" y="226"/>
                      <a:pt x="101" y="224"/>
                      <a:pt x="102" y="221"/>
                    </a:cubicBezTo>
                    <a:cubicBezTo>
                      <a:pt x="100" y="219"/>
                      <a:pt x="100" y="218"/>
                      <a:pt x="99" y="216"/>
                    </a:cubicBezTo>
                    <a:cubicBezTo>
                      <a:pt x="95" y="213"/>
                      <a:pt x="91" y="207"/>
                      <a:pt x="85" y="207"/>
                    </a:cubicBezTo>
                    <a:cubicBezTo>
                      <a:pt x="78" y="205"/>
                      <a:pt x="78" y="205"/>
                      <a:pt x="78" y="205"/>
                    </a:cubicBezTo>
                    <a:cubicBezTo>
                      <a:pt x="75" y="207"/>
                      <a:pt x="70" y="205"/>
                      <a:pt x="68" y="208"/>
                    </a:cubicBezTo>
                    <a:cubicBezTo>
                      <a:pt x="67" y="208"/>
                      <a:pt x="66" y="208"/>
                      <a:pt x="65" y="209"/>
                    </a:cubicBezTo>
                    <a:cubicBezTo>
                      <a:pt x="65" y="211"/>
                      <a:pt x="67" y="211"/>
                      <a:pt x="68" y="210"/>
                    </a:cubicBezTo>
                    <a:cubicBezTo>
                      <a:pt x="69" y="210"/>
                      <a:pt x="69" y="210"/>
                      <a:pt x="69" y="210"/>
                    </a:cubicBezTo>
                    <a:cubicBezTo>
                      <a:pt x="70" y="211"/>
                      <a:pt x="68" y="213"/>
                      <a:pt x="70" y="214"/>
                    </a:cubicBezTo>
                    <a:cubicBezTo>
                      <a:pt x="71" y="215"/>
                      <a:pt x="69" y="218"/>
                      <a:pt x="71" y="219"/>
                    </a:cubicBezTo>
                    <a:cubicBezTo>
                      <a:pt x="69" y="221"/>
                      <a:pt x="73" y="224"/>
                      <a:pt x="71" y="227"/>
                    </a:cubicBezTo>
                    <a:cubicBezTo>
                      <a:pt x="71" y="229"/>
                      <a:pt x="75" y="231"/>
                      <a:pt x="72" y="233"/>
                    </a:cubicBezTo>
                    <a:cubicBezTo>
                      <a:pt x="73" y="235"/>
                      <a:pt x="71" y="238"/>
                      <a:pt x="73" y="241"/>
                    </a:cubicBezTo>
                    <a:cubicBezTo>
                      <a:pt x="73" y="245"/>
                      <a:pt x="72" y="249"/>
                      <a:pt x="70" y="252"/>
                    </a:cubicBezTo>
                    <a:cubicBezTo>
                      <a:pt x="69" y="256"/>
                      <a:pt x="67" y="260"/>
                      <a:pt x="63" y="261"/>
                    </a:cubicBezTo>
                    <a:cubicBezTo>
                      <a:pt x="58" y="261"/>
                      <a:pt x="54" y="265"/>
                      <a:pt x="50" y="264"/>
                    </a:cubicBezTo>
                    <a:cubicBezTo>
                      <a:pt x="46" y="262"/>
                      <a:pt x="42" y="259"/>
                      <a:pt x="42" y="255"/>
                    </a:cubicBezTo>
                    <a:cubicBezTo>
                      <a:pt x="42" y="253"/>
                      <a:pt x="42" y="250"/>
                      <a:pt x="45" y="250"/>
                    </a:cubicBezTo>
                    <a:cubicBezTo>
                      <a:pt x="47" y="250"/>
                      <a:pt x="50" y="251"/>
                      <a:pt x="52" y="251"/>
                    </a:cubicBezTo>
                    <a:cubicBezTo>
                      <a:pt x="53" y="252"/>
                      <a:pt x="54" y="254"/>
                      <a:pt x="56" y="254"/>
                    </a:cubicBezTo>
                    <a:cubicBezTo>
                      <a:pt x="58" y="253"/>
                      <a:pt x="61" y="248"/>
                      <a:pt x="62" y="252"/>
                    </a:cubicBezTo>
                    <a:cubicBezTo>
                      <a:pt x="67" y="253"/>
                      <a:pt x="66" y="247"/>
                      <a:pt x="68" y="246"/>
                    </a:cubicBezTo>
                    <a:cubicBezTo>
                      <a:pt x="68" y="244"/>
                      <a:pt x="66" y="241"/>
                      <a:pt x="66" y="238"/>
                    </a:cubicBezTo>
                    <a:cubicBezTo>
                      <a:pt x="64" y="240"/>
                      <a:pt x="64" y="240"/>
                      <a:pt x="64" y="240"/>
                    </a:cubicBezTo>
                    <a:cubicBezTo>
                      <a:pt x="62" y="239"/>
                      <a:pt x="61" y="237"/>
                      <a:pt x="61" y="234"/>
                    </a:cubicBezTo>
                    <a:cubicBezTo>
                      <a:pt x="62" y="226"/>
                      <a:pt x="54" y="220"/>
                      <a:pt x="50" y="213"/>
                    </a:cubicBezTo>
                    <a:cubicBezTo>
                      <a:pt x="46" y="207"/>
                      <a:pt x="38" y="210"/>
                      <a:pt x="32" y="208"/>
                    </a:cubicBezTo>
                    <a:cubicBezTo>
                      <a:pt x="31" y="204"/>
                      <a:pt x="27" y="205"/>
                      <a:pt x="24" y="204"/>
                    </a:cubicBezTo>
                    <a:cubicBezTo>
                      <a:pt x="20" y="205"/>
                      <a:pt x="18" y="207"/>
                      <a:pt x="14" y="205"/>
                    </a:cubicBezTo>
                    <a:cubicBezTo>
                      <a:pt x="12" y="204"/>
                      <a:pt x="9" y="201"/>
                      <a:pt x="5" y="203"/>
                    </a:cubicBezTo>
                    <a:cubicBezTo>
                      <a:pt x="4" y="204"/>
                      <a:pt x="5" y="201"/>
                      <a:pt x="3" y="200"/>
                    </a:cubicBezTo>
                    <a:cubicBezTo>
                      <a:pt x="1" y="199"/>
                      <a:pt x="0" y="197"/>
                      <a:pt x="0" y="195"/>
                    </a:cubicBezTo>
                    <a:cubicBezTo>
                      <a:pt x="1" y="192"/>
                      <a:pt x="6" y="194"/>
                      <a:pt x="8" y="191"/>
                    </a:cubicBezTo>
                    <a:cubicBezTo>
                      <a:pt x="10" y="189"/>
                      <a:pt x="7" y="186"/>
                      <a:pt x="10" y="185"/>
                    </a:cubicBezTo>
                    <a:cubicBezTo>
                      <a:pt x="13" y="185"/>
                      <a:pt x="16" y="187"/>
                      <a:pt x="19" y="184"/>
                    </a:cubicBezTo>
                    <a:cubicBezTo>
                      <a:pt x="19" y="181"/>
                      <a:pt x="21" y="180"/>
                      <a:pt x="24" y="179"/>
                    </a:cubicBezTo>
                    <a:cubicBezTo>
                      <a:pt x="25" y="180"/>
                      <a:pt x="26" y="180"/>
                      <a:pt x="26" y="181"/>
                    </a:cubicBezTo>
                    <a:cubicBezTo>
                      <a:pt x="26" y="187"/>
                      <a:pt x="20" y="189"/>
                      <a:pt x="16" y="193"/>
                    </a:cubicBezTo>
                    <a:cubicBezTo>
                      <a:pt x="15" y="193"/>
                      <a:pt x="14" y="195"/>
                      <a:pt x="14" y="196"/>
                    </a:cubicBezTo>
                    <a:cubicBezTo>
                      <a:pt x="14" y="197"/>
                      <a:pt x="12" y="197"/>
                      <a:pt x="12" y="198"/>
                    </a:cubicBezTo>
                    <a:cubicBezTo>
                      <a:pt x="13" y="200"/>
                      <a:pt x="15" y="201"/>
                      <a:pt x="17" y="201"/>
                    </a:cubicBezTo>
                    <a:cubicBezTo>
                      <a:pt x="19" y="200"/>
                      <a:pt x="22" y="200"/>
                      <a:pt x="21" y="197"/>
                    </a:cubicBezTo>
                    <a:cubicBezTo>
                      <a:pt x="23" y="195"/>
                      <a:pt x="23" y="191"/>
                      <a:pt x="26" y="192"/>
                    </a:cubicBezTo>
                    <a:cubicBezTo>
                      <a:pt x="30" y="194"/>
                      <a:pt x="31" y="199"/>
                      <a:pt x="34" y="201"/>
                    </a:cubicBezTo>
                    <a:cubicBezTo>
                      <a:pt x="38" y="200"/>
                      <a:pt x="35" y="196"/>
                      <a:pt x="36" y="194"/>
                    </a:cubicBezTo>
                    <a:cubicBezTo>
                      <a:pt x="37" y="190"/>
                      <a:pt x="33" y="190"/>
                      <a:pt x="32" y="188"/>
                    </a:cubicBezTo>
                    <a:cubicBezTo>
                      <a:pt x="30" y="184"/>
                      <a:pt x="36" y="184"/>
                      <a:pt x="36" y="180"/>
                    </a:cubicBezTo>
                    <a:cubicBezTo>
                      <a:pt x="34" y="178"/>
                      <a:pt x="34" y="173"/>
                      <a:pt x="30" y="174"/>
                    </a:cubicBezTo>
                    <a:cubicBezTo>
                      <a:pt x="26" y="173"/>
                      <a:pt x="22" y="172"/>
                      <a:pt x="18" y="172"/>
                    </a:cubicBezTo>
                    <a:cubicBezTo>
                      <a:pt x="17" y="171"/>
                      <a:pt x="17" y="169"/>
                      <a:pt x="17" y="167"/>
                    </a:cubicBezTo>
                    <a:cubicBezTo>
                      <a:pt x="19" y="164"/>
                      <a:pt x="23" y="168"/>
                      <a:pt x="26" y="167"/>
                    </a:cubicBezTo>
                    <a:cubicBezTo>
                      <a:pt x="28" y="166"/>
                      <a:pt x="26" y="162"/>
                      <a:pt x="29" y="162"/>
                    </a:cubicBezTo>
                    <a:cubicBezTo>
                      <a:pt x="31" y="162"/>
                      <a:pt x="31" y="163"/>
                      <a:pt x="32" y="165"/>
                    </a:cubicBezTo>
                    <a:cubicBezTo>
                      <a:pt x="33" y="166"/>
                      <a:pt x="36" y="168"/>
                      <a:pt x="35" y="170"/>
                    </a:cubicBezTo>
                    <a:cubicBezTo>
                      <a:pt x="35" y="172"/>
                      <a:pt x="38" y="172"/>
                      <a:pt x="39" y="172"/>
                    </a:cubicBezTo>
                    <a:cubicBezTo>
                      <a:pt x="40" y="172"/>
                      <a:pt x="41" y="172"/>
                      <a:pt x="42" y="171"/>
                    </a:cubicBezTo>
                    <a:cubicBezTo>
                      <a:pt x="41" y="169"/>
                      <a:pt x="39" y="167"/>
                      <a:pt x="41" y="166"/>
                    </a:cubicBezTo>
                    <a:cubicBezTo>
                      <a:pt x="44" y="164"/>
                      <a:pt x="46" y="158"/>
                      <a:pt x="51" y="161"/>
                    </a:cubicBezTo>
                    <a:cubicBezTo>
                      <a:pt x="51" y="162"/>
                      <a:pt x="52" y="164"/>
                      <a:pt x="54" y="164"/>
                    </a:cubicBezTo>
                    <a:cubicBezTo>
                      <a:pt x="54" y="167"/>
                      <a:pt x="56" y="169"/>
                      <a:pt x="53" y="171"/>
                    </a:cubicBezTo>
                    <a:cubicBezTo>
                      <a:pt x="56" y="176"/>
                      <a:pt x="63" y="172"/>
                      <a:pt x="64" y="178"/>
                    </a:cubicBezTo>
                    <a:cubicBezTo>
                      <a:pt x="62" y="180"/>
                      <a:pt x="62" y="184"/>
                      <a:pt x="58" y="184"/>
                    </a:cubicBezTo>
                    <a:cubicBezTo>
                      <a:pt x="51" y="185"/>
                      <a:pt x="56" y="172"/>
                      <a:pt x="47" y="176"/>
                    </a:cubicBezTo>
                    <a:cubicBezTo>
                      <a:pt x="45" y="175"/>
                      <a:pt x="45" y="175"/>
                      <a:pt x="45" y="175"/>
                    </a:cubicBezTo>
                    <a:cubicBezTo>
                      <a:pt x="44" y="177"/>
                      <a:pt x="43" y="179"/>
                      <a:pt x="44" y="181"/>
                    </a:cubicBezTo>
                    <a:cubicBezTo>
                      <a:pt x="43" y="183"/>
                      <a:pt x="39" y="183"/>
                      <a:pt x="40" y="185"/>
                    </a:cubicBezTo>
                    <a:cubicBezTo>
                      <a:pt x="43" y="187"/>
                      <a:pt x="43" y="190"/>
                      <a:pt x="44" y="193"/>
                    </a:cubicBezTo>
                    <a:cubicBezTo>
                      <a:pt x="43" y="195"/>
                      <a:pt x="41" y="197"/>
                      <a:pt x="42" y="200"/>
                    </a:cubicBezTo>
                    <a:cubicBezTo>
                      <a:pt x="44" y="199"/>
                      <a:pt x="47" y="202"/>
                      <a:pt x="49" y="200"/>
                    </a:cubicBezTo>
                    <a:cubicBezTo>
                      <a:pt x="49" y="200"/>
                      <a:pt x="50" y="201"/>
                      <a:pt x="51" y="201"/>
                    </a:cubicBezTo>
                    <a:cubicBezTo>
                      <a:pt x="51" y="199"/>
                      <a:pt x="54" y="197"/>
                      <a:pt x="53" y="195"/>
                    </a:cubicBezTo>
                    <a:cubicBezTo>
                      <a:pt x="51" y="193"/>
                      <a:pt x="51" y="191"/>
                      <a:pt x="50" y="188"/>
                    </a:cubicBezTo>
                    <a:cubicBezTo>
                      <a:pt x="50" y="186"/>
                      <a:pt x="52" y="186"/>
                      <a:pt x="53" y="186"/>
                    </a:cubicBezTo>
                    <a:cubicBezTo>
                      <a:pt x="56" y="186"/>
                      <a:pt x="59" y="190"/>
                      <a:pt x="61" y="192"/>
                    </a:cubicBezTo>
                    <a:cubicBezTo>
                      <a:pt x="62" y="192"/>
                      <a:pt x="62" y="193"/>
                      <a:pt x="62" y="192"/>
                    </a:cubicBezTo>
                    <a:cubicBezTo>
                      <a:pt x="63" y="188"/>
                      <a:pt x="63" y="188"/>
                      <a:pt x="63" y="188"/>
                    </a:cubicBezTo>
                    <a:cubicBezTo>
                      <a:pt x="65" y="186"/>
                      <a:pt x="69" y="187"/>
                      <a:pt x="69" y="183"/>
                    </a:cubicBezTo>
                    <a:cubicBezTo>
                      <a:pt x="69" y="182"/>
                      <a:pt x="69" y="181"/>
                      <a:pt x="70" y="181"/>
                    </a:cubicBezTo>
                    <a:cubicBezTo>
                      <a:pt x="73" y="180"/>
                      <a:pt x="71" y="184"/>
                      <a:pt x="74" y="185"/>
                    </a:cubicBezTo>
                    <a:cubicBezTo>
                      <a:pt x="73" y="188"/>
                      <a:pt x="74" y="191"/>
                      <a:pt x="73" y="194"/>
                    </a:cubicBezTo>
                    <a:cubicBezTo>
                      <a:pt x="73" y="195"/>
                      <a:pt x="75" y="195"/>
                      <a:pt x="77" y="195"/>
                    </a:cubicBezTo>
                    <a:cubicBezTo>
                      <a:pt x="78" y="192"/>
                      <a:pt x="79" y="191"/>
                      <a:pt x="82" y="190"/>
                    </a:cubicBezTo>
                    <a:cubicBezTo>
                      <a:pt x="84" y="190"/>
                      <a:pt x="84" y="186"/>
                      <a:pt x="85" y="185"/>
                    </a:cubicBezTo>
                    <a:cubicBezTo>
                      <a:pt x="89" y="183"/>
                      <a:pt x="92" y="182"/>
                      <a:pt x="95" y="180"/>
                    </a:cubicBezTo>
                    <a:cubicBezTo>
                      <a:pt x="97" y="174"/>
                      <a:pt x="85" y="171"/>
                      <a:pt x="90" y="163"/>
                    </a:cubicBezTo>
                    <a:cubicBezTo>
                      <a:pt x="90" y="159"/>
                      <a:pt x="88" y="156"/>
                      <a:pt x="85" y="154"/>
                    </a:cubicBezTo>
                    <a:cubicBezTo>
                      <a:pt x="82" y="152"/>
                      <a:pt x="78" y="155"/>
                      <a:pt x="77" y="152"/>
                    </a:cubicBezTo>
                    <a:cubicBezTo>
                      <a:pt x="76" y="149"/>
                      <a:pt x="76" y="149"/>
                      <a:pt x="76" y="149"/>
                    </a:cubicBezTo>
                    <a:cubicBezTo>
                      <a:pt x="74" y="146"/>
                      <a:pt x="67" y="145"/>
                      <a:pt x="70" y="139"/>
                    </a:cubicBezTo>
                    <a:cubicBezTo>
                      <a:pt x="70" y="138"/>
                      <a:pt x="72" y="138"/>
                      <a:pt x="73" y="139"/>
                    </a:cubicBezTo>
                    <a:cubicBezTo>
                      <a:pt x="76" y="139"/>
                      <a:pt x="76" y="144"/>
                      <a:pt x="79" y="141"/>
                    </a:cubicBezTo>
                    <a:cubicBezTo>
                      <a:pt x="80" y="138"/>
                      <a:pt x="84" y="138"/>
                      <a:pt x="85" y="135"/>
                    </a:cubicBezTo>
                    <a:cubicBezTo>
                      <a:pt x="88" y="134"/>
                      <a:pt x="91" y="133"/>
                      <a:pt x="95" y="133"/>
                    </a:cubicBezTo>
                    <a:cubicBezTo>
                      <a:pt x="96" y="131"/>
                      <a:pt x="96" y="127"/>
                      <a:pt x="100" y="127"/>
                    </a:cubicBezTo>
                    <a:cubicBezTo>
                      <a:pt x="102" y="124"/>
                      <a:pt x="105" y="121"/>
                      <a:pt x="107" y="117"/>
                    </a:cubicBezTo>
                    <a:cubicBezTo>
                      <a:pt x="108" y="116"/>
                      <a:pt x="110" y="117"/>
                      <a:pt x="110" y="118"/>
                    </a:cubicBezTo>
                    <a:cubicBezTo>
                      <a:pt x="110" y="122"/>
                      <a:pt x="107" y="123"/>
                      <a:pt x="105" y="126"/>
                    </a:cubicBezTo>
                    <a:cubicBezTo>
                      <a:pt x="106" y="128"/>
                      <a:pt x="104" y="129"/>
                      <a:pt x="103" y="131"/>
                    </a:cubicBezTo>
                    <a:cubicBezTo>
                      <a:pt x="99" y="132"/>
                      <a:pt x="99" y="141"/>
                      <a:pt x="93" y="138"/>
                    </a:cubicBezTo>
                    <a:cubicBezTo>
                      <a:pt x="92" y="138"/>
                      <a:pt x="90" y="138"/>
                      <a:pt x="90" y="140"/>
                    </a:cubicBezTo>
                    <a:cubicBezTo>
                      <a:pt x="91" y="142"/>
                      <a:pt x="94" y="141"/>
                      <a:pt x="96" y="141"/>
                    </a:cubicBezTo>
                    <a:cubicBezTo>
                      <a:pt x="98" y="137"/>
                      <a:pt x="101" y="140"/>
                      <a:pt x="103" y="136"/>
                    </a:cubicBezTo>
                    <a:cubicBezTo>
                      <a:pt x="105" y="132"/>
                      <a:pt x="111" y="131"/>
                      <a:pt x="112" y="126"/>
                    </a:cubicBezTo>
                    <a:cubicBezTo>
                      <a:pt x="115" y="124"/>
                      <a:pt x="117" y="120"/>
                      <a:pt x="120" y="117"/>
                    </a:cubicBezTo>
                    <a:cubicBezTo>
                      <a:pt x="122" y="114"/>
                      <a:pt x="121" y="109"/>
                      <a:pt x="123" y="105"/>
                    </a:cubicBezTo>
                    <a:cubicBezTo>
                      <a:pt x="125" y="99"/>
                      <a:pt x="126" y="93"/>
                      <a:pt x="127" y="87"/>
                    </a:cubicBezTo>
                    <a:cubicBezTo>
                      <a:pt x="125" y="83"/>
                      <a:pt x="126" y="79"/>
                      <a:pt x="126" y="75"/>
                    </a:cubicBezTo>
                    <a:cubicBezTo>
                      <a:pt x="127" y="73"/>
                      <a:pt x="126" y="73"/>
                      <a:pt x="124" y="72"/>
                    </a:cubicBezTo>
                    <a:cubicBezTo>
                      <a:pt x="124" y="67"/>
                      <a:pt x="121" y="62"/>
                      <a:pt x="117" y="60"/>
                    </a:cubicBezTo>
                    <a:cubicBezTo>
                      <a:pt x="116" y="59"/>
                      <a:pt x="116" y="57"/>
                      <a:pt x="117" y="56"/>
                    </a:cubicBezTo>
                    <a:cubicBezTo>
                      <a:pt x="119" y="55"/>
                      <a:pt x="121" y="57"/>
                      <a:pt x="122" y="56"/>
                    </a:cubicBezTo>
                    <a:cubicBezTo>
                      <a:pt x="126" y="56"/>
                      <a:pt x="128" y="59"/>
                      <a:pt x="131" y="61"/>
                    </a:cubicBezTo>
                    <a:cubicBezTo>
                      <a:pt x="131" y="62"/>
                      <a:pt x="130" y="63"/>
                      <a:pt x="129" y="64"/>
                    </a:cubicBezTo>
                    <a:cubicBezTo>
                      <a:pt x="131" y="67"/>
                      <a:pt x="130" y="71"/>
                      <a:pt x="132" y="73"/>
                    </a:cubicBezTo>
                    <a:cubicBezTo>
                      <a:pt x="134" y="75"/>
                      <a:pt x="131" y="78"/>
                      <a:pt x="134" y="79"/>
                    </a:cubicBezTo>
                    <a:cubicBezTo>
                      <a:pt x="134" y="82"/>
                      <a:pt x="133" y="87"/>
                      <a:pt x="132" y="91"/>
                    </a:cubicBezTo>
                    <a:cubicBezTo>
                      <a:pt x="133" y="92"/>
                      <a:pt x="132" y="94"/>
                      <a:pt x="133" y="95"/>
                    </a:cubicBezTo>
                    <a:cubicBezTo>
                      <a:pt x="131" y="95"/>
                      <a:pt x="135" y="98"/>
                      <a:pt x="132" y="99"/>
                    </a:cubicBezTo>
                    <a:cubicBezTo>
                      <a:pt x="132" y="101"/>
                      <a:pt x="130" y="103"/>
                      <a:pt x="131" y="105"/>
                    </a:cubicBezTo>
                    <a:cubicBezTo>
                      <a:pt x="130" y="107"/>
                      <a:pt x="130" y="110"/>
                      <a:pt x="128" y="112"/>
                    </a:cubicBezTo>
                    <a:cubicBezTo>
                      <a:pt x="129" y="113"/>
                      <a:pt x="126" y="114"/>
                      <a:pt x="126" y="116"/>
                    </a:cubicBezTo>
                    <a:cubicBezTo>
                      <a:pt x="124" y="119"/>
                      <a:pt x="123" y="122"/>
                      <a:pt x="120" y="124"/>
                    </a:cubicBezTo>
                    <a:cubicBezTo>
                      <a:pt x="119" y="127"/>
                      <a:pt x="116" y="128"/>
                      <a:pt x="115" y="131"/>
                    </a:cubicBezTo>
                    <a:cubicBezTo>
                      <a:pt x="112" y="135"/>
                      <a:pt x="107" y="136"/>
                      <a:pt x="107" y="141"/>
                    </a:cubicBezTo>
                    <a:cubicBezTo>
                      <a:pt x="106" y="143"/>
                      <a:pt x="104" y="145"/>
                      <a:pt x="104" y="148"/>
                    </a:cubicBezTo>
                    <a:cubicBezTo>
                      <a:pt x="105" y="150"/>
                      <a:pt x="108" y="148"/>
                      <a:pt x="110" y="149"/>
                    </a:cubicBezTo>
                    <a:cubicBezTo>
                      <a:pt x="112" y="145"/>
                      <a:pt x="117" y="146"/>
                      <a:pt x="116" y="141"/>
                    </a:cubicBezTo>
                    <a:cubicBezTo>
                      <a:pt x="121" y="136"/>
                      <a:pt x="126" y="130"/>
                      <a:pt x="128" y="123"/>
                    </a:cubicBezTo>
                    <a:cubicBezTo>
                      <a:pt x="132" y="121"/>
                      <a:pt x="130" y="114"/>
                      <a:pt x="136" y="114"/>
                    </a:cubicBezTo>
                    <a:cubicBezTo>
                      <a:pt x="141" y="109"/>
                      <a:pt x="139" y="102"/>
                      <a:pt x="141" y="96"/>
                    </a:cubicBezTo>
                    <a:cubicBezTo>
                      <a:pt x="141" y="90"/>
                      <a:pt x="143" y="84"/>
                      <a:pt x="141" y="79"/>
                    </a:cubicBezTo>
                    <a:cubicBezTo>
                      <a:pt x="142" y="77"/>
                      <a:pt x="141" y="75"/>
                      <a:pt x="143" y="75"/>
                    </a:cubicBezTo>
                    <a:cubicBezTo>
                      <a:pt x="145" y="74"/>
                      <a:pt x="147" y="76"/>
                      <a:pt x="147" y="77"/>
                    </a:cubicBezTo>
                    <a:cubicBezTo>
                      <a:pt x="146" y="81"/>
                      <a:pt x="145" y="85"/>
                      <a:pt x="147" y="89"/>
                    </a:cubicBezTo>
                    <a:cubicBezTo>
                      <a:pt x="148" y="92"/>
                      <a:pt x="143" y="94"/>
                      <a:pt x="145" y="98"/>
                    </a:cubicBezTo>
                    <a:cubicBezTo>
                      <a:pt x="143" y="101"/>
                      <a:pt x="143" y="105"/>
                      <a:pt x="143" y="110"/>
                    </a:cubicBezTo>
                    <a:cubicBezTo>
                      <a:pt x="141" y="114"/>
                      <a:pt x="139" y="118"/>
                      <a:pt x="135" y="120"/>
                    </a:cubicBezTo>
                    <a:cubicBezTo>
                      <a:pt x="135" y="122"/>
                      <a:pt x="134" y="123"/>
                      <a:pt x="133" y="125"/>
                    </a:cubicBezTo>
                    <a:cubicBezTo>
                      <a:pt x="131" y="133"/>
                      <a:pt x="123" y="136"/>
                      <a:pt x="121" y="144"/>
                    </a:cubicBezTo>
                    <a:cubicBezTo>
                      <a:pt x="121" y="146"/>
                      <a:pt x="120" y="148"/>
                      <a:pt x="120" y="150"/>
                    </a:cubicBezTo>
                    <a:cubicBezTo>
                      <a:pt x="116" y="150"/>
                      <a:pt x="114" y="151"/>
                      <a:pt x="112" y="153"/>
                    </a:cubicBezTo>
                    <a:cubicBezTo>
                      <a:pt x="109" y="153"/>
                      <a:pt x="106" y="153"/>
                      <a:pt x="105" y="156"/>
                    </a:cubicBezTo>
                    <a:cubicBezTo>
                      <a:pt x="106" y="158"/>
                      <a:pt x="107" y="159"/>
                      <a:pt x="109" y="159"/>
                    </a:cubicBezTo>
                    <a:cubicBezTo>
                      <a:pt x="112" y="158"/>
                      <a:pt x="115" y="158"/>
                      <a:pt x="117" y="155"/>
                    </a:cubicBezTo>
                    <a:cubicBezTo>
                      <a:pt x="119" y="153"/>
                      <a:pt x="120" y="149"/>
                      <a:pt x="124" y="150"/>
                    </a:cubicBezTo>
                    <a:cubicBezTo>
                      <a:pt x="126" y="149"/>
                      <a:pt x="125" y="143"/>
                      <a:pt x="129" y="146"/>
                    </a:cubicBezTo>
                    <a:cubicBezTo>
                      <a:pt x="130" y="146"/>
                      <a:pt x="130" y="146"/>
                      <a:pt x="130" y="146"/>
                    </a:cubicBezTo>
                    <a:cubicBezTo>
                      <a:pt x="134" y="138"/>
                      <a:pt x="134" y="138"/>
                      <a:pt x="134" y="138"/>
                    </a:cubicBezTo>
                    <a:cubicBezTo>
                      <a:pt x="136" y="134"/>
                      <a:pt x="141" y="132"/>
                      <a:pt x="142" y="127"/>
                    </a:cubicBezTo>
                    <a:cubicBezTo>
                      <a:pt x="144" y="126"/>
                      <a:pt x="143" y="123"/>
                      <a:pt x="143" y="121"/>
                    </a:cubicBezTo>
                    <a:cubicBezTo>
                      <a:pt x="148" y="113"/>
                      <a:pt x="153" y="105"/>
                      <a:pt x="152" y="95"/>
                    </a:cubicBezTo>
                    <a:cubicBezTo>
                      <a:pt x="153" y="87"/>
                      <a:pt x="154" y="79"/>
                      <a:pt x="155" y="72"/>
                    </a:cubicBezTo>
                    <a:cubicBezTo>
                      <a:pt x="156" y="69"/>
                      <a:pt x="154" y="67"/>
                      <a:pt x="153" y="66"/>
                    </a:cubicBezTo>
                    <a:cubicBezTo>
                      <a:pt x="153" y="63"/>
                      <a:pt x="152" y="60"/>
                      <a:pt x="152" y="57"/>
                    </a:cubicBezTo>
                    <a:cubicBezTo>
                      <a:pt x="151" y="55"/>
                      <a:pt x="151" y="52"/>
                      <a:pt x="150" y="51"/>
                    </a:cubicBezTo>
                    <a:cubicBezTo>
                      <a:pt x="150" y="47"/>
                      <a:pt x="150" y="47"/>
                      <a:pt x="150" y="47"/>
                    </a:cubicBezTo>
                    <a:cubicBezTo>
                      <a:pt x="151" y="42"/>
                      <a:pt x="148" y="37"/>
                      <a:pt x="148" y="32"/>
                    </a:cubicBezTo>
                    <a:cubicBezTo>
                      <a:pt x="148" y="24"/>
                      <a:pt x="148" y="14"/>
                      <a:pt x="155" y="10"/>
                    </a:cubicBezTo>
                    <a:cubicBezTo>
                      <a:pt x="155" y="8"/>
                      <a:pt x="158" y="7"/>
                      <a:pt x="159" y="5"/>
                    </a:cubicBezTo>
                    <a:cubicBezTo>
                      <a:pt x="165" y="0"/>
                      <a:pt x="173" y="0"/>
                      <a:pt x="179"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 name="Freeform 207"/>
              <p:cNvSpPr/>
              <p:nvPr/>
            </p:nvSpPr>
            <p:spPr bwMode="auto">
              <a:xfrm>
                <a:off x="4920060" y="4582636"/>
                <a:ext cx="52354" cy="59248"/>
              </a:xfrm>
              <a:custGeom>
                <a:avLst/>
                <a:gdLst>
                  <a:gd name="T0" fmla="*/ 16 w 16"/>
                  <a:gd name="T1" fmla="*/ 3 h 18"/>
                  <a:gd name="T2" fmla="*/ 13 w 16"/>
                  <a:gd name="T3" fmla="*/ 6 h 18"/>
                  <a:gd name="T4" fmla="*/ 12 w 16"/>
                  <a:gd name="T5" fmla="*/ 8 h 18"/>
                  <a:gd name="T6" fmla="*/ 10 w 16"/>
                  <a:gd name="T7" fmla="*/ 13 h 18"/>
                  <a:gd name="T8" fmla="*/ 6 w 16"/>
                  <a:gd name="T9" fmla="*/ 18 h 18"/>
                  <a:gd name="T10" fmla="*/ 0 w 16"/>
                  <a:gd name="T11" fmla="*/ 14 h 18"/>
                  <a:gd name="T12" fmla="*/ 2 w 16"/>
                  <a:gd name="T13" fmla="*/ 11 h 18"/>
                  <a:gd name="T14" fmla="*/ 4 w 16"/>
                  <a:gd name="T15" fmla="*/ 10 h 18"/>
                  <a:gd name="T16" fmla="*/ 5 w 16"/>
                  <a:gd name="T17" fmla="*/ 5 h 18"/>
                  <a:gd name="T18" fmla="*/ 8 w 16"/>
                  <a:gd name="T19" fmla="*/ 5 h 18"/>
                  <a:gd name="T20" fmla="*/ 13 w 16"/>
                  <a:gd name="T21" fmla="*/ 0 h 18"/>
                  <a:gd name="T22" fmla="*/ 16 w 16"/>
                  <a:gd name="T23"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8">
                    <a:moveTo>
                      <a:pt x="16" y="3"/>
                    </a:moveTo>
                    <a:cubicBezTo>
                      <a:pt x="16" y="4"/>
                      <a:pt x="15" y="6"/>
                      <a:pt x="13" y="6"/>
                    </a:cubicBezTo>
                    <a:cubicBezTo>
                      <a:pt x="12" y="6"/>
                      <a:pt x="12" y="7"/>
                      <a:pt x="12" y="8"/>
                    </a:cubicBezTo>
                    <a:cubicBezTo>
                      <a:pt x="12" y="10"/>
                      <a:pt x="10" y="11"/>
                      <a:pt x="10" y="13"/>
                    </a:cubicBezTo>
                    <a:cubicBezTo>
                      <a:pt x="10" y="16"/>
                      <a:pt x="8" y="17"/>
                      <a:pt x="6" y="18"/>
                    </a:cubicBezTo>
                    <a:cubicBezTo>
                      <a:pt x="3" y="17"/>
                      <a:pt x="1" y="16"/>
                      <a:pt x="0" y="14"/>
                    </a:cubicBezTo>
                    <a:cubicBezTo>
                      <a:pt x="0" y="12"/>
                      <a:pt x="1" y="11"/>
                      <a:pt x="2" y="11"/>
                    </a:cubicBezTo>
                    <a:cubicBezTo>
                      <a:pt x="3" y="11"/>
                      <a:pt x="4" y="11"/>
                      <a:pt x="4" y="10"/>
                    </a:cubicBezTo>
                    <a:cubicBezTo>
                      <a:pt x="4" y="8"/>
                      <a:pt x="3" y="7"/>
                      <a:pt x="5" y="5"/>
                    </a:cubicBezTo>
                    <a:cubicBezTo>
                      <a:pt x="6" y="5"/>
                      <a:pt x="7" y="4"/>
                      <a:pt x="8" y="5"/>
                    </a:cubicBezTo>
                    <a:cubicBezTo>
                      <a:pt x="9" y="3"/>
                      <a:pt x="10" y="0"/>
                      <a:pt x="13" y="0"/>
                    </a:cubicBezTo>
                    <a:cubicBezTo>
                      <a:pt x="15" y="0"/>
                      <a:pt x="16" y="2"/>
                      <a:pt x="16"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 name="Freeform 208"/>
              <p:cNvSpPr/>
              <p:nvPr/>
            </p:nvSpPr>
            <p:spPr bwMode="auto">
              <a:xfrm>
                <a:off x="5490444" y="4596414"/>
                <a:ext cx="64754" cy="97826"/>
              </a:xfrm>
              <a:custGeom>
                <a:avLst/>
                <a:gdLst>
                  <a:gd name="T0" fmla="*/ 20 w 20"/>
                  <a:gd name="T1" fmla="*/ 3 h 30"/>
                  <a:gd name="T2" fmla="*/ 15 w 20"/>
                  <a:gd name="T3" fmla="*/ 8 h 30"/>
                  <a:gd name="T4" fmla="*/ 7 w 20"/>
                  <a:gd name="T5" fmla="*/ 20 h 30"/>
                  <a:gd name="T6" fmla="*/ 2 w 20"/>
                  <a:gd name="T7" fmla="*/ 30 h 30"/>
                  <a:gd name="T8" fmla="*/ 2 w 20"/>
                  <a:gd name="T9" fmla="*/ 26 h 30"/>
                  <a:gd name="T10" fmla="*/ 4 w 20"/>
                  <a:gd name="T11" fmla="*/ 12 h 30"/>
                  <a:gd name="T12" fmla="*/ 5 w 20"/>
                  <a:gd name="T13" fmla="*/ 6 h 30"/>
                  <a:gd name="T14" fmla="*/ 9 w 20"/>
                  <a:gd name="T15" fmla="*/ 2 h 30"/>
                  <a:gd name="T16" fmla="*/ 19 w 20"/>
                  <a:gd name="T17" fmla="*/ 1 h 30"/>
                  <a:gd name="T18" fmla="*/ 20 w 20"/>
                  <a:gd name="T1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30">
                    <a:moveTo>
                      <a:pt x="20" y="3"/>
                    </a:moveTo>
                    <a:cubicBezTo>
                      <a:pt x="19" y="6"/>
                      <a:pt x="15" y="5"/>
                      <a:pt x="15" y="8"/>
                    </a:cubicBezTo>
                    <a:cubicBezTo>
                      <a:pt x="10" y="10"/>
                      <a:pt x="11" y="17"/>
                      <a:pt x="7" y="20"/>
                    </a:cubicBezTo>
                    <a:cubicBezTo>
                      <a:pt x="7" y="24"/>
                      <a:pt x="5" y="27"/>
                      <a:pt x="2" y="30"/>
                    </a:cubicBezTo>
                    <a:cubicBezTo>
                      <a:pt x="0" y="29"/>
                      <a:pt x="2" y="27"/>
                      <a:pt x="2" y="26"/>
                    </a:cubicBezTo>
                    <a:cubicBezTo>
                      <a:pt x="3" y="21"/>
                      <a:pt x="2" y="17"/>
                      <a:pt x="4" y="12"/>
                    </a:cubicBezTo>
                    <a:cubicBezTo>
                      <a:pt x="3" y="10"/>
                      <a:pt x="4" y="8"/>
                      <a:pt x="5" y="6"/>
                    </a:cubicBezTo>
                    <a:cubicBezTo>
                      <a:pt x="7" y="5"/>
                      <a:pt x="9" y="4"/>
                      <a:pt x="9" y="2"/>
                    </a:cubicBezTo>
                    <a:cubicBezTo>
                      <a:pt x="12" y="0"/>
                      <a:pt x="16" y="1"/>
                      <a:pt x="19" y="1"/>
                    </a:cubicBezTo>
                    <a:lnTo>
                      <a:pt x="20"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0" name="Freeform 209"/>
              <p:cNvSpPr/>
              <p:nvPr/>
            </p:nvSpPr>
            <p:spPr bwMode="auto">
              <a:xfrm>
                <a:off x="4607313" y="4596414"/>
                <a:ext cx="55110" cy="48225"/>
              </a:xfrm>
              <a:custGeom>
                <a:avLst/>
                <a:gdLst>
                  <a:gd name="T0" fmla="*/ 10 w 17"/>
                  <a:gd name="T1" fmla="*/ 4 h 15"/>
                  <a:gd name="T2" fmla="*/ 15 w 17"/>
                  <a:gd name="T3" fmla="*/ 10 h 15"/>
                  <a:gd name="T4" fmla="*/ 10 w 17"/>
                  <a:gd name="T5" fmla="*/ 15 h 15"/>
                  <a:gd name="T6" fmla="*/ 5 w 17"/>
                  <a:gd name="T7" fmla="*/ 11 h 15"/>
                  <a:gd name="T8" fmla="*/ 6 w 17"/>
                  <a:gd name="T9" fmla="*/ 5 h 15"/>
                  <a:gd name="T10" fmla="*/ 0 w 17"/>
                  <a:gd name="T11" fmla="*/ 5 h 15"/>
                  <a:gd name="T12" fmla="*/ 5 w 17"/>
                  <a:gd name="T13" fmla="*/ 1 h 15"/>
                  <a:gd name="T14" fmla="*/ 10 w 17"/>
                  <a:gd name="T15" fmla="*/ 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10" y="4"/>
                    </a:moveTo>
                    <a:cubicBezTo>
                      <a:pt x="13" y="6"/>
                      <a:pt x="17" y="6"/>
                      <a:pt x="15" y="10"/>
                    </a:cubicBezTo>
                    <a:cubicBezTo>
                      <a:pt x="14" y="12"/>
                      <a:pt x="13" y="14"/>
                      <a:pt x="10" y="15"/>
                    </a:cubicBezTo>
                    <a:cubicBezTo>
                      <a:pt x="8" y="14"/>
                      <a:pt x="4" y="14"/>
                      <a:pt x="5" y="11"/>
                    </a:cubicBezTo>
                    <a:cubicBezTo>
                      <a:pt x="4" y="8"/>
                      <a:pt x="9" y="7"/>
                      <a:pt x="6" y="5"/>
                    </a:cubicBezTo>
                    <a:cubicBezTo>
                      <a:pt x="4" y="6"/>
                      <a:pt x="1" y="7"/>
                      <a:pt x="0" y="5"/>
                    </a:cubicBezTo>
                    <a:cubicBezTo>
                      <a:pt x="0" y="1"/>
                      <a:pt x="3" y="2"/>
                      <a:pt x="5" y="1"/>
                    </a:cubicBezTo>
                    <a:cubicBezTo>
                      <a:pt x="8" y="0"/>
                      <a:pt x="8" y="3"/>
                      <a:pt x="10"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1" name="Freeform 210"/>
              <p:cNvSpPr/>
              <p:nvPr/>
            </p:nvSpPr>
            <p:spPr bwMode="auto">
              <a:xfrm>
                <a:off x="5187341" y="4606059"/>
                <a:ext cx="55110" cy="28935"/>
              </a:xfrm>
              <a:custGeom>
                <a:avLst/>
                <a:gdLst>
                  <a:gd name="T0" fmla="*/ 17 w 17"/>
                  <a:gd name="T1" fmla="*/ 4 h 9"/>
                  <a:gd name="T2" fmla="*/ 16 w 17"/>
                  <a:gd name="T3" fmla="*/ 5 h 9"/>
                  <a:gd name="T4" fmla="*/ 15 w 17"/>
                  <a:gd name="T5" fmla="*/ 5 h 9"/>
                  <a:gd name="T6" fmla="*/ 15 w 17"/>
                  <a:gd name="T7" fmla="*/ 5 h 9"/>
                  <a:gd name="T8" fmla="*/ 15 w 17"/>
                  <a:gd name="T9" fmla="*/ 6 h 9"/>
                  <a:gd name="T10" fmla="*/ 16 w 17"/>
                  <a:gd name="T11" fmla="*/ 6 h 9"/>
                  <a:gd name="T12" fmla="*/ 16 w 17"/>
                  <a:gd name="T13" fmla="*/ 6 h 9"/>
                  <a:gd name="T14" fmla="*/ 4 w 17"/>
                  <a:gd name="T15" fmla="*/ 9 h 9"/>
                  <a:gd name="T16" fmla="*/ 0 w 17"/>
                  <a:gd name="T17" fmla="*/ 6 h 9"/>
                  <a:gd name="T18" fmla="*/ 3 w 17"/>
                  <a:gd name="T19" fmla="*/ 3 h 9"/>
                  <a:gd name="T20" fmla="*/ 17 w 17"/>
                  <a:gd name="T21" fmla="*/ 3 h 9"/>
                  <a:gd name="T22" fmla="*/ 17 w 17"/>
                  <a:gd name="T23"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7" y="4"/>
                    </a:moveTo>
                    <a:cubicBezTo>
                      <a:pt x="16" y="5"/>
                      <a:pt x="16" y="5"/>
                      <a:pt x="16" y="5"/>
                    </a:cubicBezTo>
                    <a:cubicBezTo>
                      <a:pt x="16" y="5"/>
                      <a:pt x="15" y="5"/>
                      <a:pt x="15" y="5"/>
                    </a:cubicBezTo>
                    <a:cubicBezTo>
                      <a:pt x="15" y="5"/>
                      <a:pt x="15" y="5"/>
                      <a:pt x="15" y="5"/>
                    </a:cubicBezTo>
                    <a:cubicBezTo>
                      <a:pt x="15" y="6"/>
                      <a:pt x="15" y="6"/>
                      <a:pt x="15" y="6"/>
                    </a:cubicBezTo>
                    <a:cubicBezTo>
                      <a:pt x="15" y="6"/>
                      <a:pt x="16" y="6"/>
                      <a:pt x="16" y="6"/>
                    </a:cubicBezTo>
                    <a:cubicBezTo>
                      <a:pt x="16" y="6"/>
                      <a:pt x="16" y="6"/>
                      <a:pt x="16" y="6"/>
                    </a:cubicBezTo>
                    <a:cubicBezTo>
                      <a:pt x="4" y="9"/>
                      <a:pt x="4" y="9"/>
                      <a:pt x="4" y="9"/>
                    </a:cubicBezTo>
                    <a:cubicBezTo>
                      <a:pt x="3" y="8"/>
                      <a:pt x="0" y="8"/>
                      <a:pt x="0" y="6"/>
                    </a:cubicBezTo>
                    <a:cubicBezTo>
                      <a:pt x="0" y="4"/>
                      <a:pt x="1" y="3"/>
                      <a:pt x="3" y="3"/>
                    </a:cubicBezTo>
                    <a:cubicBezTo>
                      <a:pt x="7" y="6"/>
                      <a:pt x="12" y="0"/>
                      <a:pt x="17" y="3"/>
                    </a:cubicBezTo>
                    <a:lnTo>
                      <a:pt x="17" y="4"/>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2" name="Freeform 211"/>
              <p:cNvSpPr/>
              <p:nvPr/>
            </p:nvSpPr>
            <p:spPr bwMode="auto">
              <a:xfrm>
                <a:off x="4526027" y="4618461"/>
                <a:ext cx="130885" cy="99206"/>
              </a:xfrm>
              <a:custGeom>
                <a:avLst/>
                <a:gdLst>
                  <a:gd name="T0" fmla="*/ 22 w 40"/>
                  <a:gd name="T1" fmla="*/ 1 h 30"/>
                  <a:gd name="T2" fmla="*/ 26 w 40"/>
                  <a:gd name="T3" fmla="*/ 8 h 30"/>
                  <a:gd name="T4" fmla="*/ 29 w 40"/>
                  <a:gd name="T5" fmla="*/ 10 h 30"/>
                  <a:gd name="T6" fmla="*/ 31 w 40"/>
                  <a:gd name="T7" fmla="*/ 12 h 30"/>
                  <a:gd name="T8" fmla="*/ 37 w 40"/>
                  <a:gd name="T9" fmla="*/ 14 h 30"/>
                  <a:gd name="T10" fmla="*/ 35 w 40"/>
                  <a:gd name="T11" fmla="*/ 17 h 30"/>
                  <a:gd name="T12" fmla="*/ 39 w 40"/>
                  <a:gd name="T13" fmla="*/ 19 h 30"/>
                  <a:gd name="T14" fmla="*/ 40 w 40"/>
                  <a:gd name="T15" fmla="*/ 18 h 30"/>
                  <a:gd name="T16" fmla="*/ 38 w 40"/>
                  <a:gd name="T17" fmla="*/ 23 h 30"/>
                  <a:gd name="T18" fmla="*/ 22 w 40"/>
                  <a:gd name="T19" fmla="*/ 26 h 30"/>
                  <a:gd name="T20" fmla="*/ 16 w 40"/>
                  <a:gd name="T21" fmla="*/ 22 h 30"/>
                  <a:gd name="T22" fmla="*/ 10 w 40"/>
                  <a:gd name="T23" fmla="*/ 21 h 30"/>
                  <a:gd name="T24" fmla="*/ 3 w 40"/>
                  <a:gd name="T25" fmla="*/ 20 h 30"/>
                  <a:gd name="T26" fmla="*/ 1 w 40"/>
                  <a:gd name="T27" fmla="*/ 13 h 30"/>
                  <a:gd name="T28" fmla="*/ 10 w 40"/>
                  <a:gd name="T29" fmla="*/ 10 h 30"/>
                  <a:gd name="T30" fmla="*/ 13 w 40"/>
                  <a:gd name="T31" fmla="*/ 15 h 30"/>
                  <a:gd name="T32" fmla="*/ 20 w 40"/>
                  <a:gd name="T33" fmla="*/ 15 h 30"/>
                  <a:gd name="T34" fmla="*/ 29 w 40"/>
                  <a:gd name="T35" fmla="*/ 21 h 30"/>
                  <a:gd name="T36" fmla="*/ 34 w 40"/>
                  <a:gd name="T37" fmla="*/ 20 h 30"/>
                  <a:gd name="T38" fmla="*/ 28 w 40"/>
                  <a:gd name="T39" fmla="*/ 18 h 30"/>
                  <a:gd name="T40" fmla="*/ 24 w 40"/>
                  <a:gd name="T41" fmla="*/ 12 h 30"/>
                  <a:gd name="T42" fmla="*/ 12 w 40"/>
                  <a:gd name="T43" fmla="*/ 6 h 30"/>
                  <a:gd name="T44" fmla="*/ 15 w 40"/>
                  <a:gd name="T45" fmla="*/ 0 h 30"/>
                  <a:gd name="T46" fmla="*/ 22 w 40"/>
                  <a:gd name="T4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30">
                    <a:moveTo>
                      <a:pt x="22" y="1"/>
                    </a:moveTo>
                    <a:cubicBezTo>
                      <a:pt x="20" y="5"/>
                      <a:pt x="24" y="6"/>
                      <a:pt x="26" y="8"/>
                    </a:cubicBezTo>
                    <a:cubicBezTo>
                      <a:pt x="27" y="9"/>
                      <a:pt x="28" y="9"/>
                      <a:pt x="29" y="10"/>
                    </a:cubicBezTo>
                    <a:cubicBezTo>
                      <a:pt x="28" y="12"/>
                      <a:pt x="30" y="12"/>
                      <a:pt x="31" y="12"/>
                    </a:cubicBezTo>
                    <a:cubicBezTo>
                      <a:pt x="33" y="14"/>
                      <a:pt x="36" y="12"/>
                      <a:pt x="37" y="14"/>
                    </a:cubicBezTo>
                    <a:cubicBezTo>
                      <a:pt x="38" y="16"/>
                      <a:pt x="36" y="17"/>
                      <a:pt x="35" y="17"/>
                    </a:cubicBezTo>
                    <a:cubicBezTo>
                      <a:pt x="35" y="19"/>
                      <a:pt x="37" y="20"/>
                      <a:pt x="39" y="19"/>
                    </a:cubicBezTo>
                    <a:cubicBezTo>
                      <a:pt x="39" y="19"/>
                      <a:pt x="39" y="18"/>
                      <a:pt x="40" y="18"/>
                    </a:cubicBezTo>
                    <a:cubicBezTo>
                      <a:pt x="40" y="20"/>
                      <a:pt x="39" y="22"/>
                      <a:pt x="38" y="23"/>
                    </a:cubicBezTo>
                    <a:cubicBezTo>
                      <a:pt x="33" y="25"/>
                      <a:pt x="27" y="30"/>
                      <a:pt x="22" y="26"/>
                    </a:cubicBezTo>
                    <a:cubicBezTo>
                      <a:pt x="21" y="24"/>
                      <a:pt x="19" y="23"/>
                      <a:pt x="16" y="22"/>
                    </a:cubicBezTo>
                    <a:cubicBezTo>
                      <a:pt x="14" y="20"/>
                      <a:pt x="12" y="20"/>
                      <a:pt x="10" y="21"/>
                    </a:cubicBezTo>
                    <a:cubicBezTo>
                      <a:pt x="8" y="22"/>
                      <a:pt x="5" y="21"/>
                      <a:pt x="3" y="20"/>
                    </a:cubicBezTo>
                    <a:cubicBezTo>
                      <a:pt x="2" y="18"/>
                      <a:pt x="0" y="15"/>
                      <a:pt x="1" y="13"/>
                    </a:cubicBezTo>
                    <a:cubicBezTo>
                      <a:pt x="4" y="12"/>
                      <a:pt x="7" y="11"/>
                      <a:pt x="10" y="10"/>
                    </a:cubicBezTo>
                    <a:cubicBezTo>
                      <a:pt x="11" y="12"/>
                      <a:pt x="10" y="14"/>
                      <a:pt x="13" y="15"/>
                    </a:cubicBezTo>
                    <a:cubicBezTo>
                      <a:pt x="16" y="17"/>
                      <a:pt x="17" y="11"/>
                      <a:pt x="20" y="15"/>
                    </a:cubicBezTo>
                    <a:cubicBezTo>
                      <a:pt x="24" y="17"/>
                      <a:pt x="23" y="28"/>
                      <a:pt x="29" y="21"/>
                    </a:cubicBezTo>
                    <a:cubicBezTo>
                      <a:pt x="31" y="22"/>
                      <a:pt x="33" y="22"/>
                      <a:pt x="34" y="20"/>
                    </a:cubicBezTo>
                    <a:cubicBezTo>
                      <a:pt x="33" y="18"/>
                      <a:pt x="31" y="19"/>
                      <a:pt x="28" y="18"/>
                    </a:cubicBezTo>
                    <a:cubicBezTo>
                      <a:pt x="25" y="18"/>
                      <a:pt x="26" y="14"/>
                      <a:pt x="24" y="12"/>
                    </a:cubicBezTo>
                    <a:cubicBezTo>
                      <a:pt x="21" y="8"/>
                      <a:pt x="13" y="12"/>
                      <a:pt x="12" y="6"/>
                    </a:cubicBezTo>
                    <a:cubicBezTo>
                      <a:pt x="11" y="4"/>
                      <a:pt x="13" y="1"/>
                      <a:pt x="15" y="0"/>
                    </a:cubicBezTo>
                    <a:cubicBezTo>
                      <a:pt x="17" y="0"/>
                      <a:pt x="20" y="0"/>
                      <a:pt x="2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3" name="Freeform 212"/>
              <p:cNvSpPr/>
              <p:nvPr/>
            </p:nvSpPr>
            <p:spPr bwMode="auto">
              <a:xfrm>
                <a:off x="4747843" y="4651529"/>
                <a:ext cx="22044" cy="45469"/>
              </a:xfrm>
              <a:custGeom>
                <a:avLst/>
                <a:gdLst>
                  <a:gd name="T0" fmla="*/ 2 w 7"/>
                  <a:gd name="T1" fmla="*/ 4 h 14"/>
                  <a:gd name="T2" fmla="*/ 7 w 7"/>
                  <a:gd name="T3" fmla="*/ 14 h 14"/>
                  <a:gd name="T4" fmla="*/ 4 w 7"/>
                  <a:gd name="T5" fmla="*/ 13 h 14"/>
                  <a:gd name="T6" fmla="*/ 0 w 7"/>
                  <a:gd name="T7" fmla="*/ 2 h 14"/>
                  <a:gd name="T8" fmla="*/ 2 w 7"/>
                  <a:gd name="T9" fmla="*/ 4 h 14"/>
                </a:gdLst>
                <a:ahLst/>
                <a:cxnLst>
                  <a:cxn ang="0">
                    <a:pos x="T0" y="T1"/>
                  </a:cxn>
                  <a:cxn ang="0">
                    <a:pos x="T2" y="T3"/>
                  </a:cxn>
                  <a:cxn ang="0">
                    <a:pos x="T4" y="T5"/>
                  </a:cxn>
                  <a:cxn ang="0">
                    <a:pos x="T6" y="T7"/>
                  </a:cxn>
                  <a:cxn ang="0">
                    <a:pos x="T8" y="T9"/>
                  </a:cxn>
                </a:cxnLst>
                <a:rect l="0" t="0" r="r" b="b"/>
                <a:pathLst>
                  <a:path w="7" h="14">
                    <a:moveTo>
                      <a:pt x="2" y="4"/>
                    </a:moveTo>
                    <a:cubicBezTo>
                      <a:pt x="3" y="8"/>
                      <a:pt x="7" y="10"/>
                      <a:pt x="7" y="14"/>
                    </a:cubicBezTo>
                    <a:cubicBezTo>
                      <a:pt x="6" y="14"/>
                      <a:pt x="5" y="14"/>
                      <a:pt x="4" y="13"/>
                    </a:cubicBezTo>
                    <a:cubicBezTo>
                      <a:pt x="2" y="10"/>
                      <a:pt x="2" y="6"/>
                      <a:pt x="0" y="2"/>
                    </a:cubicBezTo>
                    <a:cubicBezTo>
                      <a:pt x="2" y="0"/>
                      <a:pt x="2" y="3"/>
                      <a:pt x="2"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4" name="Freeform 213"/>
              <p:cNvSpPr/>
              <p:nvPr/>
            </p:nvSpPr>
            <p:spPr bwMode="auto">
              <a:xfrm>
                <a:off x="5108810" y="4654284"/>
                <a:ext cx="143284" cy="37202"/>
              </a:xfrm>
              <a:custGeom>
                <a:avLst/>
                <a:gdLst>
                  <a:gd name="T0" fmla="*/ 44 w 44"/>
                  <a:gd name="T1" fmla="*/ 5 h 11"/>
                  <a:gd name="T2" fmla="*/ 36 w 44"/>
                  <a:gd name="T3" fmla="*/ 8 h 11"/>
                  <a:gd name="T4" fmla="*/ 14 w 44"/>
                  <a:gd name="T5" fmla="*/ 10 h 11"/>
                  <a:gd name="T6" fmla="*/ 4 w 44"/>
                  <a:gd name="T7" fmla="*/ 10 h 11"/>
                  <a:gd name="T8" fmla="*/ 0 w 44"/>
                  <a:gd name="T9" fmla="*/ 9 h 11"/>
                  <a:gd name="T10" fmla="*/ 1 w 44"/>
                  <a:gd name="T11" fmla="*/ 7 h 11"/>
                  <a:gd name="T12" fmla="*/ 3 w 44"/>
                  <a:gd name="T13" fmla="*/ 6 h 11"/>
                  <a:gd name="T14" fmla="*/ 3 w 44"/>
                  <a:gd name="T15" fmla="*/ 3 h 11"/>
                  <a:gd name="T16" fmla="*/ 9 w 44"/>
                  <a:gd name="T17" fmla="*/ 5 h 11"/>
                  <a:gd name="T18" fmla="*/ 19 w 44"/>
                  <a:gd name="T19" fmla="*/ 4 h 11"/>
                  <a:gd name="T20" fmla="*/ 28 w 44"/>
                  <a:gd name="T21" fmla="*/ 4 h 11"/>
                  <a:gd name="T22" fmla="*/ 44 w 44"/>
                  <a:gd name="T23"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1">
                    <a:moveTo>
                      <a:pt x="44" y="5"/>
                    </a:moveTo>
                    <a:cubicBezTo>
                      <a:pt x="42" y="8"/>
                      <a:pt x="39" y="7"/>
                      <a:pt x="36" y="8"/>
                    </a:cubicBezTo>
                    <a:cubicBezTo>
                      <a:pt x="28" y="8"/>
                      <a:pt x="22" y="11"/>
                      <a:pt x="14" y="10"/>
                    </a:cubicBezTo>
                    <a:cubicBezTo>
                      <a:pt x="11" y="10"/>
                      <a:pt x="7" y="9"/>
                      <a:pt x="4" y="10"/>
                    </a:cubicBezTo>
                    <a:cubicBezTo>
                      <a:pt x="2" y="9"/>
                      <a:pt x="0" y="10"/>
                      <a:pt x="0" y="9"/>
                    </a:cubicBezTo>
                    <a:cubicBezTo>
                      <a:pt x="0" y="8"/>
                      <a:pt x="1" y="8"/>
                      <a:pt x="1" y="7"/>
                    </a:cubicBezTo>
                    <a:cubicBezTo>
                      <a:pt x="1" y="6"/>
                      <a:pt x="3" y="7"/>
                      <a:pt x="3" y="6"/>
                    </a:cubicBezTo>
                    <a:cubicBezTo>
                      <a:pt x="2" y="5"/>
                      <a:pt x="2" y="4"/>
                      <a:pt x="3" y="3"/>
                    </a:cubicBezTo>
                    <a:cubicBezTo>
                      <a:pt x="5" y="3"/>
                      <a:pt x="7" y="5"/>
                      <a:pt x="9" y="5"/>
                    </a:cubicBezTo>
                    <a:cubicBezTo>
                      <a:pt x="19" y="4"/>
                      <a:pt x="19" y="4"/>
                      <a:pt x="19" y="4"/>
                    </a:cubicBezTo>
                    <a:cubicBezTo>
                      <a:pt x="22" y="5"/>
                      <a:pt x="25" y="2"/>
                      <a:pt x="28" y="4"/>
                    </a:cubicBezTo>
                    <a:cubicBezTo>
                      <a:pt x="33" y="4"/>
                      <a:pt x="41" y="0"/>
                      <a:pt x="44"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5" name="Freeform 214"/>
              <p:cNvSpPr/>
              <p:nvPr/>
            </p:nvSpPr>
            <p:spPr bwMode="auto">
              <a:xfrm>
                <a:off x="5129477" y="4674952"/>
                <a:ext cx="179106" cy="45469"/>
              </a:xfrm>
              <a:custGeom>
                <a:avLst/>
                <a:gdLst>
                  <a:gd name="T0" fmla="*/ 55 w 55"/>
                  <a:gd name="T1" fmla="*/ 6 h 14"/>
                  <a:gd name="T2" fmla="*/ 54 w 55"/>
                  <a:gd name="T3" fmla="*/ 8 h 14"/>
                  <a:gd name="T4" fmla="*/ 46 w 55"/>
                  <a:gd name="T5" fmla="*/ 9 h 14"/>
                  <a:gd name="T6" fmla="*/ 41 w 55"/>
                  <a:gd name="T7" fmla="*/ 9 h 14"/>
                  <a:gd name="T8" fmla="*/ 34 w 55"/>
                  <a:gd name="T9" fmla="*/ 10 h 14"/>
                  <a:gd name="T10" fmla="*/ 20 w 55"/>
                  <a:gd name="T11" fmla="*/ 11 h 14"/>
                  <a:gd name="T12" fmla="*/ 6 w 55"/>
                  <a:gd name="T13" fmla="*/ 11 h 14"/>
                  <a:gd name="T14" fmla="*/ 1 w 55"/>
                  <a:gd name="T15" fmla="*/ 11 h 14"/>
                  <a:gd name="T16" fmla="*/ 2 w 55"/>
                  <a:gd name="T17" fmla="*/ 9 h 14"/>
                  <a:gd name="T18" fmla="*/ 13 w 55"/>
                  <a:gd name="T19" fmla="*/ 9 h 14"/>
                  <a:gd name="T20" fmla="*/ 39 w 55"/>
                  <a:gd name="T21" fmla="*/ 5 h 14"/>
                  <a:gd name="T22" fmla="*/ 46 w 55"/>
                  <a:gd name="T23" fmla="*/ 2 h 14"/>
                  <a:gd name="T24" fmla="*/ 54 w 55"/>
                  <a:gd name="T25" fmla="*/ 1 h 14"/>
                  <a:gd name="T26" fmla="*/ 55 w 55"/>
                  <a:gd name="T2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4">
                    <a:moveTo>
                      <a:pt x="55" y="6"/>
                    </a:moveTo>
                    <a:cubicBezTo>
                      <a:pt x="55" y="7"/>
                      <a:pt x="55" y="7"/>
                      <a:pt x="54" y="8"/>
                    </a:cubicBezTo>
                    <a:cubicBezTo>
                      <a:pt x="51" y="8"/>
                      <a:pt x="49" y="8"/>
                      <a:pt x="46" y="9"/>
                    </a:cubicBezTo>
                    <a:cubicBezTo>
                      <a:pt x="44" y="10"/>
                      <a:pt x="43" y="8"/>
                      <a:pt x="41" y="9"/>
                    </a:cubicBezTo>
                    <a:cubicBezTo>
                      <a:pt x="34" y="10"/>
                      <a:pt x="34" y="10"/>
                      <a:pt x="34" y="10"/>
                    </a:cubicBezTo>
                    <a:cubicBezTo>
                      <a:pt x="29" y="9"/>
                      <a:pt x="25" y="12"/>
                      <a:pt x="20" y="11"/>
                    </a:cubicBezTo>
                    <a:cubicBezTo>
                      <a:pt x="16" y="11"/>
                      <a:pt x="11" y="11"/>
                      <a:pt x="6" y="11"/>
                    </a:cubicBezTo>
                    <a:cubicBezTo>
                      <a:pt x="4" y="11"/>
                      <a:pt x="2" y="14"/>
                      <a:pt x="1" y="11"/>
                    </a:cubicBezTo>
                    <a:cubicBezTo>
                      <a:pt x="0" y="10"/>
                      <a:pt x="2" y="9"/>
                      <a:pt x="2" y="9"/>
                    </a:cubicBezTo>
                    <a:cubicBezTo>
                      <a:pt x="6" y="9"/>
                      <a:pt x="9" y="11"/>
                      <a:pt x="13" y="9"/>
                    </a:cubicBezTo>
                    <a:cubicBezTo>
                      <a:pt x="22" y="9"/>
                      <a:pt x="30" y="7"/>
                      <a:pt x="39" y="5"/>
                    </a:cubicBezTo>
                    <a:cubicBezTo>
                      <a:pt x="40" y="3"/>
                      <a:pt x="43" y="4"/>
                      <a:pt x="46" y="2"/>
                    </a:cubicBezTo>
                    <a:cubicBezTo>
                      <a:pt x="48" y="2"/>
                      <a:pt x="51" y="0"/>
                      <a:pt x="54" y="1"/>
                    </a:cubicBezTo>
                    <a:lnTo>
                      <a:pt x="55" y="6"/>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6" name="Freeform 215"/>
              <p:cNvSpPr/>
              <p:nvPr/>
            </p:nvSpPr>
            <p:spPr bwMode="auto">
              <a:xfrm>
                <a:off x="5719149" y="4677707"/>
                <a:ext cx="22044" cy="19290"/>
              </a:xfrm>
              <a:custGeom>
                <a:avLst/>
                <a:gdLst>
                  <a:gd name="T0" fmla="*/ 7 w 7"/>
                  <a:gd name="T1" fmla="*/ 3 h 6"/>
                  <a:gd name="T2" fmla="*/ 6 w 7"/>
                  <a:gd name="T3" fmla="*/ 6 h 6"/>
                  <a:gd name="T4" fmla="*/ 0 w 7"/>
                  <a:gd name="T5" fmla="*/ 3 h 6"/>
                  <a:gd name="T6" fmla="*/ 3 w 7"/>
                  <a:gd name="T7" fmla="*/ 0 h 6"/>
                  <a:gd name="T8" fmla="*/ 7 w 7"/>
                  <a:gd name="T9" fmla="*/ 3 h 6"/>
                </a:gdLst>
                <a:ahLst/>
                <a:cxnLst>
                  <a:cxn ang="0">
                    <a:pos x="T0" y="T1"/>
                  </a:cxn>
                  <a:cxn ang="0">
                    <a:pos x="T2" y="T3"/>
                  </a:cxn>
                  <a:cxn ang="0">
                    <a:pos x="T4" y="T5"/>
                  </a:cxn>
                  <a:cxn ang="0">
                    <a:pos x="T6" y="T7"/>
                  </a:cxn>
                  <a:cxn ang="0">
                    <a:pos x="T8" y="T9"/>
                  </a:cxn>
                </a:cxnLst>
                <a:rect l="0" t="0" r="r" b="b"/>
                <a:pathLst>
                  <a:path w="7" h="6">
                    <a:moveTo>
                      <a:pt x="7" y="3"/>
                    </a:moveTo>
                    <a:cubicBezTo>
                      <a:pt x="7" y="4"/>
                      <a:pt x="7" y="6"/>
                      <a:pt x="6" y="6"/>
                    </a:cubicBezTo>
                    <a:cubicBezTo>
                      <a:pt x="4" y="6"/>
                      <a:pt x="1" y="4"/>
                      <a:pt x="0" y="3"/>
                    </a:cubicBezTo>
                    <a:cubicBezTo>
                      <a:pt x="0" y="1"/>
                      <a:pt x="2" y="0"/>
                      <a:pt x="3" y="0"/>
                    </a:cubicBezTo>
                    <a:cubicBezTo>
                      <a:pt x="4" y="1"/>
                      <a:pt x="6" y="1"/>
                      <a:pt x="7"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7" name="Freeform 216"/>
              <p:cNvSpPr/>
              <p:nvPr/>
            </p:nvSpPr>
            <p:spPr bwMode="auto">
              <a:xfrm>
                <a:off x="4506739" y="4680461"/>
                <a:ext cx="28932" cy="23424"/>
              </a:xfrm>
              <a:custGeom>
                <a:avLst/>
                <a:gdLst>
                  <a:gd name="T0" fmla="*/ 8 w 9"/>
                  <a:gd name="T1" fmla="*/ 1 h 7"/>
                  <a:gd name="T2" fmla="*/ 3 w 9"/>
                  <a:gd name="T3" fmla="*/ 7 h 7"/>
                  <a:gd name="T4" fmla="*/ 1 w 9"/>
                  <a:gd name="T5" fmla="*/ 5 h 7"/>
                  <a:gd name="T6" fmla="*/ 3 w 9"/>
                  <a:gd name="T7" fmla="*/ 0 h 7"/>
                  <a:gd name="T8" fmla="*/ 7 w 9"/>
                  <a:gd name="T9" fmla="*/ 0 h 7"/>
                  <a:gd name="T10" fmla="*/ 8 w 9"/>
                  <a:gd name="T11" fmla="*/ 1 h 7"/>
                </a:gdLst>
                <a:ahLst/>
                <a:cxnLst>
                  <a:cxn ang="0">
                    <a:pos x="T0" y="T1"/>
                  </a:cxn>
                  <a:cxn ang="0">
                    <a:pos x="T2" y="T3"/>
                  </a:cxn>
                  <a:cxn ang="0">
                    <a:pos x="T4" y="T5"/>
                  </a:cxn>
                  <a:cxn ang="0">
                    <a:pos x="T6" y="T7"/>
                  </a:cxn>
                  <a:cxn ang="0">
                    <a:pos x="T8" y="T9"/>
                  </a:cxn>
                  <a:cxn ang="0">
                    <a:pos x="T10" y="T11"/>
                  </a:cxn>
                </a:cxnLst>
                <a:rect l="0" t="0" r="r" b="b"/>
                <a:pathLst>
                  <a:path w="9" h="7">
                    <a:moveTo>
                      <a:pt x="8" y="1"/>
                    </a:moveTo>
                    <a:cubicBezTo>
                      <a:pt x="9" y="5"/>
                      <a:pt x="4" y="4"/>
                      <a:pt x="3" y="7"/>
                    </a:cubicBezTo>
                    <a:cubicBezTo>
                      <a:pt x="2" y="7"/>
                      <a:pt x="1" y="6"/>
                      <a:pt x="1" y="5"/>
                    </a:cubicBezTo>
                    <a:cubicBezTo>
                      <a:pt x="1" y="3"/>
                      <a:pt x="0" y="0"/>
                      <a:pt x="3" y="0"/>
                    </a:cubicBezTo>
                    <a:cubicBezTo>
                      <a:pt x="4" y="0"/>
                      <a:pt x="6" y="0"/>
                      <a:pt x="7" y="0"/>
                    </a:cubicBezTo>
                    <a:lnTo>
                      <a:pt x="8" y="1"/>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8" name="Freeform 217"/>
              <p:cNvSpPr/>
              <p:nvPr/>
            </p:nvSpPr>
            <p:spPr bwMode="auto">
              <a:xfrm>
                <a:off x="5411913" y="4696996"/>
                <a:ext cx="49599" cy="95072"/>
              </a:xfrm>
              <a:custGeom>
                <a:avLst/>
                <a:gdLst>
                  <a:gd name="T0" fmla="*/ 7 w 15"/>
                  <a:gd name="T1" fmla="*/ 3 h 29"/>
                  <a:gd name="T2" fmla="*/ 11 w 15"/>
                  <a:gd name="T3" fmla="*/ 13 h 29"/>
                  <a:gd name="T4" fmla="*/ 14 w 15"/>
                  <a:gd name="T5" fmla="*/ 24 h 29"/>
                  <a:gd name="T6" fmla="*/ 12 w 15"/>
                  <a:gd name="T7" fmla="*/ 28 h 29"/>
                  <a:gd name="T8" fmla="*/ 9 w 15"/>
                  <a:gd name="T9" fmla="*/ 26 h 29"/>
                  <a:gd name="T10" fmla="*/ 0 w 15"/>
                  <a:gd name="T11" fmla="*/ 3 h 29"/>
                  <a:gd name="T12" fmla="*/ 1 w 15"/>
                  <a:gd name="T13" fmla="*/ 0 h 29"/>
                  <a:gd name="T14" fmla="*/ 7 w 15"/>
                  <a:gd name="T15" fmla="*/ 3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9">
                    <a:moveTo>
                      <a:pt x="7" y="3"/>
                    </a:moveTo>
                    <a:cubicBezTo>
                      <a:pt x="10" y="6"/>
                      <a:pt x="8" y="11"/>
                      <a:pt x="11" y="13"/>
                    </a:cubicBezTo>
                    <a:cubicBezTo>
                      <a:pt x="13" y="16"/>
                      <a:pt x="11" y="21"/>
                      <a:pt x="14" y="24"/>
                    </a:cubicBezTo>
                    <a:cubicBezTo>
                      <a:pt x="15" y="26"/>
                      <a:pt x="14" y="27"/>
                      <a:pt x="12" y="28"/>
                    </a:cubicBezTo>
                    <a:cubicBezTo>
                      <a:pt x="11" y="29"/>
                      <a:pt x="9" y="27"/>
                      <a:pt x="9" y="26"/>
                    </a:cubicBezTo>
                    <a:cubicBezTo>
                      <a:pt x="8" y="18"/>
                      <a:pt x="4" y="11"/>
                      <a:pt x="0" y="3"/>
                    </a:cubicBezTo>
                    <a:cubicBezTo>
                      <a:pt x="0" y="2"/>
                      <a:pt x="0" y="1"/>
                      <a:pt x="1" y="0"/>
                    </a:cubicBezTo>
                    <a:cubicBezTo>
                      <a:pt x="3" y="1"/>
                      <a:pt x="6" y="1"/>
                      <a:pt x="7"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19" name="Freeform 218"/>
              <p:cNvSpPr/>
              <p:nvPr/>
            </p:nvSpPr>
            <p:spPr bwMode="auto">
              <a:xfrm>
                <a:off x="4311099" y="4696995"/>
                <a:ext cx="684736" cy="832221"/>
              </a:xfrm>
              <a:custGeom>
                <a:avLst/>
                <a:gdLst>
                  <a:gd name="T0" fmla="*/ 75 w 210"/>
                  <a:gd name="T1" fmla="*/ 12 h 254"/>
                  <a:gd name="T2" fmla="*/ 95 w 210"/>
                  <a:gd name="T3" fmla="*/ 12 h 254"/>
                  <a:gd name="T4" fmla="*/ 76 w 210"/>
                  <a:gd name="T5" fmla="*/ 25 h 254"/>
                  <a:gd name="T6" fmla="*/ 81 w 210"/>
                  <a:gd name="T7" fmla="*/ 30 h 254"/>
                  <a:gd name="T8" fmla="*/ 67 w 210"/>
                  <a:gd name="T9" fmla="*/ 33 h 254"/>
                  <a:gd name="T10" fmla="*/ 64 w 210"/>
                  <a:gd name="T11" fmla="*/ 46 h 254"/>
                  <a:gd name="T12" fmla="*/ 75 w 210"/>
                  <a:gd name="T13" fmla="*/ 48 h 254"/>
                  <a:gd name="T14" fmla="*/ 72 w 210"/>
                  <a:gd name="T15" fmla="*/ 57 h 254"/>
                  <a:gd name="T16" fmla="*/ 60 w 210"/>
                  <a:gd name="T17" fmla="*/ 77 h 254"/>
                  <a:gd name="T18" fmla="*/ 68 w 210"/>
                  <a:gd name="T19" fmla="*/ 69 h 254"/>
                  <a:gd name="T20" fmla="*/ 71 w 210"/>
                  <a:gd name="T21" fmla="*/ 63 h 254"/>
                  <a:gd name="T22" fmla="*/ 82 w 210"/>
                  <a:gd name="T23" fmla="*/ 73 h 254"/>
                  <a:gd name="T24" fmla="*/ 85 w 210"/>
                  <a:gd name="T25" fmla="*/ 80 h 254"/>
                  <a:gd name="T26" fmla="*/ 116 w 210"/>
                  <a:gd name="T27" fmla="*/ 100 h 254"/>
                  <a:gd name="T28" fmla="*/ 126 w 210"/>
                  <a:gd name="T29" fmla="*/ 112 h 254"/>
                  <a:gd name="T30" fmla="*/ 135 w 210"/>
                  <a:gd name="T31" fmla="*/ 119 h 254"/>
                  <a:gd name="T32" fmla="*/ 120 w 210"/>
                  <a:gd name="T33" fmla="*/ 133 h 254"/>
                  <a:gd name="T34" fmla="*/ 146 w 210"/>
                  <a:gd name="T35" fmla="*/ 125 h 254"/>
                  <a:gd name="T36" fmla="*/ 151 w 210"/>
                  <a:gd name="T37" fmla="*/ 123 h 254"/>
                  <a:gd name="T38" fmla="*/ 156 w 210"/>
                  <a:gd name="T39" fmla="*/ 97 h 254"/>
                  <a:gd name="T40" fmla="*/ 159 w 210"/>
                  <a:gd name="T41" fmla="*/ 107 h 254"/>
                  <a:gd name="T42" fmla="*/ 160 w 210"/>
                  <a:gd name="T43" fmla="*/ 112 h 254"/>
                  <a:gd name="T44" fmla="*/ 158 w 210"/>
                  <a:gd name="T45" fmla="*/ 131 h 254"/>
                  <a:gd name="T46" fmla="*/ 166 w 210"/>
                  <a:gd name="T47" fmla="*/ 126 h 254"/>
                  <a:gd name="T48" fmla="*/ 176 w 210"/>
                  <a:gd name="T49" fmla="*/ 136 h 254"/>
                  <a:gd name="T50" fmla="*/ 190 w 210"/>
                  <a:gd name="T51" fmla="*/ 131 h 254"/>
                  <a:gd name="T52" fmla="*/ 207 w 210"/>
                  <a:gd name="T53" fmla="*/ 141 h 254"/>
                  <a:gd name="T54" fmla="*/ 200 w 210"/>
                  <a:gd name="T55" fmla="*/ 159 h 254"/>
                  <a:gd name="T56" fmla="*/ 196 w 210"/>
                  <a:gd name="T57" fmla="*/ 186 h 254"/>
                  <a:gd name="T58" fmla="*/ 184 w 210"/>
                  <a:gd name="T59" fmla="*/ 233 h 254"/>
                  <a:gd name="T60" fmla="*/ 190 w 210"/>
                  <a:gd name="T61" fmla="*/ 253 h 254"/>
                  <a:gd name="T62" fmla="*/ 137 w 210"/>
                  <a:gd name="T63" fmla="*/ 247 h 254"/>
                  <a:gd name="T64" fmla="*/ 163 w 210"/>
                  <a:gd name="T65" fmla="*/ 230 h 254"/>
                  <a:gd name="T66" fmla="*/ 180 w 210"/>
                  <a:gd name="T67" fmla="*/ 175 h 254"/>
                  <a:gd name="T68" fmla="*/ 172 w 210"/>
                  <a:gd name="T69" fmla="*/ 142 h 254"/>
                  <a:gd name="T70" fmla="*/ 144 w 210"/>
                  <a:gd name="T71" fmla="*/ 144 h 254"/>
                  <a:gd name="T72" fmla="*/ 136 w 210"/>
                  <a:gd name="T73" fmla="*/ 144 h 254"/>
                  <a:gd name="T74" fmla="*/ 109 w 210"/>
                  <a:gd name="T75" fmla="*/ 122 h 254"/>
                  <a:gd name="T76" fmla="*/ 91 w 210"/>
                  <a:gd name="T77" fmla="*/ 114 h 254"/>
                  <a:gd name="T78" fmla="*/ 62 w 210"/>
                  <a:gd name="T79" fmla="*/ 89 h 254"/>
                  <a:gd name="T80" fmla="*/ 28 w 210"/>
                  <a:gd name="T81" fmla="*/ 113 h 254"/>
                  <a:gd name="T82" fmla="*/ 13 w 210"/>
                  <a:gd name="T83" fmla="*/ 89 h 254"/>
                  <a:gd name="T84" fmla="*/ 51 w 210"/>
                  <a:gd name="T85" fmla="*/ 83 h 254"/>
                  <a:gd name="T86" fmla="*/ 59 w 210"/>
                  <a:gd name="T87" fmla="*/ 53 h 254"/>
                  <a:gd name="T88" fmla="*/ 12 w 210"/>
                  <a:gd name="T89" fmla="*/ 70 h 254"/>
                  <a:gd name="T90" fmla="*/ 29 w 210"/>
                  <a:gd name="T91" fmla="*/ 55 h 254"/>
                  <a:gd name="T92" fmla="*/ 35 w 210"/>
                  <a:gd name="T93" fmla="*/ 30 h 254"/>
                  <a:gd name="T94" fmla="*/ 9 w 210"/>
                  <a:gd name="T95" fmla="*/ 8 h 254"/>
                  <a:gd name="T96" fmla="*/ 48 w 210"/>
                  <a:gd name="T97" fmla="*/ 14 h 254"/>
                  <a:gd name="T98" fmla="*/ 13 w 210"/>
                  <a:gd name="T99" fmla="*/ 18 h 254"/>
                  <a:gd name="T100" fmla="*/ 52 w 210"/>
                  <a:gd name="T101" fmla="*/ 8 h 254"/>
                  <a:gd name="T102" fmla="*/ 57 w 210"/>
                  <a:gd name="T103" fmla="*/ 18 h 254"/>
                  <a:gd name="T104" fmla="*/ 61 w 210"/>
                  <a:gd name="T105" fmla="*/ 12 h 254"/>
                  <a:gd name="T106" fmla="*/ 83 w 210"/>
                  <a:gd name="T107" fmla="*/ 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0" h="254">
                    <a:moveTo>
                      <a:pt x="85" y="7"/>
                    </a:moveTo>
                    <a:cubicBezTo>
                      <a:pt x="83" y="7"/>
                      <a:pt x="84" y="10"/>
                      <a:pt x="82" y="10"/>
                    </a:cubicBezTo>
                    <a:cubicBezTo>
                      <a:pt x="80" y="11"/>
                      <a:pt x="78" y="8"/>
                      <a:pt x="77" y="6"/>
                    </a:cubicBezTo>
                    <a:cubicBezTo>
                      <a:pt x="77" y="6"/>
                      <a:pt x="77" y="6"/>
                      <a:pt x="77" y="6"/>
                    </a:cubicBezTo>
                    <a:cubicBezTo>
                      <a:pt x="75" y="7"/>
                      <a:pt x="74" y="10"/>
                      <a:pt x="75" y="12"/>
                    </a:cubicBezTo>
                    <a:cubicBezTo>
                      <a:pt x="76" y="15"/>
                      <a:pt x="78" y="17"/>
                      <a:pt x="82" y="17"/>
                    </a:cubicBezTo>
                    <a:cubicBezTo>
                      <a:pt x="84" y="16"/>
                      <a:pt x="88" y="16"/>
                      <a:pt x="88" y="13"/>
                    </a:cubicBezTo>
                    <a:cubicBezTo>
                      <a:pt x="89" y="13"/>
                      <a:pt x="90" y="13"/>
                      <a:pt x="90" y="13"/>
                    </a:cubicBezTo>
                    <a:cubicBezTo>
                      <a:pt x="91" y="14"/>
                      <a:pt x="90" y="16"/>
                      <a:pt x="92" y="16"/>
                    </a:cubicBezTo>
                    <a:cubicBezTo>
                      <a:pt x="93" y="15"/>
                      <a:pt x="95" y="14"/>
                      <a:pt x="95" y="12"/>
                    </a:cubicBezTo>
                    <a:cubicBezTo>
                      <a:pt x="97" y="14"/>
                      <a:pt x="96" y="17"/>
                      <a:pt x="98" y="19"/>
                    </a:cubicBezTo>
                    <a:cubicBezTo>
                      <a:pt x="98" y="20"/>
                      <a:pt x="98" y="21"/>
                      <a:pt x="97" y="22"/>
                    </a:cubicBezTo>
                    <a:cubicBezTo>
                      <a:pt x="96" y="22"/>
                      <a:pt x="96" y="21"/>
                      <a:pt x="95" y="20"/>
                    </a:cubicBezTo>
                    <a:cubicBezTo>
                      <a:pt x="90" y="18"/>
                      <a:pt x="90" y="22"/>
                      <a:pt x="86" y="24"/>
                    </a:cubicBezTo>
                    <a:cubicBezTo>
                      <a:pt x="83" y="24"/>
                      <a:pt x="78" y="18"/>
                      <a:pt x="76" y="25"/>
                    </a:cubicBezTo>
                    <a:cubicBezTo>
                      <a:pt x="75" y="25"/>
                      <a:pt x="75" y="26"/>
                      <a:pt x="74" y="26"/>
                    </a:cubicBezTo>
                    <a:cubicBezTo>
                      <a:pt x="74" y="26"/>
                      <a:pt x="74" y="26"/>
                      <a:pt x="74" y="26"/>
                    </a:cubicBezTo>
                    <a:cubicBezTo>
                      <a:pt x="72" y="27"/>
                      <a:pt x="74" y="28"/>
                      <a:pt x="74" y="29"/>
                    </a:cubicBezTo>
                    <a:cubicBezTo>
                      <a:pt x="78" y="29"/>
                      <a:pt x="78" y="29"/>
                      <a:pt x="78" y="29"/>
                    </a:cubicBezTo>
                    <a:cubicBezTo>
                      <a:pt x="78" y="31"/>
                      <a:pt x="80" y="29"/>
                      <a:pt x="81" y="30"/>
                    </a:cubicBezTo>
                    <a:cubicBezTo>
                      <a:pt x="82" y="32"/>
                      <a:pt x="83" y="35"/>
                      <a:pt x="83" y="37"/>
                    </a:cubicBezTo>
                    <a:cubicBezTo>
                      <a:pt x="81" y="38"/>
                      <a:pt x="81" y="41"/>
                      <a:pt x="78" y="41"/>
                    </a:cubicBezTo>
                    <a:cubicBezTo>
                      <a:pt x="74" y="39"/>
                      <a:pt x="71" y="35"/>
                      <a:pt x="70" y="30"/>
                    </a:cubicBezTo>
                    <a:cubicBezTo>
                      <a:pt x="69" y="30"/>
                      <a:pt x="69" y="27"/>
                      <a:pt x="67" y="29"/>
                    </a:cubicBezTo>
                    <a:cubicBezTo>
                      <a:pt x="66" y="31"/>
                      <a:pt x="66" y="32"/>
                      <a:pt x="67" y="33"/>
                    </a:cubicBezTo>
                    <a:cubicBezTo>
                      <a:pt x="69" y="34"/>
                      <a:pt x="66" y="37"/>
                      <a:pt x="69" y="37"/>
                    </a:cubicBezTo>
                    <a:cubicBezTo>
                      <a:pt x="70" y="38"/>
                      <a:pt x="70" y="39"/>
                      <a:pt x="70" y="40"/>
                    </a:cubicBezTo>
                    <a:cubicBezTo>
                      <a:pt x="69" y="41"/>
                      <a:pt x="67" y="39"/>
                      <a:pt x="67" y="41"/>
                    </a:cubicBezTo>
                    <a:cubicBezTo>
                      <a:pt x="69" y="41"/>
                      <a:pt x="67" y="42"/>
                      <a:pt x="68" y="44"/>
                    </a:cubicBezTo>
                    <a:cubicBezTo>
                      <a:pt x="66" y="45"/>
                      <a:pt x="64" y="45"/>
                      <a:pt x="64" y="46"/>
                    </a:cubicBezTo>
                    <a:cubicBezTo>
                      <a:pt x="65" y="47"/>
                      <a:pt x="66" y="48"/>
                      <a:pt x="68" y="48"/>
                    </a:cubicBezTo>
                    <a:cubicBezTo>
                      <a:pt x="66" y="49"/>
                      <a:pt x="68" y="51"/>
                      <a:pt x="69" y="52"/>
                    </a:cubicBezTo>
                    <a:cubicBezTo>
                      <a:pt x="70" y="52"/>
                      <a:pt x="70" y="54"/>
                      <a:pt x="71" y="54"/>
                    </a:cubicBezTo>
                    <a:cubicBezTo>
                      <a:pt x="70" y="52"/>
                      <a:pt x="73" y="50"/>
                      <a:pt x="71" y="49"/>
                    </a:cubicBezTo>
                    <a:cubicBezTo>
                      <a:pt x="72" y="48"/>
                      <a:pt x="74" y="48"/>
                      <a:pt x="75" y="48"/>
                    </a:cubicBezTo>
                    <a:cubicBezTo>
                      <a:pt x="78" y="51"/>
                      <a:pt x="81" y="48"/>
                      <a:pt x="84" y="49"/>
                    </a:cubicBezTo>
                    <a:cubicBezTo>
                      <a:pt x="86" y="51"/>
                      <a:pt x="82" y="52"/>
                      <a:pt x="84" y="53"/>
                    </a:cubicBezTo>
                    <a:cubicBezTo>
                      <a:pt x="83" y="54"/>
                      <a:pt x="84" y="55"/>
                      <a:pt x="83" y="56"/>
                    </a:cubicBezTo>
                    <a:cubicBezTo>
                      <a:pt x="81" y="57"/>
                      <a:pt x="79" y="58"/>
                      <a:pt x="77" y="58"/>
                    </a:cubicBezTo>
                    <a:cubicBezTo>
                      <a:pt x="74" y="58"/>
                      <a:pt x="73" y="53"/>
                      <a:pt x="72" y="57"/>
                    </a:cubicBezTo>
                    <a:cubicBezTo>
                      <a:pt x="70" y="60"/>
                      <a:pt x="67" y="56"/>
                      <a:pt x="65" y="60"/>
                    </a:cubicBezTo>
                    <a:cubicBezTo>
                      <a:pt x="67" y="61"/>
                      <a:pt x="67" y="61"/>
                      <a:pt x="67" y="61"/>
                    </a:cubicBezTo>
                    <a:cubicBezTo>
                      <a:pt x="67" y="62"/>
                      <a:pt x="65" y="61"/>
                      <a:pt x="64" y="62"/>
                    </a:cubicBezTo>
                    <a:cubicBezTo>
                      <a:pt x="62" y="63"/>
                      <a:pt x="60" y="64"/>
                      <a:pt x="59" y="66"/>
                    </a:cubicBezTo>
                    <a:cubicBezTo>
                      <a:pt x="61" y="69"/>
                      <a:pt x="60" y="74"/>
                      <a:pt x="60" y="77"/>
                    </a:cubicBezTo>
                    <a:cubicBezTo>
                      <a:pt x="58" y="80"/>
                      <a:pt x="54" y="81"/>
                      <a:pt x="55" y="85"/>
                    </a:cubicBezTo>
                    <a:cubicBezTo>
                      <a:pt x="57" y="83"/>
                      <a:pt x="61" y="82"/>
                      <a:pt x="61" y="78"/>
                    </a:cubicBezTo>
                    <a:cubicBezTo>
                      <a:pt x="63" y="74"/>
                      <a:pt x="63" y="70"/>
                      <a:pt x="63" y="66"/>
                    </a:cubicBezTo>
                    <a:cubicBezTo>
                      <a:pt x="64" y="64"/>
                      <a:pt x="65" y="66"/>
                      <a:pt x="66" y="67"/>
                    </a:cubicBezTo>
                    <a:cubicBezTo>
                      <a:pt x="68" y="69"/>
                      <a:pt x="68" y="69"/>
                      <a:pt x="68" y="69"/>
                    </a:cubicBezTo>
                    <a:cubicBezTo>
                      <a:pt x="69" y="66"/>
                      <a:pt x="69" y="63"/>
                      <a:pt x="71" y="62"/>
                    </a:cubicBezTo>
                    <a:cubicBezTo>
                      <a:pt x="71" y="62"/>
                      <a:pt x="71" y="62"/>
                      <a:pt x="71" y="62"/>
                    </a:cubicBezTo>
                    <a:cubicBezTo>
                      <a:pt x="71" y="62"/>
                      <a:pt x="71" y="62"/>
                      <a:pt x="71" y="62"/>
                    </a:cubicBezTo>
                    <a:cubicBezTo>
                      <a:pt x="71" y="62"/>
                      <a:pt x="71" y="62"/>
                      <a:pt x="71" y="62"/>
                    </a:cubicBezTo>
                    <a:cubicBezTo>
                      <a:pt x="71" y="63"/>
                      <a:pt x="71" y="63"/>
                      <a:pt x="71" y="63"/>
                    </a:cubicBezTo>
                    <a:cubicBezTo>
                      <a:pt x="74" y="65"/>
                      <a:pt x="81" y="64"/>
                      <a:pt x="81" y="69"/>
                    </a:cubicBezTo>
                    <a:cubicBezTo>
                      <a:pt x="82" y="71"/>
                      <a:pt x="83" y="69"/>
                      <a:pt x="84" y="69"/>
                    </a:cubicBezTo>
                    <a:cubicBezTo>
                      <a:pt x="85" y="67"/>
                      <a:pt x="84" y="64"/>
                      <a:pt x="87" y="64"/>
                    </a:cubicBezTo>
                    <a:cubicBezTo>
                      <a:pt x="88" y="65"/>
                      <a:pt x="88" y="66"/>
                      <a:pt x="87" y="68"/>
                    </a:cubicBezTo>
                    <a:cubicBezTo>
                      <a:pt x="86" y="70"/>
                      <a:pt x="84" y="72"/>
                      <a:pt x="82" y="73"/>
                    </a:cubicBezTo>
                    <a:cubicBezTo>
                      <a:pt x="82" y="74"/>
                      <a:pt x="80" y="74"/>
                      <a:pt x="79" y="74"/>
                    </a:cubicBezTo>
                    <a:cubicBezTo>
                      <a:pt x="76" y="74"/>
                      <a:pt x="74" y="70"/>
                      <a:pt x="73" y="68"/>
                    </a:cubicBezTo>
                    <a:cubicBezTo>
                      <a:pt x="71" y="68"/>
                      <a:pt x="71" y="69"/>
                      <a:pt x="71" y="71"/>
                    </a:cubicBezTo>
                    <a:cubicBezTo>
                      <a:pt x="73" y="75"/>
                      <a:pt x="78" y="75"/>
                      <a:pt x="80" y="79"/>
                    </a:cubicBezTo>
                    <a:cubicBezTo>
                      <a:pt x="82" y="82"/>
                      <a:pt x="85" y="74"/>
                      <a:pt x="85" y="80"/>
                    </a:cubicBezTo>
                    <a:cubicBezTo>
                      <a:pt x="88" y="80"/>
                      <a:pt x="91" y="81"/>
                      <a:pt x="90" y="85"/>
                    </a:cubicBezTo>
                    <a:cubicBezTo>
                      <a:pt x="91" y="88"/>
                      <a:pt x="85" y="86"/>
                      <a:pt x="88" y="89"/>
                    </a:cubicBezTo>
                    <a:cubicBezTo>
                      <a:pt x="89" y="89"/>
                      <a:pt x="90" y="90"/>
                      <a:pt x="91" y="92"/>
                    </a:cubicBezTo>
                    <a:cubicBezTo>
                      <a:pt x="96" y="92"/>
                      <a:pt x="102" y="93"/>
                      <a:pt x="107" y="92"/>
                    </a:cubicBezTo>
                    <a:cubicBezTo>
                      <a:pt x="112" y="93"/>
                      <a:pt x="110" y="105"/>
                      <a:pt x="116" y="100"/>
                    </a:cubicBezTo>
                    <a:cubicBezTo>
                      <a:pt x="119" y="101"/>
                      <a:pt x="121" y="99"/>
                      <a:pt x="124" y="101"/>
                    </a:cubicBezTo>
                    <a:cubicBezTo>
                      <a:pt x="126" y="101"/>
                      <a:pt x="128" y="96"/>
                      <a:pt x="131" y="98"/>
                    </a:cubicBezTo>
                    <a:cubicBezTo>
                      <a:pt x="133" y="101"/>
                      <a:pt x="131" y="103"/>
                      <a:pt x="130" y="105"/>
                    </a:cubicBezTo>
                    <a:cubicBezTo>
                      <a:pt x="132" y="106"/>
                      <a:pt x="132" y="108"/>
                      <a:pt x="131" y="109"/>
                    </a:cubicBezTo>
                    <a:cubicBezTo>
                      <a:pt x="130" y="111"/>
                      <a:pt x="127" y="111"/>
                      <a:pt x="126" y="112"/>
                    </a:cubicBezTo>
                    <a:cubicBezTo>
                      <a:pt x="128" y="113"/>
                      <a:pt x="128" y="115"/>
                      <a:pt x="127" y="116"/>
                    </a:cubicBezTo>
                    <a:cubicBezTo>
                      <a:pt x="126" y="117"/>
                      <a:pt x="123" y="116"/>
                      <a:pt x="123" y="119"/>
                    </a:cubicBezTo>
                    <a:cubicBezTo>
                      <a:pt x="124" y="120"/>
                      <a:pt x="125" y="122"/>
                      <a:pt x="127" y="122"/>
                    </a:cubicBezTo>
                    <a:cubicBezTo>
                      <a:pt x="128" y="122"/>
                      <a:pt x="128" y="121"/>
                      <a:pt x="129" y="120"/>
                    </a:cubicBezTo>
                    <a:cubicBezTo>
                      <a:pt x="131" y="120"/>
                      <a:pt x="133" y="118"/>
                      <a:pt x="135" y="119"/>
                    </a:cubicBezTo>
                    <a:cubicBezTo>
                      <a:pt x="136" y="119"/>
                      <a:pt x="136" y="121"/>
                      <a:pt x="138" y="121"/>
                    </a:cubicBezTo>
                    <a:cubicBezTo>
                      <a:pt x="136" y="123"/>
                      <a:pt x="132" y="124"/>
                      <a:pt x="132" y="127"/>
                    </a:cubicBezTo>
                    <a:cubicBezTo>
                      <a:pt x="131" y="128"/>
                      <a:pt x="130" y="129"/>
                      <a:pt x="128" y="129"/>
                    </a:cubicBezTo>
                    <a:cubicBezTo>
                      <a:pt x="125" y="129"/>
                      <a:pt x="123" y="122"/>
                      <a:pt x="120" y="126"/>
                    </a:cubicBezTo>
                    <a:cubicBezTo>
                      <a:pt x="120" y="129"/>
                      <a:pt x="116" y="131"/>
                      <a:pt x="120" y="133"/>
                    </a:cubicBezTo>
                    <a:cubicBezTo>
                      <a:pt x="119" y="135"/>
                      <a:pt x="123" y="135"/>
                      <a:pt x="125" y="136"/>
                    </a:cubicBezTo>
                    <a:cubicBezTo>
                      <a:pt x="127" y="136"/>
                      <a:pt x="126" y="133"/>
                      <a:pt x="129" y="133"/>
                    </a:cubicBezTo>
                    <a:cubicBezTo>
                      <a:pt x="133" y="133"/>
                      <a:pt x="137" y="135"/>
                      <a:pt x="139" y="132"/>
                    </a:cubicBezTo>
                    <a:cubicBezTo>
                      <a:pt x="143" y="130"/>
                      <a:pt x="139" y="126"/>
                      <a:pt x="142" y="124"/>
                    </a:cubicBezTo>
                    <a:cubicBezTo>
                      <a:pt x="143" y="124"/>
                      <a:pt x="144" y="125"/>
                      <a:pt x="146" y="125"/>
                    </a:cubicBezTo>
                    <a:cubicBezTo>
                      <a:pt x="145" y="130"/>
                      <a:pt x="148" y="132"/>
                      <a:pt x="151" y="135"/>
                    </a:cubicBezTo>
                    <a:cubicBezTo>
                      <a:pt x="153" y="135"/>
                      <a:pt x="153" y="133"/>
                      <a:pt x="154" y="132"/>
                    </a:cubicBezTo>
                    <a:cubicBezTo>
                      <a:pt x="153" y="130"/>
                      <a:pt x="150" y="130"/>
                      <a:pt x="149" y="128"/>
                    </a:cubicBezTo>
                    <a:cubicBezTo>
                      <a:pt x="148" y="126"/>
                      <a:pt x="148" y="125"/>
                      <a:pt x="149" y="123"/>
                    </a:cubicBezTo>
                    <a:cubicBezTo>
                      <a:pt x="149" y="122"/>
                      <a:pt x="150" y="123"/>
                      <a:pt x="151" y="123"/>
                    </a:cubicBezTo>
                    <a:cubicBezTo>
                      <a:pt x="152" y="124"/>
                      <a:pt x="153" y="126"/>
                      <a:pt x="155" y="125"/>
                    </a:cubicBezTo>
                    <a:cubicBezTo>
                      <a:pt x="157" y="123"/>
                      <a:pt x="155" y="118"/>
                      <a:pt x="158" y="119"/>
                    </a:cubicBezTo>
                    <a:cubicBezTo>
                      <a:pt x="157" y="117"/>
                      <a:pt x="154" y="117"/>
                      <a:pt x="154" y="114"/>
                    </a:cubicBezTo>
                    <a:cubicBezTo>
                      <a:pt x="154" y="112"/>
                      <a:pt x="153" y="109"/>
                      <a:pt x="150" y="109"/>
                    </a:cubicBezTo>
                    <a:cubicBezTo>
                      <a:pt x="149" y="103"/>
                      <a:pt x="160" y="103"/>
                      <a:pt x="156" y="97"/>
                    </a:cubicBezTo>
                    <a:cubicBezTo>
                      <a:pt x="156" y="95"/>
                      <a:pt x="156" y="92"/>
                      <a:pt x="158" y="91"/>
                    </a:cubicBezTo>
                    <a:cubicBezTo>
                      <a:pt x="160" y="90"/>
                      <a:pt x="159" y="92"/>
                      <a:pt x="161" y="92"/>
                    </a:cubicBezTo>
                    <a:cubicBezTo>
                      <a:pt x="163" y="93"/>
                      <a:pt x="163" y="96"/>
                      <a:pt x="166" y="96"/>
                    </a:cubicBezTo>
                    <a:cubicBezTo>
                      <a:pt x="167" y="99"/>
                      <a:pt x="165" y="102"/>
                      <a:pt x="164" y="104"/>
                    </a:cubicBezTo>
                    <a:cubicBezTo>
                      <a:pt x="162" y="105"/>
                      <a:pt x="159" y="105"/>
                      <a:pt x="159" y="107"/>
                    </a:cubicBezTo>
                    <a:cubicBezTo>
                      <a:pt x="160" y="107"/>
                      <a:pt x="161" y="109"/>
                      <a:pt x="160" y="110"/>
                    </a:cubicBezTo>
                    <a:cubicBezTo>
                      <a:pt x="160" y="110"/>
                      <a:pt x="158" y="110"/>
                      <a:pt x="158" y="111"/>
                    </a:cubicBezTo>
                    <a:cubicBezTo>
                      <a:pt x="158" y="111"/>
                      <a:pt x="160" y="111"/>
                      <a:pt x="161" y="111"/>
                    </a:cubicBezTo>
                    <a:cubicBezTo>
                      <a:pt x="161" y="111"/>
                      <a:pt x="161" y="113"/>
                      <a:pt x="160" y="112"/>
                    </a:cubicBezTo>
                    <a:cubicBezTo>
                      <a:pt x="160" y="112"/>
                      <a:pt x="160" y="112"/>
                      <a:pt x="160" y="112"/>
                    </a:cubicBezTo>
                    <a:cubicBezTo>
                      <a:pt x="160" y="112"/>
                      <a:pt x="160" y="112"/>
                      <a:pt x="160" y="112"/>
                    </a:cubicBezTo>
                    <a:cubicBezTo>
                      <a:pt x="162" y="113"/>
                      <a:pt x="159" y="115"/>
                      <a:pt x="162" y="116"/>
                    </a:cubicBezTo>
                    <a:cubicBezTo>
                      <a:pt x="164" y="115"/>
                      <a:pt x="164" y="118"/>
                      <a:pt x="165" y="119"/>
                    </a:cubicBezTo>
                    <a:cubicBezTo>
                      <a:pt x="165" y="123"/>
                      <a:pt x="163" y="125"/>
                      <a:pt x="162" y="128"/>
                    </a:cubicBezTo>
                    <a:cubicBezTo>
                      <a:pt x="160" y="128"/>
                      <a:pt x="158" y="129"/>
                      <a:pt x="158" y="131"/>
                    </a:cubicBezTo>
                    <a:cubicBezTo>
                      <a:pt x="159" y="134"/>
                      <a:pt x="156" y="138"/>
                      <a:pt x="153" y="140"/>
                    </a:cubicBezTo>
                    <a:cubicBezTo>
                      <a:pt x="153" y="141"/>
                      <a:pt x="153" y="141"/>
                      <a:pt x="153" y="142"/>
                    </a:cubicBezTo>
                    <a:cubicBezTo>
                      <a:pt x="155" y="140"/>
                      <a:pt x="158" y="140"/>
                      <a:pt x="159" y="140"/>
                    </a:cubicBezTo>
                    <a:cubicBezTo>
                      <a:pt x="162" y="143"/>
                      <a:pt x="163" y="138"/>
                      <a:pt x="165" y="138"/>
                    </a:cubicBezTo>
                    <a:cubicBezTo>
                      <a:pt x="165" y="134"/>
                      <a:pt x="169" y="130"/>
                      <a:pt x="166" y="126"/>
                    </a:cubicBezTo>
                    <a:cubicBezTo>
                      <a:pt x="167" y="124"/>
                      <a:pt x="167" y="120"/>
                      <a:pt x="171" y="120"/>
                    </a:cubicBezTo>
                    <a:cubicBezTo>
                      <a:pt x="171" y="117"/>
                      <a:pt x="172" y="116"/>
                      <a:pt x="174" y="116"/>
                    </a:cubicBezTo>
                    <a:cubicBezTo>
                      <a:pt x="175" y="116"/>
                      <a:pt x="177" y="117"/>
                      <a:pt x="177" y="119"/>
                    </a:cubicBezTo>
                    <a:cubicBezTo>
                      <a:pt x="177" y="121"/>
                      <a:pt x="177" y="123"/>
                      <a:pt x="176" y="125"/>
                    </a:cubicBezTo>
                    <a:cubicBezTo>
                      <a:pt x="176" y="129"/>
                      <a:pt x="178" y="132"/>
                      <a:pt x="176" y="136"/>
                    </a:cubicBezTo>
                    <a:cubicBezTo>
                      <a:pt x="174" y="136"/>
                      <a:pt x="173" y="138"/>
                      <a:pt x="173" y="139"/>
                    </a:cubicBezTo>
                    <a:cubicBezTo>
                      <a:pt x="173" y="139"/>
                      <a:pt x="173" y="139"/>
                      <a:pt x="173" y="139"/>
                    </a:cubicBezTo>
                    <a:cubicBezTo>
                      <a:pt x="176" y="139"/>
                      <a:pt x="180" y="142"/>
                      <a:pt x="183" y="139"/>
                    </a:cubicBezTo>
                    <a:cubicBezTo>
                      <a:pt x="183" y="137"/>
                      <a:pt x="180" y="134"/>
                      <a:pt x="182" y="132"/>
                    </a:cubicBezTo>
                    <a:cubicBezTo>
                      <a:pt x="185" y="131"/>
                      <a:pt x="187" y="132"/>
                      <a:pt x="190" y="131"/>
                    </a:cubicBezTo>
                    <a:cubicBezTo>
                      <a:pt x="192" y="132"/>
                      <a:pt x="196" y="131"/>
                      <a:pt x="198" y="133"/>
                    </a:cubicBezTo>
                    <a:cubicBezTo>
                      <a:pt x="200" y="133"/>
                      <a:pt x="200" y="135"/>
                      <a:pt x="202" y="136"/>
                    </a:cubicBezTo>
                    <a:cubicBezTo>
                      <a:pt x="203" y="140"/>
                      <a:pt x="197" y="141"/>
                      <a:pt x="198" y="145"/>
                    </a:cubicBezTo>
                    <a:cubicBezTo>
                      <a:pt x="199" y="146"/>
                      <a:pt x="201" y="149"/>
                      <a:pt x="203" y="146"/>
                    </a:cubicBezTo>
                    <a:cubicBezTo>
                      <a:pt x="204" y="144"/>
                      <a:pt x="205" y="142"/>
                      <a:pt x="207" y="141"/>
                    </a:cubicBezTo>
                    <a:cubicBezTo>
                      <a:pt x="209" y="141"/>
                      <a:pt x="208" y="144"/>
                      <a:pt x="210" y="144"/>
                    </a:cubicBezTo>
                    <a:cubicBezTo>
                      <a:pt x="209" y="152"/>
                      <a:pt x="209" y="152"/>
                      <a:pt x="209" y="152"/>
                    </a:cubicBezTo>
                    <a:cubicBezTo>
                      <a:pt x="207" y="153"/>
                      <a:pt x="205" y="156"/>
                      <a:pt x="203" y="155"/>
                    </a:cubicBezTo>
                    <a:cubicBezTo>
                      <a:pt x="202" y="154"/>
                      <a:pt x="201" y="153"/>
                      <a:pt x="199" y="153"/>
                    </a:cubicBezTo>
                    <a:cubicBezTo>
                      <a:pt x="198" y="155"/>
                      <a:pt x="199" y="157"/>
                      <a:pt x="200" y="159"/>
                    </a:cubicBezTo>
                    <a:cubicBezTo>
                      <a:pt x="201" y="161"/>
                      <a:pt x="196" y="164"/>
                      <a:pt x="199" y="166"/>
                    </a:cubicBezTo>
                    <a:cubicBezTo>
                      <a:pt x="203" y="168"/>
                      <a:pt x="200" y="173"/>
                      <a:pt x="204" y="175"/>
                    </a:cubicBezTo>
                    <a:cubicBezTo>
                      <a:pt x="205" y="176"/>
                      <a:pt x="204" y="179"/>
                      <a:pt x="203" y="179"/>
                    </a:cubicBezTo>
                    <a:cubicBezTo>
                      <a:pt x="201" y="179"/>
                      <a:pt x="199" y="179"/>
                      <a:pt x="198" y="180"/>
                    </a:cubicBezTo>
                    <a:cubicBezTo>
                      <a:pt x="199" y="183"/>
                      <a:pt x="196" y="185"/>
                      <a:pt x="196" y="186"/>
                    </a:cubicBezTo>
                    <a:cubicBezTo>
                      <a:pt x="197" y="186"/>
                      <a:pt x="197" y="187"/>
                      <a:pt x="197" y="188"/>
                    </a:cubicBezTo>
                    <a:cubicBezTo>
                      <a:pt x="195" y="192"/>
                      <a:pt x="194" y="198"/>
                      <a:pt x="191" y="202"/>
                    </a:cubicBezTo>
                    <a:cubicBezTo>
                      <a:pt x="191" y="205"/>
                      <a:pt x="188" y="207"/>
                      <a:pt x="188" y="210"/>
                    </a:cubicBezTo>
                    <a:cubicBezTo>
                      <a:pt x="187" y="211"/>
                      <a:pt x="187" y="211"/>
                      <a:pt x="187" y="211"/>
                    </a:cubicBezTo>
                    <a:cubicBezTo>
                      <a:pt x="187" y="219"/>
                      <a:pt x="181" y="226"/>
                      <a:pt x="184" y="233"/>
                    </a:cubicBezTo>
                    <a:cubicBezTo>
                      <a:pt x="184" y="235"/>
                      <a:pt x="185" y="238"/>
                      <a:pt x="185" y="240"/>
                    </a:cubicBezTo>
                    <a:cubicBezTo>
                      <a:pt x="186" y="242"/>
                      <a:pt x="185" y="244"/>
                      <a:pt x="186" y="245"/>
                    </a:cubicBezTo>
                    <a:cubicBezTo>
                      <a:pt x="193" y="246"/>
                      <a:pt x="193" y="246"/>
                      <a:pt x="193" y="246"/>
                    </a:cubicBezTo>
                    <a:cubicBezTo>
                      <a:pt x="194" y="248"/>
                      <a:pt x="195" y="250"/>
                      <a:pt x="195" y="252"/>
                    </a:cubicBezTo>
                    <a:cubicBezTo>
                      <a:pt x="194" y="254"/>
                      <a:pt x="191" y="254"/>
                      <a:pt x="190" y="253"/>
                    </a:cubicBezTo>
                    <a:cubicBezTo>
                      <a:pt x="188" y="252"/>
                      <a:pt x="185" y="252"/>
                      <a:pt x="182" y="250"/>
                    </a:cubicBezTo>
                    <a:cubicBezTo>
                      <a:pt x="181" y="249"/>
                      <a:pt x="182" y="244"/>
                      <a:pt x="178" y="246"/>
                    </a:cubicBezTo>
                    <a:cubicBezTo>
                      <a:pt x="174" y="247"/>
                      <a:pt x="171" y="251"/>
                      <a:pt x="167" y="250"/>
                    </a:cubicBezTo>
                    <a:cubicBezTo>
                      <a:pt x="161" y="253"/>
                      <a:pt x="154" y="254"/>
                      <a:pt x="147" y="253"/>
                    </a:cubicBezTo>
                    <a:cubicBezTo>
                      <a:pt x="144" y="250"/>
                      <a:pt x="137" y="253"/>
                      <a:pt x="137" y="247"/>
                    </a:cubicBezTo>
                    <a:cubicBezTo>
                      <a:pt x="140" y="245"/>
                      <a:pt x="144" y="247"/>
                      <a:pt x="147" y="247"/>
                    </a:cubicBezTo>
                    <a:cubicBezTo>
                      <a:pt x="152" y="248"/>
                      <a:pt x="158" y="249"/>
                      <a:pt x="162" y="246"/>
                    </a:cubicBezTo>
                    <a:cubicBezTo>
                      <a:pt x="166" y="246"/>
                      <a:pt x="168" y="244"/>
                      <a:pt x="170" y="240"/>
                    </a:cubicBezTo>
                    <a:cubicBezTo>
                      <a:pt x="169" y="237"/>
                      <a:pt x="172" y="233"/>
                      <a:pt x="167" y="233"/>
                    </a:cubicBezTo>
                    <a:cubicBezTo>
                      <a:pt x="166" y="232"/>
                      <a:pt x="164" y="231"/>
                      <a:pt x="163" y="230"/>
                    </a:cubicBezTo>
                    <a:cubicBezTo>
                      <a:pt x="162" y="228"/>
                      <a:pt x="163" y="226"/>
                      <a:pt x="165" y="227"/>
                    </a:cubicBezTo>
                    <a:cubicBezTo>
                      <a:pt x="168" y="226"/>
                      <a:pt x="172" y="232"/>
                      <a:pt x="174" y="228"/>
                    </a:cubicBezTo>
                    <a:cubicBezTo>
                      <a:pt x="176" y="221"/>
                      <a:pt x="176" y="214"/>
                      <a:pt x="180" y="208"/>
                    </a:cubicBezTo>
                    <a:cubicBezTo>
                      <a:pt x="181" y="200"/>
                      <a:pt x="179" y="192"/>
                      <a:pt x="179" y="185"/>
                    </a:cubicBezTo>
                    <a:cubicBezTo>
                      <a:pt x="181" y="182"/>
                      <a:pt x="177" y="178"/>
                      <a:pt x="180" y="175"/>
                    </a:cubicBezTo>
                    <a:cubicBezTo>
                      <a:pt x="178" y="173"/>
                      <a:pt x="175" y="172"/>
                      <a:pt x="176" y="169"/>
                    </a:cubicBezTo>
                    <a:cubicBezTo>
                      <a:pt x="177" y="166"/>
                      <a:pt x="181" y="167"/>
                      <a:pt x="182" y="164"/>
                    </a:cubicBezTo>
                    <a:cubicBezTo>
                      <a:pt x="179" y="161"/>
                      <a:pt x="171" y="162"/>
                      <a:pt x="173" y="156"/>
                    </a:cubicBezTo>
                    <a:cubicBezTo>
                      <a:pt x="176" y="153"/>
                      <a:pt x="176" y="153"/>
                      <a:pt x="176" y="153"/>
                    </a:cubicBezTo>
                    <a:cubicBezTo>
                      <a:pt x="175" y="150"/>
                      <a:pt x="176" y="145"/>
                      <a:pt x="172" y="142"/>
                    </a:cubicBezTo>
                    <a:cubicBezTo>
                      <a:pt x="171" y="145"/>
                      <a:pt x="166" y="145"/>
                      <a:pt x="163" y="148"/>
                    </a:cubicBezTo>
                    <a:cubicBezTo>
                      <a:pt x="161" y="149"/>
                      <a:pt x="158" y="147"/>
                      <a:pt x="155" y="150"/>
                    </a:cubicBezTo>
                    <a:cubicBezTo>
                      <a:pt x="153" y="151"/>
                      <a:pt x="153" y="155"/>
                      <a:pt x="149" y="155"/>
                    </a:cubicBezTo>
                    <a:cubicBezTo>
                      <a:pt x="144" y="155"/>
                      <a:pt x="143" y="149"/>
                      <a:pt x="141" y="146"/>
                    </a:cubicBezTo>
                    <a:cubicBezTo>
                      <a:pt x="141" y="145"/>
                      <a:pt x="143" y="145"/>
                      <a:pt x="144" y="144"/>
                    </a:cubicBezTo>
                    <a:cubicBezTo>
                      <a:pt x="146" y="145"/>
                      <a:pt x="148" y="148"/>
                      <a:pt x="149" y="150"/>
                    </a:cubicBezTo>
                    <a:cubicBezTo>
                      <a:pt x="150" y="150"/>
                      <a:pt x="151" y="148"/>
                      <a:pt x="151" y="148"/>
                    </a:cubicBezTo>
                    <a:cubicBezTo>
                      <a:pt x="150" y="144"/>
                      <a:pt x="144" y="141"/>
                      <a:pt x="146" y="136"/>
                    </a:cubicBezTo>
                    <a:cubicBezTo>
                      <a:pt x="146" y="135"/>
                      <a:pt x="144" y="135"/>
                      <a:pt x="144" y="136"/>
                    </a:cubicBezTo>
                    <a:cubicBezTo>
                      <a:pt x="139" y="138"/>
                      <a:pt x="141" y="143"/>
                      <a:pt x="136" y="144"/>
                    </a:cubicBezTo>
                    <a:cubicBezTo>
                      <a:pt x="130" y="145"/>
                      <a:pt x="126" y="141"/>
                      <a:pt x="120" y="141"/>
                    </a:cubicBezTo>
                    <a:cubicBezTo>
                      <a:pt x="118" y="140"/>
                      <a:pt x="118" y="138"/>
                      <a:pt x="117" y="136"/>
                    </a:cubicBezTo>
                    <a:cubicBezTo>
                      <a:pt x="113" y="136"/>
                      <a:pt x="111" y="130"/>
                      <a:pt x="106" y="131"/>
                    </a:cubicBezTo>
                    <a:cubicBezTo>
                      <a:pt x="104" y="130"/>
                      <a:pt x="104" y="127"/>
                      <a:pt x="105" y="126"/>
                    </a:cubicBezTo>
                    <a:cubicBezTo>
                      <a:pt x="106" y="124"/>
                      <a:pt x="111" y="126"/>
                      <a:pt x="109" y="122"/>
                    </a:cubicBezTo>
                    <a:cubicBezTo>
                      <a:pt x="108" y="121"/>
                      <a:pt x="107" y="121"/>
                      <a:pt x="106" y="121"/>
                    </a:cubicBezTo>
                    <a:cubicBezTo>
                      <a:pt x="104" y="123"/>
                      <a:pt x="105" y="127"/>
                      <a:pt x="102" y="126"/>
                    </a:cubicBezTo>
                    <a:cubicBezTo>
                      <a:pt x="101" y="126"/>
                      <a:pt x="99" y="128"/>
                      <a:pt x="98" y="126"/>
                    </a:cubicBezTo>
                    <a:cubicBezTo>
                      <a:pt x="95" y="124"/>
                      <a:pt x="97" y="120"/>
                      <a:pt x="97" y="117"/>
                    </a:cubicBezTo>
                    <a:cubicBezTo>
                      <a:pt x="95" y="115"/>
                      <a:pt x="93" y="116"/>
                      <a:pt x="91" y="114"/>
                    </a:cubicBezTo>
                    <a:cubicBezTo>
                      <a:pt x="85" y="112"/>
                      <a:pt x="88" y="103"/>
                      <a:pt x="81" y="104"/>
                    </a:cubicBezTo>
                    <a:cubicBezTo>
                      <a:pt x="78" y="101"/>
                      <a:pt x="79" y="95"/>
                      <a:pt x="77" y="91"/>
                    </a:cubicBezTo>
                    <a:cubicBezTo>
                      <a:pt x="74" y="88"/>
                      <a:pt x="69" y="86"/>
                      <a:pt x="69" y="81"/>
                    </a:cubicBezTo>
                    <a:cubicBezTo>
                      <a:pt x="68" y="81"/>
                      <a:pt x="68" y="81"/>
                      <a:pt x="68" y="81"/>
                    </a:cubicBezTo>
                    <a:cubicBezTo>
                      <a:pt x="62" y="89"/>
                      <a:pt x="62" y="89"/>
                      <a:pt x="62" y="89"/>
                    </a:cubicBezTo>
                    <a:cubicBezTo>
                      <a:pt x="60" y="89"/>
                      <a:pt x="61" y="84"/>
                      <a:pt x="58" y="87"/>
                    </a:cubicBezTo>
                    <a:cubicBezTo>
                      <a:pt x="54" y="89"/>
                      <a:pt x="60" y="91"/>
                      <a:pt x="58" y="94"/>
                    </a:cubicBezTo>
                    <a:cubicBezTo>
                      <a:pt x="58" y="97"/>
                      <a:pt x="54" y="97"/>
                      <a:pt x="54" y="100"/>
                    </a:cubicBezTo>
                    <a:cubicBezTo>
                      <a:pt x="50" y="101"/>
                      <a:pt x="50" y="104"/>
                      <a:pt x="46" y="106"/>
                    </a:cubicBezTo>
                    <a:cubicBezTo>
                      <a:pt x="41" y="110"/>
                      <a:pt x="35" y="116"/>
                      <a:pt x="28" y="113"/>
                    </a:cubicBezTo>
                    <a:cubicBezTo>
                      <a:pt x="23" y="113"/>
                      <a:pt x="20" y="112"/>
                      <a:pt x="17" y="110"/>
                    </a:cubicBezTo>
                    <a:cubicBezTo>
                      <a:pt x="15" y="106"/>
                      <a:pt x="15" y="106"/>
                      <a:pt x="15" y="106"/>
                    </a:cubicBezTo>
                    <a:cubicBezTo>
                      <a:pt x="13" y="107"/>
                      <a:pt x="10" y="106"/>
                      <a:pt x="9" y="104"/>
                    </a:cubicBezTo>
                    <a:cubicBezTo>
                      <a:pt x="8" y="102"/>
                      <a:pt x="7" y="99"/>
                      <a:pt x="6" y="97"/>
                    </a:cubicBezTo>
                    <a:cubicBezTo>
                      <a:pt x="8" y="94"/>
                      <a:pt x="8" y="88"/>
                      <a:pt x="13" y="89"/>
                    </a:cubicBezTo>
                    <a:cubicBezTo>
                      <a:pt x="14" y="91"/>
                      <a:pt x="19" y="93"/>
                      <a:pt x="18" y="97"/>
                    </a:cubicBezTo>
                    <a:cubicBezTo>
                      <a:pt x="19" y="98"/>
                      <a:pt x="19" y="101"/>
                      <a:pt x="21" y="101"/>
                    </a:cubicBezTo>
                    <a:cubicBezTo>
                      <a:pt x="25" y="102"/>
                      <a:pt x="29" y="99"/>
                      <a:pt x="32" y="101"/>
                    </a:cubicBezTo>
                    <a:cubicBezTo>
                      <a:pt x="36" y="99"/>
                      <a:pt x="40" y="96"/>
                      <a:pt x="43" y="93"/>
                    </a:cubicBezTo>
                    <a:cubicBezTo>
                      <a:pt x="47" y="91"/>
                      <a:pt x="44" y="82"/>
                      <a:pt x="51" y="83"/>
                    </a:cubicBezTo>
                    <a:cubicBezTo>
                      <a:pt x="54" y="78"/>
                      <a:pt x="53" y="72"/>
                      <a:pt x="56" y="67"/>
                    </a:cubicBezTo>
                    <a:cubicBezTo>
                      <a:pt x="57" y="65"/>
                      <a:pt x="57" y="62"/>
                      <a:pt x="56" y="60"/>
                    </a:cubicBezTo>
                    <a:cubicBezTo>
                      <a:pt x="55" y="60"/>
                      <a:pt x="54" y="59"/>
                      <a:pt x="53" y="57"/>
                    </a:cubicBezTo>
                    <a:cubicBezTo>
                      <a:pt x="53" y="55"/>
                      <a:pt x="55" y="55"/>
                      <a:pt x="56" y="55"/>
                    </a:cubicBezTo>
                    <a:cubicBezTo>
                      <a:pt x="58" y="55"/>
                      <a:pt x="59" y="54"/>
                      <a:pt x="59" y="53"/>
                    </a:cubicBezTo>
                    <a:cubicBezTo>
                      <a:pt x="60" y="51"/>
                      <a:pt x="59" y="48"/>
                      <a:pt x="57" y="46"/>
                    </a:cubicBezTo>
                    <a:cubicBezTo>
                      <a:pt x="56" y="50"/>
                      <a:pt x="51" y="52"/>
                      <a:pt x="49" y="57"/>
                    </a:cubicBezTo>
                    <a:cubicBezTo>
                      <a:pt x="47" y="57"/>
                      <a:pt x="45" y="60"/>
                      <a:pt x="44" y="59"/>
                    </a:cubicBezTo>
                    <a:cubicBezTo>
                      <a:pt x="40" y="61"/>
                      <a:pt x="36" y="66"/>
                      <a:pt x="31" y="66"/>
                    </a:cubicBezTo>
                    <a:cubicBezTo>
                      <a:pt x="27" y="72"/>
                      <a:pt x="19" y="70"/>
                      <a:pt x="12" y="70"/>
                    </a:cubicBezTo>
                    <a:cubicBezTo>
                      <a:pt x="9" y="69"/>
                      <a:pt x="5" y="64"/>
                      <a:pt x="3" y="61"/>
                    </a:cubicBezTo>
                    <a:cubicBezTo>
                      <a:pt x="4" y="57"/>
                      <a:pt x="3" y="54"/>
                      <a:pt x="5" y="51"/>
                    </a:cubicBezTo>
                    <a:cubicBezTo>
                      <a:pt x="6" y="52"/>
                      <a:pt x="7" y="53"/>
                      <a:pt x="8" y="54"/>
                    </a:cubicBezTo>
                    <a:cubicBezTo>
                      <a:pt x="11" y="56"/>
                      <a:pt x="14" y="56"/>
                      <a:pt x="17" y="58"/>
                    </a:cubicBezTo>
                    <a:cubicBezTo>
                      <a:pt x="21" y="57"/>
                      <a:pt x="25" y="56"/>
                      <a:pt x="29" y="55"/>
                    </a:cubicBezTo>
                    <a:cubicBezTo>
                      <a:pt x="34" y="52"/>
                      <a:pt x="40" y="49"/>
                      <a:pt x="44" y="45"/>
                    </a:cubicBezTo>
                    <a:cubicBezTo>
                      <a:pt x="47" y="41"/>
                      <a:pt x="48" y="35"/>
                      <a:pt x="51" y="31"/>
                    </a:cubicBezTo>
                    <a:cubicBezTo>
                      <a:pt x="52" y="32"/>
                      <a:pt x="54" y="33"/>
                      <a:pt x="54" y="31"/>
                    </a:cubicBezTo>
                    <a:cubicBezTo>
                      <a:pt x="54" y="28"/>
                      <a:pt x="52" y="27"/>
                      <a:pt x="50" y="26"/>
                    </a:cubicBezTo>
                    <a:cubicBezTo>
                      <a:pt x="45" y="26"/>
                      <a:pt x="40" y="28"/>
                      <a:pt x="35" y="30"/>
                    </a:cubicBezTo>
                    <a:cubicBezTo>
                      <a:pt x="31" y="31"/>
                      <a:pt x="27" y="32"/>
                      <a:pt x="22" y="32"/>
                    </a:cubicBezTo>
                    <a:cubicBezTo>
                      <a:pt x="17" y="29"/>
                      <a:pt x="11" y="27"/>
                      <a:pt x="5" y="27"/>
                    </a:cubicBezTo>
                    <a:cubicBezTo>
                      <a:pt x="3" y="26"/>
                      <a:pt x="3" y="23"/>
                      <a:pt x="1" y="21"/>
                    </a:cubicBezTo>
                    <a:cubicBezTo>
                      <a:pt x="2" y="17"/>
                      <a:pt x="0" y="10"/>
                      <a:pt x="5" y="9"/>
                    </a:cubicBezTo>
                    <a:cubicBezTo>
                      <a:pt x="6" y="9"/>
                      <a:pt x="7" y="7"/>
                      <a:pt x="9" y="8"/>
                    </a:cubicBezTo>
                    <a:cubicBezTo>
                      <a:pt x="9" y="11"/>
                      <a:pt x="12" y="14"/>
                      <a:pt x="16" y="15"/>
                    </a:cubicBezTo>
                    <a:cubicBezTo>
                      <a:pt x="23" y="17"/>
                      <a:pt x="23" y="17"/>
                      <a:pt x="23" y="17"/>
                    </a:cubicBezTo>
                    <a:cubicBezTo>
                      <a:pt x="28" y="15"/>
                      <a:pt x="32" y="17"/>
                      <a:pt x="37" y="16"/>
                    </a:cubicBezTo>
                    <a:cubicBezTo>
                      <a:pt x="38" y="14"/>
                      <a:pt x="41" y="13"/>
                      <a:pt x="43" y="12"/>
                    </a:cubicBezTo>
                    <a:cubicBezTo>
                      <a:pt x="45" y="12"/>
                      <a:pt x="48" y="11"/>
                      <a:pt x="48" y="14"/>
                    </a:cubicBezTo>
                    <a:cubicBezTo>
                      <a:pt x="48" y="14"/>
                      <a:pt x="48" y="14"/>
                      <a:pt x="48" y="14"/>
                    </a:cubicBezTo>
                    <a:cubicBezTo>
                      <a:pt x="43" y="17"/>
                      <a:pt x="37" y="16"/>
                      <a:pt x="34" y="21"/>
                    </a:cubicBezTo>
                    <a:cubicBezTo>
                      <a:pt x="31" y="21"/>
                      <a:pt x="28" y="21"/>
                      <a:pt x="25" y="20"/>
                    </a:cubicBezTo>
                    <a:cubicBezTo>
                      <a:pt x="23" y="20"/>
                      <a:pt x="22" y="18"/>
                      <a:pt x="20" y="20"/>
                    </a:cubicBezTo>
                    <a:cubicBezTo>
                      <a:pt x="17" y="21"/>
                      <a:pt x="15" y="19"/>
                      <a:pt x="13" y="18"/>
                    </a:cubicBezTo>
                    <a:cubicBezTo>
                      <a:pt x="12" y="18"/>
                      <a:pt x="12" y="19"/>
                      <a:pt x="12" y="21"/>
                    </a:cubicBezTo>
                    <a:cubicBezTo>
                      <a:pt x="13" y="23"/>
                      <a:pt x="16" y="23"/>
                      <a:pt x="17" y="24"/>
                    </a:cubicBezTo>
                    <a:cubicBezTo>
                      <a:pt x="19" y="23"/>
                      <a:pt x="19" y="25"/>
                      <a:pt x="21" y="25"/>
                    </a:cubicBezTo>
                    <a:cubicBezTo>
                      <a:pt x="30" y="26"/>
                      <a:pt x="38" y="23"/>
                      <a:pt x="46" y="18"/>
                    </a:cubicBezTo>
                    <a:cubicBezTo>
                      <a:pt x="47" y="14"/>
                      <a:pt x="53" y="13"/>
                      <a:pt x="52" y="8"/>
                    </a:cubicBezTo>
                    <a:cubicBezTo>
                      <a:pt x="51" y="6"/>
                      <a:pt x="53" y="4"/>
                      <a:pt x="54" y="3"/>
                    </a:cubicBezTo>
                    <a:cubicBezTo>
                      <a:pt x="54" y="2"/>
                      <a:pt x="55" y="2"/>
                      <a:pt x="56" y="3"/>
                    </a:cubicBezTo>
                    <a:cubicBezTo>
                      <a:pt x="56" y="4"/>
                      <a:pt x="55" y="6"/>
                      <a:pt x="54" y="8"/>
                    </a:cubicBezTo>
                    <a:cubicBezTo>
                      <a:pt x="55" y="10"/>
                      <a:pt x="56" y="13"/>
                      <a:pt x="57" y="15"/>
                    </a:cubicBezTo>
                    <a:cubicBezTo>
                      <a:pt x="58" y="16"/>
                      <a:pt x="55" y="17"/>
                      <a:pt x="57" y="18"/>
                    </a:cubicBezTo>
                    <a:cubicBezTo>
                      <a:pt x="58" y="18"/>
                      <a:pt x="59" y="18"/>
                      <a:pt x="60" y="20"/>
                    </a:cubicBezTo>
                    <a:cubicBezTo>
                      <a:pt x="63" y="23"/>
                      <a:pt x="68" y="24"/>
                      <a:pt x="72" y="23"/>
                    </a:cubicBezTo>
                    <a:cubicBezTo>
                      <a:pt x="74" y="23"/>
                      <a:pt x="74" y="21"/>
                      <a:pt x="75" y="19"/>
                    </a:cubicBezTo>
                    <a:cubicBezTo>
                      <a:pt x="74" y="17"/>
                      <a:pt x="74" y="15"/>
                      <a:pt x="74" y="13"/>
                    </a:cubicBezTo>
                    <a:cubicBezTo>
                      <a:pt x="70" y="12"/>
                      <a:pt x="64" y="18"/>
                      <a:pt x="61" y="12"/>
                    </a:cubicBezTo>
                    <a:cubicBezTo>
                      <a:pt x="61" y="11"/>
                      <a:pt x="62" y="10"/>
                      <a:pt x="63" y="9"/>
                    </a:cubicBezTo>
                    <a:cubicBezTo>
                      <a:pt x="66" y="11"/>
                      <a:pt x="66" y="6"/>
                      <a:pt x="69" y="7"/>
                    </a:cubicBezTo>
                    <a:cubicBezTo>
                      <a:pt x="71" y="5"/>
                      <a:pt x="72" y="3"/>
                      <a:pt x="75" y="3"/>
                    </a:cubicBezTo>
                    <a:cubicBezTo>
                      <a:pt x="77" y="5"/>
                      <a:pt x="77" y="5"/>
                      <a:pt x="77" y="5"/>
                    </a:cubicBezTo>
                    <a:cubicBezTo>
                      <a:pt x="79" y="3"/>
                      <a:pt x="80" y="2"/>
                      <a:pt x="83" y="1"/>
                    </a:cubicBezTo>
                    <a:cubicBezTo>
                      <a:pt x="87" y="0"/>
                      <a:pt x="84" y="5"/>
                      <a:pt x="85"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0" name="Freeform 219"/>
              <p:cNvSpPr/>
              <p:nvPr/>
            </p:nvSpPr>
            <p:spPr bwMode="auto">
              <a:xfrm>
                <a:off x="5108810" y="4727308"/>
                <a:ext cx="241104" cy="84049"/>
              </a:xfrm>
              <a:custGeom>
                <a:avLst/>
                <a:gdLst>
                  <a:gd name="T0" fmla="*/ 72 w 74"/>
                  <a:gd name="T1" fmla="*/ 0 h 26"/>
                  <a:gd name="T2" fmla="*/ 73 w 74"/>
                  <a:gd name="T3" fmla="*/ 4 h 26"/>
                  <a:gd name="T4" fmla="*/ 69 w 74"/>
                  <a:gd name="T5" fmla="*/ 7 h 26"/>
                  <a:gd name="T6" fmla="*/ 65 w 74"/>
                  <a:gd name="T7" fmla="*/ 11 h 26"/>
                  <a:gd name="T8" fmla="*/ 64 w 74"/>
                  <a:gd name="T9" fmla="*/ 12 h 26"/>
                  <a:gd name="T10" fmla="*/ 43 w 74"/>
                  <a:gd name="T11" fmla="*/ 19 h 26"/>
                  <a:gd name="T12" fmla="*/ 28 w 74"/>
                  <a:gd name="T13" fmla="*/ 21 h 26"/>
                  <a:gd name="T14" fmla="*/ 4 w 74"/>
                  <a:gd name="T15" fmla="*/ 22 h 26"/>
                  <a:gd name="T16" fmla="*/ 0 w 74"/>
                  <a:gd name="T17" fmla="*/ 14 h 26"/>
                  <a:gd name="T18" fmla="*/ 3 w 74"/>
                  <a:gd name="T19" fmla="*/ 9 h 26"/>
                  <a:gd name="T20" fmla="*/ 14 w 74"/>
                  <a:gd name="T21" fmla="*/ 6 h 26"/>
                  <a:gd name="T22" fmla="*/ 21 w 74"/>
                  <a:gd name="T23" fmla="*/ 7 h 26"/>
                  <a:gd name="T24" fmla="*/ 21 w 74"/>
                  <a:gd name="T25" fmla="*/ 10 h 26"/>
                  <a:gd name="T26" fmla="*/ 14 w 74"/>
                  <a:gd name="T27" fmla="*/ 14 h 26"/>
                  <a:gd name="T28" fmla="*/ 19 w 74"/>
                  <a:gd name="T29" fmla="*/ 14 h 26"/>
                  <a:gd name="T30" fmla="*/ 33 w 74"/>
                  <a:gd name="T31" fmla="*/ 12 h 26"/>
                  <a:gd name="T32" fmla="*/ 47 w 74"/>
                  <a:gd name="T33" fmla="*/ 9 h 26"/>
                  <a:gd name="T34" fmla="*/ 66 w 74"/>
                  <a:gd name="T35" fmla="*/ 2 h 26"/>
                  <a:gd name="T36" fmla="*/ 72 w 7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26">
                    <a:moveTo>
                      <a:pt x="72" y="0"/>
                    </a:moveTo>
                    <a:cubicBezTo>
                      <a:pt x="71" y="2"/>
                      <a:pt x="74" y="2"/>
                      <a:pt x="73" y="4"/>
                    </a:cubicBezTo>
                    <a:cubicBezTo>
                      <a:pt x="72" y="5"/>
                      <a:pt x="69" y="5"/>
                      <a:pt x="69" y="7"/>
                    </a:cubicBezTo>
                    <a:cubicBezTo>
                      <a:pt x="67" y="8"/>
                      <a:pt x="67" y="10"/>
                      <a:pt x="65" y="11"/>
                    </a:cubicBezTo>
                    <a:cubicBezTo>
                      <a:pt x="65" y="11"/>
                      <a:pt x="64" y="12"/>
                      <a:pt x="64" y="12"/>
                    </a:cubicBezTo>
                    <a:cubicBezTo>
                      <a:pt x="58" y="18"/>
                      <a:pt x="50" y="16"/>
                      <a:pt x="43" y="19"/>
                    </a:cubicBezTo>
                    <a:cubicBezTo>
                      <a:pt x="39" y="20"/>
                      <a:pt x="33" y="22"/>
                      <a:pt x="28" y="21"/>
                    </a:cubicBezTo>
                    <a:cubicBezTo>
                      <a:pt x="20" y="22"/>
                      <a:pt x="11" y="26"/>
                      <a:pt x="4" y="22"/>
                    </a:cubicBezTo>
                    <a:cubicBezTo>
                      <a:pt x="1" y="20"/>
                      <a:pt x="2" y="16"/>
                      <a:pt x="0" y="14"/>
                    </a:cubicBezTo>
                    <a:cubicBezTo>
                      <a:pt x="0" y="11"/>
                      <a:pt x="1" y="9"/>
                      <a:pt x="3" y="9"/>
                    </a:cubicBezTo>
                    <a:cubicBezTo>
                      <a:pt x="7" y="11"/>
                      <a:pt x="10" y="5"/>
                      <a:pt x="14" y="6"/>
                    </a:cubicBezTo>
                    <a:cubicBezTo>
                      <a:pt x="16" y="6"/>
                      <a:pt x="19" y="7"/>
                      <a:pt x="21" y="7"/>
                    </a:cubicBezTo>
                    <a:cubicBezTo>
                      <a:pt x="22" y="8"/>
                      <a:pt x="21" y="9"/>
                      <a:pt x="21" y="10"/>
                    </a:cubicBezTo>
                    <a:cubicBezTo>
                      <a:pt x="18" y="10"/>
                      <a:pt x="15" y="12"/>
                      <a:pt x="14" y="14"/>
                    </a:cubicBezTo>
                    <a:cubicBezTo>
                      <a:pt x="16" y="15"/>
                      <a:pt x="18" y="15"/>
                      <a:pt x="19" y="14"/>
                    </a:cubicBezTo>
                    <a:cubicBezTo>
                      <a:pt x="24" y="13"/>
                      <a:pt x="29" y="15"/>
                      <a:pt x="33" y="12"/>
                    </a:cubicBezTo>
                    <a:cubicBezTo>
                      <a:pt x="37" y="12"/>
                      <a:pt x="43" y="14"/>
                      <a:pt x="47" y="9"/>
                    </a:cubicBezTo>
                    <a:cubicBezTo>
                      <a:pt x="53" y="8"/>
                      <a:pt x="60" y="5"/>
                      <a:pt x="66" y="2"/>
                    </a:cubicBezTo>
                    <a:cubicBezTo>
                      <a:pt x="67" y="0"/>
                      <a:pt x="70" y="0"/>
                      <a:pt x="72"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1" name="Freeform 220"/>
              <p:cNvSpPr/>
              <p:nvPr/>
            </p:nvSpPr>
            <p:spPr bwMode="auto">
              <a:xfrm>
                <a:off x="5206630" y="4736953"/>
                <a:ext cx="39954" cy="16534"/>
              </a:xfrm>
              <a:custGeom>
                <a:avLst/>
                <a:gdLst>
                  <a:gd name="T0" fmla="*/ 12 w 12"/>
                  <a:gd name="T1" fmla="*/ 1 h 5"/>
                  <a:gd name="T2" fmla="*/ 2 w 12"/>
                  <a:gd name="T3" fmla="*/ 5 h 5"/>
                  <a:gd name="T4" fmla="*/ 1 w 12"/>
                  <a:gd name="T5" fmla="*/ 2 h 5"/>
                  <a:gd name="T6" fmla="*/ 12 w 12"/>
                  <a:gd name="T7" fmla="*/ 1 h 5"/>
                </a:gdLst>
                <a:ahLst/>
                <a:cxnLst>
                  <a:cxn ang="0">
                    <a:pos x="T0" y="T1"/>
                  </a:cxn>
                  <a:cxn ang="0">
                    <a:pos x="T2" y="T3"/>
                  </a:cxn>
                  <a:cxn ang="0">
                    <a:pos x="T4" y="T5"/>
                  </a:cxn>
                  <a:cxn ang="0">
                    <a:pos x="T6" y="T7"/>
                  </a:cxn>
                </a:cxnLst>
                <a:rect l="0" t="0" r="r" b="b"/>
                <a:pathLst>
                  <a:path w="12" h="5">
                    <a:moveTo>
                      <a:pt x="12" y="1"/>
                    </a:moveTo>
                    <a:cubicBezTo>
                      <a:pt x="11" y="5"/>
                      <a:pt x="5" y="4"/>
                      <a:pt x="2" y="5"/>
                    </a:cubicBezTo>
                    <a:cubicBezTo>
                      <a:pt x="0" y="5"/>
                      <a:pt x="0" y="3"/>
                      <a:pt x="1" y="2"/>
                    </a:cubicBezTo>
                    <a:cubicBezTo>
                      <a:pt x="4" y="0"/>
                      <a:pt x="8" y="0"/>
                      <a:pt x="12"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2" name="Freeform 221"/>
              <p:cNvSpPr/>
              <p:nvPr/>
            </p:nvSpPr>
            <p:spPr bwMode="auto">
              <a:xfrm>
                <a:off x="4845663" y="4743843"/>
                <a:ext cx="12400" cy="12400"/>
              </a:xfrm>
              <a:custGeom>
                <a:avLst/>
                <a:gdLst>
                  <a:gd name="T0" fmla="*/ 4 w 4"/>
                  <a:gd name="T1" fmla="*/ 3 h 4"/>
                  <a:gd name="T2" fmla="*/ 2 w 4"/>
                  <a:gd name="T3" fmla="*/ 4 h 4"/>
                  <a:gd name="T4" fmla="*/ 1 w 4"/>
                  <a:gd name="T5" fmla="*/ 1 h 4"/>
                  <a:gd name="T6" fmla="*/ 3 w 4"/>
                  <a:gd name="T7" fmla="*/ 1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4" y="4"/>
                      <a:pt x="3" y="4"/>
                      <a:pt x="2" y="4"/>
                    </a:cubicBezTo>
                    <a:cubicBezTo>
                      <a:pt x="0" y="4"/>
                      <a:pt x="1" y="2"/>
                      <a:pt x="1" y="1"/>
                    </a:cubicBezTo>
                    <a:cubicBezTo>
                      <a:pt x="2" y="0"/>
                      <a:pt x="3" y="0"/>
                      <a:pt x="3" y="1"/>
                    </a:cubicBezTo>
                    <a:cubicBezTo>
                      <a:pt x="3" y="1"/>
                      <a:pt x="4" y="2"/>
                      <a:pt x="4"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3" name="Freeform 222"/>
              <p:cNvSpPr/>
              <p:nvPr/>
            </p:nvSpPr>
            <p:spPr bwMode="auto">
              <a:xfrm>
                <a:off x="5187341" y="4743844"/>
                <a:ext cx="13777" cy="12400"/>
              </a:xfrm>
              <a:custGeom>
                <a:avLst/>
                <a:gdLst>
                  <a:gd name="T0" fmla="*/ 4 w 4"/>
                  <a:gd name="T1" fmla="*/ 2 h 4"/>
                  <a:gd name="T2" fmla="*/ 2 w 4"/>
                  <a:gd name="T3" fmla="*/ 4 h 4"/>
                  <a:gd name="T4" fmla="*/ 1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4" y="3"/>
                      <a:pt x="3" y="4"/>
                      <a:pt x="2" y="4"/>
                    </a:cubicBezTo>
                    <a:cubicBezTo>
                      <a:pt x="1" y="4"/>
                      <a:pt x="0" y="3"/>
                      <a:pt x="1" y="2"/>
                    </a:cubicBezTo>
                    <a:cubicBezTo>
                      <a:pt x="1" y="0"/>
                      <a:pt x="4" y="0"/>
                      <a:pt x="4"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4" name="Freeform 223"/>
              <p:cNvSpPr/>
              <p:nvPr/>
            </p:nvSpPr>
            <p:spPr bwMode="auto">
              <a:xfrm>
                <a:off x="4604558" y="4785179"/>
                <a:ext cx="33066" cy="33069"/>
              </a:xfrm>
              <a:custGeom>
                <a:avLst/>
                <a:gdLst>
                  <a:gd name="T0" fmla="*/ 7 w 10"/>
                  <a:gd name="T1" fmla="*/ 8 h 10"/>
                  <a:gd name="T2" fmla="*/ 3 w 10"/>
                  <a:gd name="T3" fmla="*/ 9 h 10"/>
                  <a:gd name="T4" fmla="*/ 0 w 10"/>
                  <a:gd name="T5" fmla="*/ 3 h 10"/>
                  <a:gd name="T6" fmla="*/ 5 w 10"/>
                  <a:gd name="T7" fmla="*/ 2 h 10"/>
                  <a:gd name="T8" fmla="*/ 8 w 10"/>
                  <a:gd name="T9" fmla="*/ 0 h 10"/>
                  <a:gd name="T10" fmla="*/ 7 w 10"/>
                  <a:gd name="T11" fmla="*/ 8 h 10"/>
                </a:gdLst>
                <a:ahLst/>
                <a:cxnLst>
                  <a:cxn ang="0">
                    <a:pos x="T0" y="T1"/>
                  </a:cxn>
                  <a:cxn ang="0">
                    <a:pos x="T2" y="T3"/>
                  </a:cxn>
                  <a:cxn ang="0">
                    <a:pos x="T4" y="T5"/>
                  </a:cxn>
                  <a:cxn ang="0">
                    <a:pos x="T6" y="T7"/>
                  </a:cxn>
                  <a:cxn ang="0">
                    <a:pos x="T8" y="T9"/>
                  </a:cxn>
                  <a:cxn ang="0">
                    <a:pos x="T10" y="T11"/>
                  </a:cxn>
                </a:cxnLst>
                <a:rect l="0" t="0" r="r" b="b"/>
                <a:pathLst>
                  <a:path w="10" h="10">
                    <a:moveTo>
                      <a:pt x="7" y="8"/>
                    </a:moveTo>
                    <a:cubicBezTo>
                      <a:pt x="6" y="9"/>
                      <a:pt x="4" y="10"/>
                      <a:pt x="3" y="9"/>
                    </a:cubicBezTo>
                    <a:cubicBezTo>
                      <a:pt x="0" y="3"/>
                      <a:pt x="0" y="3"/>
                      <a:pt x="0" y="3"/>
                    </a:cubicBezTo>
                    <a:cubicBezTo>
                      <a:pt x="1" y="0"/>
                      <a:pt x="3" y="3"/>
                      <a:pt x="5" y="2"/>
                    </a:cubicBezTo>
                    <a:cubicBezTo>
                      <a:pt x="8" y="0"/>
                      <a:pt x="8" y="0"/>
                      <a:pt x="8" y="0"/>
                    </a:cubicBezTo>
                    <a:cubicBezTo>
                      <a:pt x="10" y="2"/>
                      <a:pt x="8" y="5"/>
                      <a:pt x="7"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5" name="Freeform 224"/>
              <p:cNvSpPr/>
              <p:nvPr/>
            </p:nvSpPr>
            <p:spPr bwMode="auto">
              <a:xfrm>
                <a:off x="5529020" y="4792068"/>
                <a:ext cx="75776" cy="71648"/>
              </a:xfrm>
              <a:custGeom>
                <a:avLst/>
                <a:gdLst>
                  <a:gd name="T0" fmla="*/ 23 w 23"/>
                  <a:gd name="T1" fmla="*/ 3 h 22"/>
                  <a:gd name="T2" fmla="*/ 18 w 23"/>
                  <a:gd name="T3" fmla="*/ 6 h 22"/>
                  <a:gd name="T4" fmla="*/ 7 w 23"/>
                  <a:gd name="T5" fmla="*/ 20 h 22"/>
                  <a:gd name="T6" fmla="*/ 1 w 23"/>
                  <a:gd name="T7" fmla="*/ 22 h 22"/>
                  <a:gd name="T8" fmla="*/ 2 w 23"/>
                  <a:gd name="T9" fmla="*/ 15 h 22"/>
                  <a:gd name="T10" fmla="*/ 3 w 23"/>
                  <a:gd name="T11" fmla="*/ 15 h 22"/>
                  <a:gd name="T12" fmla="*/ 8 w 23"/>
                  <a:gd name="T13" fmla="*/ 7 h 22"/>
                  <a:gd name="T14" fmla="*/ 15 w 23"/>
                  <a:gd name="T15" fmla="*/ 1 h 22"/>
                  <a:gd name="T16" fmla="*/ 21 w 23"/>
                  <a:gd name="T17" fmla="*/ 0 h 22"/>
                  <a:gd name="T18" fmla="*/ 23 w 23"/>
                  <a:gd name="T19"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2">
                    <a:moveTo>
                      <a:pt x="23" y="3"/>
                    </a:moveTo>
                    <a:cubicBezTo>
                      <a:pt x="22" y="4"/>
                      <a:pt x="20" y="5"/>
                      <a:pt x="18" y="6"/>
                    </a:cubicBezTo>
                    <a:cubicBezTo>
                      <a:pt x="13" y="9"/>
                      <a:pt x="11" y="17"/>
                      <a:pt x="7" y="20"/>
                    </a:cubicBezTo>
                    <a:cubicBezTo>
                      <a:pt x="5" y="21"/>
                      <a:pt x="2" y="19"/>
                      <a:pt x="1" y="22"/>
                    </a:cubicBezTo>
                    <a:cubicBezTo>
                      <a:pt x="0" y="19"/>
                      <a:pt x="1" y="17"/>
                      <a:pt x="2" y="15"/>
                    </a:cubicBezTo>
                    <a:cubicBezTo>
                      <a:pt x="3" y="15"/>
                      <a:pt x="3" y="15"/>
                      <a:pt x="3" y="15"/>
                    </a:cubicBezTo>
                    <a:cubicBezTo>
                      <a:pt x="3" y="12"/>
                      <a:pt x="10" y="11"/>
                      <a:pt x="8" y="7"/>
                    </a:cubicBezTo>
                    <a:cubicBezTo>
                      <a:pt x="11" y="5"/>
                      <a:pt x="13" y="3"/>
                      <a:pt x="15" y="1"/>
                    </a:cubicBezTo>
                    <a:cubicBezTo>
                      <a:pt x="21" y="0"/>
                      <a:pt x="21" y="0"/>
                      <a:pt x="21" y="0"/>
                    </a:cubicBezTo>
                    <a:cubicBezTo>
                      <a:pt x="23" y="0"/>
                      <a:pt x="23" y="2"/>
                      <a:pt x="23"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6" name="Freeform 225"/>
              <p:cNvSpPr/>
              <p:nvPr/>
            </p:nvSpPr>
            <p:spPr bwMode="auto">
              <a:xfrm>
                <a:off x="5748081" y="4796202"/>
                <a:ext cx="22044" cy="22045"/>
              </a:xfrm>
              <a:custGeom>
                <a:avLst/>
                <a:gdLst>
                  <a:gd name="T0" fmla="*/ 7 w 7"/>
                  <a:gd name="T1" fmla="*/ 2 h 7"/>
                  <a:gd name="T2" fmla="*/ 6 w 7"/>
                  <a:gd name="T3" fmla="*/ 7 h 7"/>
                  <a:gd name="T4" fmla="*/ 0 w 7"/>
                  <a:gd name="T5" fmla="*/ 2 h 7"/>
                  <a:gd name="T6" fmla="*/ 2 w 7"/>
                  <a:gd name="T7" fmla="*/ 0 h 7"/>
                  <a:gd name="T8" fmla="*/ 7 w 7"/>
                  <a:gd name="T9" fmla="*/ 2 h 7"/>
                </a:gdLst>
                <a:ahLst/>
                <a:cxnLst>
                  <a:cxn ang="0">
                    <a:pos x="T0" y="T1"/>
                  </a:cxn>
                  <a:cxn ang="0">
                    <a:pos x="T2" y="T3"/>
                  </a:cxn>
                  <a:cxn ang="0">
                    <a:pos x="T4" y="T5"/>
                  </a:cxn>
                  <a:cxn ang="0">
                    <a:pos x="T6" y="T7"/>
                  </a:cxn>
                  <a:cxn ang="0">
                    <a:pos x="T8" y="T9"/>
                  </a:cxn>
                </a:cxnLst>
                <a:rect l="0" t="0" r="r" b="b"/>
                <a:pathLst>
                  <a:path w="7" h="7">
                    <a:moveTo>
                      <a:pt x="7" y="2"/>
                    </a:moveTo>
                    <a:cubicBezTo>
                      <a:pt x="7" y="4"/>
                      <a:pt x="7" y="5"/>
                      <a:pt x="6" y="7"/>
                    </a:cubicBezTo>
                    <a:cubicBezTo>
                      <a:pt x="4" y="6"/>
                      <a:pt x="1" y="5"/>
                      <a:pt x="0" y="2"/>
                    </a:cubicBezTo>
                    <a:cubicBezTo>
                      <a:pt x="1" y="2"/>
                      <a:pt x="0" y="0"/>
                      <a:pt x="2" y="0"/>
                    </a:cubicBezTo>
                    <a:cubicBezTo>
                      <a:pt x="4" y="0"/>
                      <a:pt x="6" y="1"/>
                      <a:pt x="7"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7" name="Freeform 226"/>
              <p:cNvSpPr/>
              <p:nvPr/>
            </p:nvSpPr>
            <p:spPr bwMode="auto">
              <a:xfrm>
                <a:off x="5327871" y="4796202"/>
                <a:ext cx="19288" cy="26179"/>
              </a:xfrm>
              <a:custGeom>
                <a:avLst/>
                <a:gdLst>
                  <a:gd name="T0" fmla="*/ 6 w 6"/>
                  <a:gd name="T1" fmla="*/ 4 h 8"/>
                  <a:gd name="T2" fmla="*/ 4 w 6"/>
                  <a:gd name="T3" fmla="*/ 7 h 8"/>
                  <a:gd name="T4" fmla="*/ 0 w 6"/>
                  <a:gd name="T5" fmla="*/ 6 h 8"/>
                  <a:gd name="T6" fmla="*/ 5 w 6"/>
                  <a:gd name="T7" fmla="*/ 1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6" y="5"/>
                      <a:pt x="5" y="6"/>
                      <a:pt x="4" y="7"/>
                    </a:cubicBezTo>
                    <a:cubicBezTo>
                      <a:pt x="3" y="6"/>
                      <a:pt x="0" y="8"/>
                      <a:pt x="0" y="6"/>
                    </a:cubicBezTo>
                    <a:cubicBezTo>
                      <a:pt x="2" y="4"/>
                      <a:pt x="1" y="0"/>
                      <a:pt x="5" y="1"/>
                    </a:cubicBezTo>
                    <a:lnTo>
                      <a:pt x="6" y="4"/>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8" name="Freeform 227"/>
              <p:cNvSpPr/>
              <p:nvPr/>
            </p:nvSpPr>
            <p:spPr bwMode="auto">
              <a:xfrm>
                <a:off x="5119833" y="4801713"/>
                <a:ext cx="148796" cy="78538"/>
              </a:xfrm>
              <a:custGeom>
                <a:avLst/>
                <a:gdLst>
                  <a:gd name="T0" fmla="*/ 46 w 46"/>
                  <a:gd name="T1" fmla="*/ 4 h 24"/>
                  <a:gd name="T2" fmla="*/ 44 w 46"/>
                  <a:gd name="T3" fmla="*/ 9 h 24"/>
                  <a:gd name="T4" fmla="*/ 40 w 46"/>
                  <a:gd name="T5" fmla="*/ 10 h 24"/>
                  <a:gd name="T6" fmla="*/ 40 w 46"/>
                  <a:gd name="T7" fmla="*/ 12 h 24"/>
                  <a:gd name="T8" fmla="*/ 29 w 46"/>
                  <a:gd name="T9" fmla="*/ 19 h 24"/>
                  <a:gd name="T10" fmla="*/ 24 w 46"/>
                  <a:gd name="T11" fmla="*/ 19 h 24"/>
                  <a:gd name="T12" fmla="*/ 6 w 46"/>
                  <a:gd name="T13" fmla="*/ 23 h 24"/>
                  <a:gd name="T14" fmla="*/ 2 w 46"/>
                  <a:gd name="T15" fmla="*/ 23 h 24"/>
                  <a:gd name="T16" fmla="*/ 2 w 46"/>
                  <a:gd name="T17" fmla="*/ 16 h 24"/>
                  <a:gd name="T18" fmla="*/ 4 w 46"/>
                  <a:gd name="T19" fmla="*/ 8 h 24"/>
                  <a:gd name="T20" fmla="*/ 17 w 46"/>
                  <a:gd name="T21" fmla="*/ 7 h 24"/>
                  <a:gd name="T22" fmla="*/ 43 w 46"/>
                  <a:gd name="T23" fmla="*/ 0 h 24"/>
                  <a:gd name="T24" fmla="*/ 46 w 46"/>
                  <a:gd name="T25"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24">
                    <a:moveTo>
                      <a:pt x="46" y="4"/>
                    </a:moveTo>
                    <a:cubicBezTo>
                      <a:pt x="46" y="5"/>
                      <a:pt x="45" y="7"/>
                      <a:pt x="44" y="9"/>
                    </a:cubicBezTo>
                    <a:cubicBezTo>
                      <a:pt x="43" y="10"/>
                      <a:pt x="41" y="9"/>
                      <a:pt x="40" y="10"/>
                    </a:cubicBezTo>
                    <a:cubicBezTo>
                      <a:pt x="41" y="10"/>
                      <a:pt x="41" y="12"/>
                      <a:pt x="40" y="12"/>
                    </a:cubicBezTo>
                    <a:cubicBezTo>
                      <a:pt x="37" y="15"/>
                      <a:pt x="31" y="15"/>
                      <a:pt x="29" y="19"/>
                    </a:cubicBezTo>
                    <a:cubicBezTo>
                      <a:pt x="27" y="20"/>
                      <a:pt x="25" y="18"/>
                      <a:pt x="24" y="19"/>
                    </a:cubicBezTo>
                    <a:cubicBezTo>
                      <a:pt x="18" y="20"/>
                      <a:pt x="10" y="19"/>
                      <a:pt x="6" y="23"/>
                    </a:cubicBezTo>
                    <a:cubicBezTo>
                      <a:pt x="5" y="23"/>
                      <a:pt x="3" y="24"/>
                      <a:pt x="2" y="23"/>
                    </a:cubicBezTo>
                    <a:cubicBezTo>
                      <a:pt x="0" y="21"/>
                      <a:pt x="3" y="18"/>
                      <a:pt x="2" y="16"/>
                    </a:cubicBezTo>
                    <a:cubicBezTo>
                      <a:pt x="2" y="13"/>
                      <a:pt x="2" y="10"/>
                      <a:pt x="4" y="8"/>
                    </a:cubicBezTo>
                    <a:cubicBezTo>
                      <a:pt x="8" y="10"/>
                      <a:pt x="13" y="9"/>
                      <a:pt x="17" y="7"/>
                    </a:cubicBezTo>
                    <a:cubicBezTo>
                      <a:pt x="27" y="6"/>
                      <a:pt x="35" y="4"/>
                      <a:pt x="43" y="0"/>
                    </a:cubicBezTo>
                    <a:cubicBezTo>
                      <a:pt x="45" y="0"/>
                      <a:pt x="45" y="3"/>
                      <a:pt x="46"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29" name="Freeform 228"/>
              <p:cNvSpPr/>
              <p:nvPr/>
            </p:nvSpPr>
            <p:spPr bwMode="auto">
              <a:xfrm>
                <a:off x="4588025" y="4805847"/>
                <a:ext cx="81286" cy="68893"/>
              </a:xfrm>
              <a:custGeom>
                <a:avLst/>
                <a:gdLst>
                  <a:gd name="T0" fmla="*/ 4 w 25"/>
                  <a:gd name="T1" fmla="*/ 2 h 21"/>
                  <a:gd name="T2" fmla="*/ 3 w 25"/>
                  <a:gd name="T3" fmla="*/ 5 h 21"/>
                  <a:gd name="T4" fmla="*/ 5 w 25"/>
                  <a:gd name="T5" fmla="*/ 7 h 21"/>
                  <a:gd name="T6" fmla="*/ 13 w 25"/>
                  <a:gd name="T7" fmla="*/ 11 h 21"/>
                  <a:gd name="T8" fmla="*/ 18 w 25"/>
                  <a:gd name="T9" fmla="*/ 5 h 21"/>
                  <a:gd name="T10" fmla="*/ 17 w 25"/>
                  <a:gd name="T11" fmla="*/ 1 h 21"/>
                  <a:gd name="T12" fmla="*/ 21 w 25"/>
                  <a:gd name="T13" fmla="*/ 2 h 21"/>
                  <a:gd name="T14" fmla="*/ 22 w 25"/>
                  <a:gd name="T15" fmla="*/ 6 h 21"/>
                  <a:gd name="T16" fmla="*/ 21 w 25"/>
                  <a:gd name="T17" fmla="*/ 7 h 21"/>
                  <a:gd name="T18" fmla="*/ 23 w 25"/>
                  <a:gd name="T19" fmla="*/ 7 h 21"/>
                  <a:gd name="T20" fmla="*/ 23 w 25"/>
                  <a:gd name="T21" fmla="*/ 6 h 21"/>
                  <a:gd name="T22" fmla="*/ 23 w 25"/>
                  <a:gd name="T23" fmla="*/ 10 h 21"/>
                  <a:gd name="T24" fmla="*/ 22 w 25"/>
                  <a:gd name="T25" fmla="*/ 12 h 21"/>
                  <a:gd name="T26" fmla="*/ 18 w 25"/>
                  <a:gd name="T27" fmla="*/ 10 h 21"/>
                  <a:gd name="T28" fmla="*/ 16 w 25"/>
                  <a:gd name="T29" fmla="*/ 17 h 21"/>
                  <a:gd name="T30" fmla="*/ 3 w 25"/>
                  <a:gd name="T31" fmla="*/ 13 h 21"/>
                  <a:gd name="T32" fmla="*/ 1 w 25"/>
                  <a:gd name="T33" fmla="*/ 9 h 21"/>
                  <a:gd name="T34" fmla="*/ 2 w 25"/>
                  <a:gd name="T35" fmla="*/ 0 h 21"/>
                  <a:gd name="T36" fmla="*/ 4 w 25"/>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21">
                    <a:moveTo>
                      <a:pt x="4" y="2"/>
                    </a:moveTo>
                    <a:cubicBezTo>
                      <a:pt x="4" y="3"/>
                      <a:pt x="3" y="4"/>
                      <a:pt x="3" y="5"/>
                    </a:cubicBezTo>
                    <a:cubicBezTo>
                      <a:pt x="4" y="6"/>
                      <a:pt x="5" y="6"/>
                      <a:pt x="5" y="7"/>
                    </a:cubicBezTo>
                    <a:cubicBezTo>
                      <a:pt x="7" y="9"/>
                      <a:pt x="12" y="8"/>
                      <a:pt x="13" y="11"/>
                    </a:cubicBezTo>
                    <a:cubicBezTo>
                      <a:pt x="16" y="10"/>
                      <a:pt x="17" y="7"/>
                      <a:pt x="18" y="5"/>
                    </a:cubicBezTo>
                    <a:cubicBezTo>
                      <a:pt x="18" y="3"/>
                      <a:pt x="15" y="3"/>
                      <a:pt x="17" y="1"/>
                    </a:cubicBezTo>
                    <a:cubicBezTo>
                      <a:pt x="18" y="0"/>
                      <a:pt x="21" y="0"/>
                      <a:pt x="21" y="2"/>
                    </a:cubicBezTo>
                    <a:cubicBezTo>
                      <a:pt x="22" y="3"/>
                      <a:pt x="23" y="4"/>
                      <a:pt x="22" y="6"/>
                    </a:cubicBezTo>
                    <a:cubicBezTo>
                      <a:pt x="22" y="6"/>
                      <a:pt x="21" y="6"/>
                      <a:pt x="21" y="7"/>
                    </a:cubicBezTo>
                    <a:cubicBezTo>
                      <a:pt x="23" y="7"/>
                      <a:pt x="23" y="7"/>
                      <a:pt x="23" y="7"/>
                    </a:cubicBezTo>
                    <a:cubicBezTo>
                      <a:pt x="23" y="7"/>
                      <a:pt x="23" y="6"/>
                      <a:pt x="23" y="6"/>
                    </a:cubicBezTo>
                    <a:cubicBezTo>
                      <a:pt x="25" y="7"/>
                      <a:pt x="22" y="9"/>
                      <a:pt x="23" y="10"/>
                    </a:cubicBezTo>
                    <a:cubicBezTo>
                      <a:pt x="24" y="11"/>
                      <a:pt x="22" y="11"/>
                      <a:pt x="22" y="12"/>
                    </a:cubicBezTo>
                    <a:cubicBezTo>
                      <a:pt x="20" y="12"/>
                      <a:pt x="20" y="10"/>
                      <a:pt x="18" y="10"/>
                    </a:cubicBezTo>
                    <a:cubicBezTo>
                      <a:pt x="17" y="13"/>
                      <a:pt x="17" y="15"/>
                      <a:pt x="16" y="17"/>
                    </a:cubicBezTo>
                    <a:cubicBezTo>
                      <a:pt x="11" y="21"/>
                      <a:pt x="8" y="13"/>
                      <a:pt x="3" y="13"/>
                    </a:cubicBezTo>
                    <a:cubicBezTo>
                      <a:pt x="2" y="12"/>
                      <a:pt x="1" y="11"/>
                      <a:pt x="1" y="9"/>
                    </a:cubicBezTo>
                    <a:cubicBezTo>
                      <a:pt x="3" y="6"/>
                      <a:pt x="0" y="3"/>
                      <a:pt x="2" y="0"/>
                    </a:cubicBezTo>
                    <a:cubicBezTo>
                      <a:pt x="3" y="1"/>
                      <a:pt x="4" y="1"/>
                      <a:pt x="4"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0" name="Freeform 229"/>
              <p:cNvSpPr/>
              <p:nvPr/>
            </p:nvSpPr>
            <p:spPr bwMode="auto">
              <a:xfrm>
                <a:off x="4786419" y="4811358"/>
                <a:ext cx="4133" cy="4134"/>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0"/>
                      <a:pt x="0" y="0"/>
                      <a:pt x="0" y="0"/>
                    </a:cubicBezTo>
                    <a:lnTo>
                      <a:pt x="1"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1" name="Freeform 230"/>
              <p:cNvSpPr/>
              <p:nvPr/>
            </p:nvSpPr>
            <p:spPr bwMode="auto">
              <a:xfrm>
                <a:off x="5347159" y="4818248"/>
                <a:ext cx="42710" cy="95071"/>
              </a:xfrm>
              <a:custGeom>
                <a:avLst/>
                <a:gdLst>
                  <a:gd name="T0" fmla="*/ 9 w 13"/>
                  <a:gd name="T1" fmla="*/ 5 h 29"/>
                  <a:gd name="T2" fmla="*/ 11 w 13"/>
                  <a:gd name="T3" fmla="*/ 11 h 29"/>
                  <a:gd name="T4" fmla="*/ 11 w 13"/>
                  <a:gd name="T5" fmla="*/ 19 h 29"/>
                  <a:gd name="T6" fmla="*/ 11 w 13"/>
                  <a:gd name="T7" fmla="*/ 26 h 29"/>
                  <a:gd name="T8" fmla="*/ 6 w 13"/>
                  <a:gd name="T9" fmla="*/ 29 h 29"/>
                  <a:gd name="T10" fmla="*/ 7 w 13"/>
                  <a:gd name="T11" fmla="*/ 18 h 29"/>
                  <a:gd name="T12" fmla="*/ 1 w 13"/>
                  <a:gd name="T13" fmla="*/ 4 h 29"/>
                  <a:gd name="T14" fmla="*/ 2 w 13"/>
                  <a:gd name="T15" fmla="*/ 0 h 29"/>
                  <a:gd name="T16" fmla="*/ 9 w 13"/>
                  <a:gd name="T17"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9" y="5"/>
                    </a:moveTo>
                    <a:cubicBezTo>
                      <a:pt x="10" y="7"/>
                      <a:pt x="8" y="10"/>
                      <a:pt x="11" y="11"/>
                    </a:cubicBezTo>
                    <a:cubicBezTo>
                      <a:pt x="11" y="14"/>
                      <a:pt x="13" y="17"/>
                      <a:pt x="11" y="19"/>
                    </a:cubicBezTo>
                    <a:cubicBezTo>
                      <a:pt x="8" y="21"/>
                      <a:pt x="10" y="24"/>
                      <a:pt x="11" y="26"/>
                    </a:cubicBezTo>
                    <a:cubicBezTo>
                      <a:pt x="10" y="28"/>
                      <a:pt x="8" y="28"/>
                      <a:pt x="6" y="29"/>
                    </a:cubicBezTo>
                    <a:cubicBezTo>
                      <a:pt x="1" y="27"/>
                      <a:pt x="7" y="22"/>
                      <a:pt x="7" y="18"/>
                    </a:cubicBezTo>
                    <a:cubicBezTo>
                      <a:pt x="5" y="13"/>
                      <a:pt x="5" y="8"/>
                      <a:pt x="1" y="4"/>
                    </a:cubicBezTo>
                    <a:cubicBezTo>
                      <a:pt x="2" y="3"/>
                      <a:pt x="0" y="1"/>
                      <a:pt x="2" y="0"/>
                    </a:cubicBezTo>
                    <a:cubicBezTo>
                      <a:pt x="4" y="2"/>
                      <a:pt x="8" y="3"/>
                      <a:pt x="9"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2" name="Rectangle 231"/>
              <p:cNvSpPr>
                <a:spLocks noChangeArrowheads="1"/>
              </p:cNvSpPr>
              <p:nvPr/>
            </p:nvSpPr>
            <p:spPr bwMode="auto">
              <a:xfrm>
                <a:off x="4523271" y="4818247"/>
                <a:ext cx="1377" cy="4134"/>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sp>
            <p:nvSpPr>
              <p:cNvPr id="33" name="Freeform 232"/>
              <p:cNvSpPr/>
              <p:nvPr/>
            </p:nvSpPr>
            <p:spPr bwMode="auto">
              <a:xfrm>
                <a:off x="4353809" y="4827890"/>
                <a:ext cx="123996" cy="92315"/>
              </a:xfrm>
              <a:custGeom>
                <a:avLst/>
                <a:gdLst>
                  <a:gd name="T0" fmla="*/ 38 w 38"/>
                  <a:gd name="T1" fmla="*/ 8 h 28"/>
                  <a:gd name="T2" fmla="*/ 37 w 38"/>
                  <a:gd name="T3" fmla="*/ 9 h 28"/>
                  <a:gd name="T4" fmla="*/ 31 w 38"/>
                  <a:gd name="T5" fmla="*/ 13 h 28"/>
                  <a:gd name="T6" fmla="*/ 20 w 38"/>
                  <a:gd name="T7" fmla="*/ 23 h 28"/>
                  <a:gd name="T8" fmla="*/ 14 w 38"/>
                  <a:gd name="T9" fmla="*/ 23 h 28"/>
                  <a:gd name="T10" fmla="*/ 2 w 38"/>
                  <a:gd name="T11" fmla="*/ 26 h 28"/>
                  <a:gd name="T12" fmla="*/ 0 w 38"/>
                  <a:gd name="T13" fmla="*/ 24 h 28"/>
                  <a:gd name="T14" fmla="*/ 1 w 38"/>
                  <a:gd name="T15" fmla="*/ 22 h 28"/>
                  <a:gd name="T16" fmla="*/ 15 w 38"/>
                  <a:gd name="T17" fmla="*/ 18 h 28"/>
                  <a:gd name="T18" fmla="*/ 24 w 38"/>
                  <a:gd name="T19" fmla="*/ 15 h 28"/>
                  <a:gd name="T20" fmla="*/ 35 w 38"/>
                  <a:gd name="T21" fmla="*/ 5 h 28"/>
                  <a:gd name="T22" fmla="*/ 38 w 38"/>
                  <a:gd name="T23" fmla="*/ 0 h 28"/>
                  <a:gd name="T24" fmla="*/ 38 w 38"/>
                  <a:gd name="T25"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8">
                    <a:moveTo>
                      <a:pt x="38" y="8"/>
                    </a:moveTo>
                    <a:cubicBezTo>
                      <a:pt x="38" y="8"/>
                      <a:pt x="37" y="9"/>
                      <a:pt x="37" y="9"/>
                    </a:cubicBezTo>
                    <a:cubicBezTo>
                      <a:pt x="33" y="7"/>
                      <a:pt x="33" y="12"/>
                      <a:pt x="31" y="13"/>
                    </a:cubicBezTo>
                    <a:cubicBezTo>
                      <a:pt x="25" y="15"/>
                      <a:pt x="26" y="22"/>
                      <a:pt x="20" y="23"/>
                    </a:cubicBezTo>
                    <a:cubicBezTo>
                      <a:pt x="18" y="22"/>
                      <a:pt x="15" y="21"/>
                      <a:pt x="14" y="23"/>
                    </a:cubicBezTo>
                    <a:cubicBezTo>
                      <a:pt x="9" y="20"/>
                      <a:pt x="7" y="28"/>
                      <a:pt x="2" y="26"/>
                    </a:cubicBezTo>
                    <a:cubicBezTo>
                      <a:pt x="1" y="26"/>
                      <a:pt x="1" y="25"/>
                      <a:pt x="0" y="24"/>
                    </a:cubicBezTo>
                    <a:cubicBezTo>
                      <a:pt x="0" y="24"/>
                      <a:pt x="1" y="23"/>
                      <a:pt x="1" y="22"/>
                    </a:cubicBezTo>
                    <a:cubicBezTo>
                      <a:pt x="6" y="21"/>
                      <a:pt x="12" y="21"/>
                      <a:pt x="15" y="18"/>
                    </a:cubicBezTo>
                    <a:cubicBezTo>
                      <a:pt x="19" y="20"/>
                      <a:pt x="21" y="16"/>
                      <a:pt x="24" y="15"/>
                    </a:cubicBezTo>
                    <a:cubicBezTo>
                      <a:pt x="28" y="13"/>
                      <a:pt x="32" y="9"/>
                      <a:pt x="35" y="5"/>
                    </a:cubicBezTo>
                    <a:cubicBezTo>
                      <a:pt x="38" y="0"/>
                      <a:pt x="38" y="0"/>
                      <a:pt x="38" y="0"/>
                    </a:cubicBezTo>
                    <a:cubicBezTo>
                      <a:pt x="38" y="2"/>
                      <a:pt x="37" y="6"/>
                      <a:pt x="38"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4" name="Freeform 233"/>
              <p:cNvSpPr/>
              <p:nvPr/>
            </p:nvSpPr>
            <p:spPr bwMode="auto">
              <a:xfrm>
                <a:off x="4683089" y="4832023"/>
                <a:ext cx="126752" cy="183254"/>
              </a:xfrm>
              <a:custGeom>
                <a:avLst/>
                <a:gdLst>
                  <a:gd name="T0" fmla="*/ 38 w 39"/>
                  <a:gd name="T1" fmla="*/ 1 h 56"/>
                  <a:gd name="T2" fmla="*/ 34 w 39"/>
                  <a:gd name="T3" fmla="*/ 10 h 56"/>
                  <a:gd name="T4" fmla="*/ 23 w 39"/>
                  <a:gd name="T5" fmla="*/ 20 h 56"/>
                  <a:gd name="T6" fmla="*/ 20 w 39"/>
                  <a:gd name="T7" fmla="*/ 21 h 56"/>
                  <a:gd name="T8" fmla="*/ 20 w 39"/>
                  <a:gd name="T9" fmla="*/ 22 h 56"/>
                  <a:gd name="T10" fmla="*/ 23 w 39"/>
                  <a:gd name="T11" fmla="*/ 22 h 56"/>
                  <a:gd name="T12" fmla="*/ 24 w 39"/>
                  <a:gd name="T13" fmla="*/ 27 h 56"/>
                  <a:gd name="T14" fmla="*/ 20 w 39"/>
                  <a:gd name="T15" fmla="*/ 29 h 56"/>
                  <a:gd name="T16" fmla="*/ 21 w 39"/>
                  <a:gd name="T17" fmla="*/ 35 h 56"/>
                  <a:gd name="T18" fmla="*/ 28 w 39"/>
                  <a:gd name="T19" fmla="*/ 38 h 56"/>
                  <a:gd name="T20" fmla="*/ 28 w 39"/>
                  <a:gd name="T21" fmla="*/ 42 h 56"/>
                  <a:gd name="T22" fmla="*/ 23 w 39"/>
                  <a:gd name="T23" fmla="*/ 44 h 56"/>
                  <a:gd name="T24" fmla="*/ 12 w 39"/>
                  <a:gd name="T25" fmla="*/ 49 h 56"/>
                  <a:gd name="T26" fmla="*/ 6 w 39"/>
                  <a:gd name="T27" fmla="*/ 56 h 56"/>
                  <a:gd name="T28" fmla="*/ 1 w 39"/>
                  <a:gd name="T29" fmla="*/ 53 h 56"/>
                  <a:gd name="T30" fmla="*/ 0 w 39"/>
                  <a:gd name="T31" fmla="*/ 46 h 56"/>
                  <a:gd name="T32" fmla="*/ 4 w 39"/>
                  <a:gd name="T33" fmla="*/ 42 h 56"/>
                  <a:gd name="T34" fmla="*/ 11 w 39"/>
                  <a:gd name="T35" fmla="*/ 42 h 56"/>
                  <a:gd name="T36" fmla="*/ 13 w 39"/>
                  <a:gd name="T37" fmla="*/ 39 h 56"/>
                  <a:gd name="T38" fmla="*/ 18 w 39"/>
                  <a:gd name="T39" fmla="*/ 38 h 56"/>
                  <a:gd name="T40" fmla="*/ 11 w 39"/>
                  <a:gd name="T41" fmla="*/ 24 h 56"/>
                  <a:gd name="T42" fmla="*/ 10 w 39"/>
                  <a:gd name="T43" fmla="*/ 18 h 56"/>
                  <a:gd name="T44" fmla="*/ 23 w 39"/>
                  <a:gd name="T45" fmla="*/ 11 h 56"/>
                  <a:gd name="T46" fmla="*/ 29 w 39"/>
                  <a:gd name="T47" fmla="*/ 8 h 56"/>
                  <a:gd name="T48" fmla="*/ 34 w 39"/>
                  <a:gd name="T49" fmla="*/ 1 h 56"/>
                  <a:gd name="T50" fmla="*/ 38 w 39"/>
                  <a:gd name="T51"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56">
                    <a:moveTo>
                      <a:pt x="38" y="1"/>
                    </a:moveTo>
                    <a:cubicBezTo>
                      <a:pt x="39" y="5"/>
                      <a:pt x="34" y="6"/>
                      <a:pt x="34" y="10"/>
                    </a:cubicBezTo>
                    <a:cubicBezTo>
                      <a:pt x="30" y="13"/>
                      <a:pt x="24" y="14"/>
                      <a:pt x="23" y="20"/>
                    </a:cubicBezTo>
                    <a:cubicBezTo>
                      <a:pt x="20" y="21"/>
                      <a:pt x="20" y="21"/>
                      <a:pt x="20" y="21"/>
                    </a:cubicBezTo>
                    <a:cubicBezTo>
                      <a:pt x="20" y="22"/>
                      <a:pt x="20" y="22"/>
                      <a:pt x="20" y="22"/>
                    </a:cubicBezTo>
                    <a:cubicBezTo>
                      <a:pt x="22" y="21"/>
                      <a:pt x="22" y="21"/>
                      <a:pt x="23" y="22"/>
                    </a:cubicBezTo>
                    <a:cubicBezTo>
                      <a:pt x="24" y="23"/>
                      <a:pt x="24" y="25"/>
                      <a:pt x="24" y="27"/>
                    </a:cubicBezTo>
                    <a:cubicBezTo>
                      <a:pt x="23" y="28"/>
                      <a:pt x="21" y="28"/>
                      <a:pt x="20" y="29"/>
                    </a:cubicBezTo>
                    <a:cubicBezTo>
                      <a:pt x="21" y="35"/>
                      <a:pt x="21" y="35"/>
                      <a:pt x="21" y="35"/>
                    </a:cubicBezTo>
                    <a:cubicBezTo>
                      <a:pt x="24" y="36"/>
                      <a:pt x="27" y="36"/>
                      <a:pt x="28" y="38"/>
                    </a:cubicBezTo>
                    <a:cubicBezTo>
                      <a:pt x="29" y="40"/>
                      <a:pt x="29" y="41"/>
                      <a:pt x="28" y="42"/>
                    </a:cubicBezTo>
                    <a:cubicBezTo>
                      <a:pt x="27" y="44"/>
                      <a:pt x="25" y="43"/>
                      <a:pt x="23" y="44"/>
                    </a:cubicBezTo>
                    <a:cubicBezTo>
                      <a:pt x="21" y="47"/>
                      <a:pt x="17" y="49"/>
                      <a:pt x="12" y="49"/>
                    </a:cubicBezTo>
                    <a:cubicBezTo>
                      <a:pt x="11" y="51"/>
                      <a:pt x="10" y="56"/>
                      <a:pt x="6" y="56"/>
                    </a:cubicBezTo>
                    <a:cubicBezTo>
                      <a:pt x="3" y="56"/>
                      <a:pt x="2" y="54"/>
                      <a:pt x="1" y="53"/>
                    </a:cubicBezTo>
                    <a:cubicBezTo>
                      <a:pt x="0" y="51"/>
                      <a:pt x="0" y="48"/>
                      <a:pt x="0" y="46"/>
                    </a:cubicBezTo>
                    <a:cubicBezTo>
                      <a:pt x="3" y="46"/>
                      <a:pt x="1" y="42"/>
                      <a:pt x="4" y="42"/>
                    </a:cubicBezTo>
                    <a:cubicBezTo>
                      <a:pt x="6" y="42"/>
                      <a:pt x="9" y="45"/>
                      <a:pt x="11" y="42"/>
                    </a:cubicBezTo>
                    <a:cubicBezTo>
                      <a:pt x="11" y="41"/>
                      <a:pt x="11" y="39"/>
                      <a:pt x="13" y="39"/>
                    </a:cubicBezTo>
                    <a:cubicBezTo>
                      <a:pt x="14" y="39"/>
                      <a:pt x="17" y="40"/>
                      <a:pt x="18" y="38"/>
                    </a:cubicBezTo>
                    <a:cubicBezTo>
                      <a:pt x="15" y="34"/>
                      <a:pt x="16" y="27"/>
                      <a:pt x="11" y="24"/>
                    </a:cubicBezTo>
                    <a:cubicBezTo>
                      <a:pt x="9" y="23"/>
                      <a:pt x="9" y="20"/>
                      <a:pt x="10" y="18"/>
                    </a:cubicBezTo>
                    <a:cubicBezTo>
                      <a:pt x="14" y="14"/>
                      <a:pt x="20" y="15"/>
                      <a:pt x="23" y="11"/>
                    </a:cubicBezTo>
                    <a:cubicBezTo>
                      <a:pt x="26" y="11"/>
                      <a:pt x="27" y="8"/>
                      <a:pt x="29" y="8"/>
                    </a:cubicBezTo>
                    <a:cubicBezTo>
                      <a:pt x="30" y="5"/>
                      <a:pt x="34" y="4"/>
                      <a:pt x="34" y="1"/>
                    </a:cubicBezTo>
                    <a:cubicBezTo>
                      <a:pt x="35" y="0"/>
                      <a:pt x="38" y="0"/>
                      <a:pt x="38"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5" name="Freeform 234"/>
              <p:cNvSpPr/>
              <p:nvPr/>
            </p:nvSpPr>
            <p:spPr bwMode="auto">
              <a:xfrm>
                <a:off x="4597669" y="4854068"/>
                <a:ext cx="85420" cy="73027"/>
              </a:xfrm>
              <a:custGeom>
                <a:avLst/>
                <a:gdLst>
                  <a:gd name="T0" fmla="*/ 26 w 26"/>
                  <a:gd name="T1" fmla="*/ 3 h 22"/>
                  <a:gd name="T2" fmla="*/ 26 w 26"/>
                  <a:gd name="T3" fmla="*/ 7 h 22"/>
                  <a:gd name="T4" fmla="*/ 22 w 26"/>
                  <a:gd name="T5" fmla="*/ 11 h 22"/>
                  <a:gd name="T6" fmla="*/ 18 w 26"/>
                  <a:gd name="T7" fmla="*/ 11 h 22"/>
                  <a:gd name="T8" fmla="*/ 9 w 26"/>
                  <a:gd name="T9" fmla="*/ 20 h 22"/>
                  <a:gd name="T10" fmla="*/ 3 w 26"/>
                  <a:gd name="T11" fmla="*/ 18 h 22"/>
                  <a:gd name="T12" fmla="*/ 0 w 26"/>
                  <a:gd name="T13" fmla="*/ 8 h 22"/>
                  <a:gd name="T14" fmla="*/ 2 w 26"/>
                  <a:gd name="T15" fmla="*/ 6 h 22"/>
                  <a:gd name="T16" fmla="*/ 6 w 26"/>
                  <a:gd name="T17" fmla="*/ 9 h 22"/>
                  <a:gd name="T18" fmla="*/ 17 w 26"/>
                  <a:gd name="T19" fmla="*/ 8 h 22"/>
                  <a:gd name="T20" fmla="*/ 20 w 26"/>
                  <a:gd name="T21" fmla="*/ 0 h 22"/>
                  <a:gd name="T22" fmla="*/ 26 w 26"/>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2">
                    <a:moveTo>
                      <a:pt x="26" y="3"/>
                    </a:moveTo>
                    <a:cubicBezTo>
                      <a:pt x="26" y="4"/>
                      <a:pt x="24" y="7"/>
                      <a:pt x="26" y="7"/>
                    </a:cubicBezTo>
                    <a:cubicBezTo>
                      <a:pt x="24" y="8"/>
                      <a:pt x="25" y="13"/>
                      <a:pt x="22" y="11"/>
                    </a:cubicBezTo>
                    <a:cubicBezTo>
                      <a:pt x="21" y="10"/>
                      <a:pt x="19" y="10"/>
                      <a:pt x="18" y="11"/>
                    </a:cubicBezTo>
                    <a:cubicBezTo>
                      <a:pt x="17" y="16"/>
                      <a:pt x="10" y="15"/>
                      <a:pt x="9" y="20"/>
                    </a:cubicBezTo>
                    <a:cubicBezTo>
                      <a:pt x="7" y="22"/>
                      <a:pt x="6" y="18"/>
                      <a:pt x="3" y="18"/>
                    </a:cubicBezTo>
                    <a:cubicBezTo>
                      <a:pt x="1" y="15"/>
                      <a:pt x="1" y="12"/>
                      <a:pt x="0" y="8"/>
                    </a:cubicBezTo>
                    <a:cubicBezTo>
                      <a:pt x="0" y="7"/>
                      <a:pt x="0" y="6"/>
                      <a:pt x="2" y="6"/>
                    </a:cubicBezTo>
                    <a:cubicBezTo>
                      <a:pt x="4" y="6"/>
                      <a:pt x="3" y="9"/>
                      <a:pt x="6" y="9"/>
                    </a:cubicBezTo>
                    <a:cubicBezTo>
                      <a:pt x="10" y="9"/>
                      <a:pt x="14" y="12"/>
                      <a:pt x="17" y="8"/>
                    </a:cubicBezTo>
                    <a:cubicBezTo>
                      <a:pt x="17" y="5"/>
                      <a:pt x="19" y="2"/>
                      <a:pt x="20" y="0"/>
                    </a:cubicBezTo>
                    <a:cubicBezTo>
                      <a:pt x="23" y="0"/>
                      <a:pt x="26" y="0"/>
                      <a:pt x="26"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6" name="Freeform 235"/>
              <p:cNvSpPr/>
              <p:nvPr/>
            </p:nvSpPr>
            <p:spPr bwMode="auto">
              <a:xfrm>
                <a:off x="5099166" y="4863713"/>
                <a:ext cx="121241" cy="89560"/>
              </a:xfrm>
              <a:custGeom>
                <a:avLst/>
                <a:gdLst>
                  <a:gd name="T0" fmla="*/ 37 w 37"/>
                  <a:gd name="T1" fmla="*/ 3 h 27"/>
                  <a:gd name="T2" fmla="*/ 35 w 37"/>
                  <a:gd name="T3" fmla="*/ 8 h 27"/>
                  <a:gd name="T4" fmla="*/ 31 w 37"/>
                  <a:gd name="T5" fmla="*/ 8 h 27"/>
                  <a:gd name="T6" fmla="*/ 31 w 37"/>
                  <a:gd name="T7" fmla="*/ 14 h 27"/>
                  <a:gd name="T8" fmla="*/ 7 w 37"/>
                  <a:gd name="T9" fmla="*/ 27 h 27"/>
                  <a:gd name="T10" fmla="*/ 1 w 37"/>
                  <a:gd name="T11" fmla="*/ 23 h 27"/>
                  <a:gd name="T12" fmla="*/ 3 w 37"/>
                  <a:gd name="T13" fmla="*/ 19 h 27"/>
                  <a:gd name="T14" fmla="*/ 17 w 37"/>
                  <a:gd name="T15" fmla="*/ 16 h 27"/>
                  <a:gd name="T16" fmla="*/ 23 w 37"/>
                  <a:gd name="T17" fmla="*/ 13 h 27"/>
                  <a:gd name="T18" fmla="*/ 22 w 37"/>
                  <a:gd name="T19" fmla="*/ 12 h 27"/>
                  <a:gd name="T20" fmla="*/ 12 w 37"/>
                  <a:gd name="T21" fmla="*/ 13 h 27"/>
                  <a:gd name="T22" fmla="*/ 9 w 37"/>
                  <a:gd name="T23" fmla="*/ 11 h 27"/>
                  <a:gd name="T24" fmla="*/ 11 w 37"/>
                  <a:gd name="T25" fmla="*/ 8 h 27"/>
                  <a:gd name="T26" fmla="*/ 16 w 37"/>
                  <a:gd name="T27" fmla="*/ 8 h 27"/>
                  <a:gd name="T28" fmla="*/ 26 w 37"/>
                  <a:gd name="T29" fmla="*/ 5 h 27"/>
                  <a:gd name="T30" fmla="*/ 37 w 37"/>
                  <a:gd name="T31"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27">
                    <a:moveTo>
                      <a:pt x="37" y="3"/>
                    </a:moveTo>
                    <a:cubicBezTo>
                      <a:pt x="37" y="5"/>
                      <a:pt x="36" y="7"/>
                      <a:pt x="35" y="8"/>
                    </a:cubicBezTo>
                    <a:cubicBezTo>
                      <a:pt x="33" y="8"/>
                      <a:pt x="31" y="6"/>
                      <a:pt x="31" y="8"/>
                    </a:cubicBezTo>
                    <a:cubicBezTo>
                      <a:pt x="29" y="10"/>
                      <a:pt x="34" y="12"/>
                      <a:pt x="31" y="14"/>
                    </a:cubicBezTo>
                    <a:cubicBezTo>
                      <a:pt x="24" y="20"/>
                      <a:pt x="15" y="24"/>
                      <a:pt x="7" y="27"/>
                    </a:cubicBezTo>
                    <a:cubicBezTo>
                      <a:pt x="4" y="26"/>
                      <a:pt x="2" y="26"/>
                      <a:pt x="1" y="23"/>
                    </a:cubicBezTo>
                    <a:cubicBezTo>
                      <a:pt x="0" y="22"/>
                      <a:pt x="1" y="20"/>
                      <a:pt x="3" y="19"/>
                    </a:cubicBezTo>
                    <a:cubicBezTo>
                      <a:pt x="7" y="18"/>
                      <a:pt x="13" y="20"/>
                      <a:pt x="17" y="16"/>
                    </a:cubicBezTo>
                    <a:cubicBezTo>
                      <a:pt x="19" y="17"/>
                      <a:pt x="21" y="14"/>
                      <a:pt x="23" y="13"/>
                    </a:cubicBezTo>
                    <a:cubicBezTo>
                      <a:pt x="22" y="12"/>
                      <a:pt x="22" y="12"/>
                      <a:pt x="22" y="12"/>
                    </a:cubicBezTo>
                    <a:cubicBezTo>
                      <a:pt x="19" y="11"/>
                      <a:pt x="16" y="15"/>
                      <a:pt x="12" y="13"/>
                    </a:cubicBezTo>
                    <a:cubicBezTo>
                      <a:pt x="11" y="12"/>
                      <a:pt x="9" y="13"/>
                      <a:pt x="9" y="11"/>
                    </a:cubicBezTo>
                    <a:cubicBezTo>
                      <a:pt x="8" y="10"/>
                      <a:pt x="10" y="9"/>
                      <a:pt x="11" y="8"/>
                    </a:cubicBezTo>
                    <a:cubicBezTo>
                      <a:pt x="16" y="8"/>
                      <a:pt x="16" y="8"/>
                      <a:pt x="16" y="8"/>
                    </a:cubicBezTo>
                    <a:cubicBezTo>
                      <a:pt x="19" y="7"/>
                      <a:pt x="22" y="6"/>
                      <a:pt x="26" y="5"/>
                    </a:cubicBezTo>
                    <a:cubicBezTo>
                      <a:pt x="29" y="3"/>
                      <a:pt x="34" y="0"/>
                      <a:pt x="37"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7" name="Freeform 236"/>
              <p:cNvSpPr/>
              <p:nvPr/>
            </p:nvSpPr>
            <p:spPr bwMode="auto">
              <a:xfrm>
                <a:off x="5529020" y="4870603"/>
                <a:ext cx="0" cy="4134"/>
              </a:xfrm>
              <a:custGeom>
                <a:avLst/>
                <a:gdLst>
                  <a:gd name="T0" fmla="*/ 3 h 3"/>
                  <a:gd name="T1" fmla="*/ 3 h 3"/>
                  <a:gd name="T2" fmla="*/ 3 h 3"/>
                  <a:gd name="T3" fmla="*/ 0 h 3"/>
                  <a:gd name="T4" fmla="*/ 3 h 3"/>
                </a:gdLst>
                <a:ahLst/>
                <a:cxnLst>
                  <a:cxn ang="0">
                    <a:pos x="0" y="T0"/>
                  </a:cxn>
                  <a:cxn ang="0">
                    <a:pos x="0" y="T1"/>
                  </a:cxn>
                  <a:cxn ang="0">
                    <a:pos x="0" y="T2"/>
                  </a:cxn>
                  <a:cxn ang="0">
                    <a:pos x="0" y="T3"/>
                  </a:cxn>
                  <a:cxn ang="0">
                    <a:pos x="0" y="T4"/>
                  </a:cxn>
                </a:cxnLst>
                <a:rect l="0" t="0" r="r" b="b"/>
                <a:pathLst>
                  <a:path h="3">
                    <a:moveTo>
                      <a:pt x="0" y="3"/>
                    </a:moveTo>
                    <a:lnTo>
                      <a:pt x="0" y="3"/>
                    </a:lnTo>
                    <a:lnTo>
                      <a:pt x="0" y="3"/>
                    </a:lnTo>
                    <a:lnTo>
                      <a:pt x="0" y="0"/>
                    </a:lnTo>
                    <a:lnTo>
                      <a:pt x="0" y="3"/>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8" name="Freeform 237"/>
              <p:cNvSpPr/>
              <p:nvPr/>
            </p:nvSpPr>
            <p:spPr bwMode="auto">
              <a:xfrm>
                <a:off x="4780909" y="4896780"/>
                <a:ext cx="22044" cy="35824"/>
              </a:xfrm>
              <a:custGeom>
                <a:avLst/>
                <a:gdLst>
                  <a:gd name="T0" fmla="*/ 5 w 7"/>
                  <a:gd name="T1" fmla="*/ 1 h 11"/>
                  <a:gd name="T2" fmla="*/ 6 w 7"/>
                  <a:gd name="T3" fmla="*/ 6 h 11"/>
                  <a:gd name="T4" fmla="*/ 2 w 7"/>
                  <a:gd name="T5" fmla="*/ 9 h 11"/>
                  <a:gd name="T6" fmla="*/ 1 w 7"/>
                  <a:gd name="T7" fmla="*/ 1 h 11"/>
                  <a:gd name="T8" fmla="*/ 5 w 7"/>
                  <a:gd name="T9" fmla="*/ 1 h 11"/>
                </a:gdLst>
                <a:ahLst/>
                <a:cxnLst>
                  <a:cxn ang="0">
                    <a:pos x="T0" y="T1"/>
                  </a:cxn>
                  <a:cxn ang="0">
                    <a:pos x="T2" y="T3"/>
                  </a:cxn>
                  <a:cxn ang="0">
                    <a:pos x="T4" y="T5"/>
                  </a:cxn>
                  <a:cxn ang="0">
                    <a:pos x="T6" y="T7"/>
                  </a:cxn>
                  <a:cxn ang="0">
                    <a:pos x="T8" y="T9"/>
                  </a:cxn>
                </a:cxnLst>
                <a:rect l="0" t="0" r="r" b="b"/>
                <a:pathLst>
                  <a:path w="7" h="11">
                    <a:moveTo>
                      <a:pt x="5" y="1"/>
                    </a:moveTo>
                    <a:cubicBezTo>
                      <a:pt x="7" y="3"/>
                      <a:pt x="6" y="4"/>
                      <a:pt x="6" y="6"/>
                    </a:cubicBezTo>
                    <a:cubicBezTo>
                      <a:pt x="4" y="7"/>
                      <a:pt x="5" y="11"/>
                      <a:pt x="2" y="9"/>
                    </a:cubicBezTo>
                    <a:cubicBezTo>
                      <a:pt x="2" y="7"/>
                      <a:pt x="0" y="4"/>
                      <a:pt x="1" y="1"/>
                    </a:cubicBezTo>
                    <a:cubicBezTo>
                      <a:pt x="2" y="0"/>
                      <a:pt x="4" y="0"/>
                      <a:pt x="5"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39" name="Freeform 238"/>
              <p:cNvSpPr/>
              <p:nvPr/>
            </p:nvSpPr>
            <p:spPr bwMode="auto">
              <a:xfrm>
                <a:off x="5545554" y="4913314"/>
                <a:ext cx="4133" cy="6889"/>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2"/>
                      <a:pt x="0" y="1"/>
                      <a:pt x="1" y="0"/>
                    </a:cubicBezTo>
                    <a:cubicBezTo>
                      <a:pt x="1" y="1"/>
                      <a:pt x="1" y="2"/>
                      <a:pt x="1"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0" name="Freeform 239"/>
              <p:cNvSpPr/>
              <p:nvPr/>
            </p:nvSpPr>
            <p:spPr bwMode="auto">
              <a:xfrm>
                <a:off x="4597669" y="4913313"/>
                <a:ext cx="123996" cy="71648"/>
              </a:xfrm>
              <a:custGeom>
                <a:avLst/>
                <a:gdLst>
                  <a:gd name="T0" fmla="*/ 33 w 38"/>
                  <a:gd name="T1" fmla="*/ 4 h 22"/>
                  <a:gd name="T2" fmla="*/ 37 w 38"/>
                  <a:gd name="T3" fmla="*/ 9 h 22"/>
                  <a:gd name="T4" fmla="*/ 34 w 38"/>
                  <a:gd name="T5" fmla="*/ 14 h 22"/>
                  <a:gd name="T6" fmla="*/ 25 w 38"/>
                  <a:gd name="T7" fmla="*/ 8 h 22"/>
                  <a:gd name="T8" fmla="*/ 23 w 38"/>
                  <a:gd name="T9" fmla="*/ 9 h 22"/>
                  <a:gd name="T10" fmla="*/ 23 w 38"/>
                  <a:gd name="T11" fmla="*/ 14 h 22"/>
                  <a:gd name="T12" fmla="*/ 14 w 38"/>
                  <a:gd name="T13" fmla="*/ 20 h 22"/>
                  <a:gd name="T14" fmla="*/ 2 w 38"/>
                  <a:gd name="T15" fmla="*/ 9 h 22"/>
                  <a:gd name="T16" fmla="*/ 5 w 38"/>
                  <a:gd name="T17" fmla="*/ 7 h 22"/>
                  <a:gd name="T18" fmla="*/ 8 w 38"/>
                  <a:gd name="T19" fmla="*/ 11 h 22"/>
                  <a:gd name="T20" fmla="*/ 18 w 38"/>
                  <a:gd name="T21" fmla="*/ 9 h 22"/>
                  <a:gd name="T22" fmla="*/ 19 w 38"/>
                  <a:gd name="T23" fmla="*/ 3 h 22"/>
                  <a:gd name="T24" fmla="*/ 33 w 38"/>
                  <a:gd name="T25"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2">
                    <a:moveTo>
                      <a:pt x="33" y="4"/>
                    </a:moveTo>
                    <a:cubicBezTo>
                      <a:pt x="35" y="5"/>
                      <a:pt x="37" y="6"/>
                      <a:pt x="37" y="9"/>
                    </a:cubicBezTo>
                    <a:cubicBezTo>
                      <a:pt x="38" y="11"/>
                      <a:pt x="35" y="13"/>
                      <a:pt x="34" y="14"/>
                    </a:cubicBezTo>
                    <a:cubicBezTo>
                      <a:pt x="30" y="13"/>
                      <a:pt x="28" y="9"/>
                      <a:pt x="25" y="8"/>
                    </a:cubicBezTo>
                    <a:cubicBezTo>
                      <a:pt x="24" y="8"/>
                      <a:pt x="23" y="8"/>
                      <a:pt x="23" y="9"/>
                    </a:cubicBezTo>
                    <a:cubicBezTo>
                      <a:pt x="25" y="10"/>
                      <a:pt x="23" y="13"/>
                      <a:pt x="23" y="14"/>
                    </a:cubicBezTo>
                    <a:cubicBezTo>
                      <a:pt x="21" y="16"/>
                      <a:pt x="19" y="22"/>
                      <a:pt x="14" y="20"/>
                    </a:cubicBezTo>
                    <a:cubicBezTo>
                      <a:pt x="9" y="16"/>
                      <a:pt x="0" y="17"/>
                      <a:pt x="2" y="9"/>
                    </a:cubicBezTo>
                    <a:cubicBezTo>
                      <a:pt x="2" y="7"/>
                      <a:pt x="4" y="7"/>
                      <a:pt x="5" y="7"/>
                    </a:cubicBezTo>
                    <a:cubicBezTo>
                      <a:pt x="6" y="8"/>
                      <a:pt x="6" y="10"/>
                      <a:pt x="8" y="11"/>
                    </a:cubicBezTo>
                    <a:cubicBezTo>
                      <a:pt x="10" y="7"/>
                      <a:pt x="14" y="9"/>
                      <a:pt x="18" y="9"/>
                    </a:cubicBezTo>
                    <a:cubicBezTo>
                      <a:pt x="20" y="7"/>
                      <a:pt x="17" y="4"/>
                      <a:pt x="19" y="3"/>
                    </a:cubicBezTo>
                    <a:cubicBezTo>
                      <a:pt x="23" y="0"/>
                      <a:pt x="29" y="1"/>
                      <a:pt x="33"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1" name="Freeform 240"/>
              <p:cNvSpPr/>
              <p:nvPr/>
            </p:nvSpPr>
            <p:spPr bwMode="auto">
              <a:xfrm>
                <a:off x="5347159" y="4920202"/>
                <a:ext cx="19288" cy="26178"/>
              </a:xfrm>
              <a:custGeom>
                <a:avLst/>
                <a:gdLst>
                  <a:gd name="T0" fmla="*/ 6 w 6"/>
                  <a:gd name="T1" fmla="*/ 2 h 8"/>
                  <a:gd name="T2" fmla="*/ 3 w 6"/>
                  <a:gd name="T3" fmla="*/ 7 h 8"/>
                  <a:gd name="T4" fmla="*/ 0 w 6"/>
                  <a:gd name="T5" fmla="*/ 5 h 8"/>
                  <a:gd name="T6" fmla="*/ 3 w 6"/>
                  <a:gd name="T7" fmla="*/ 0 h 8"/>
                  <a:gd name="T8" fmla="*/ 6 w 6"/>
                  <a:gd name="T9" fmla="*/ 2 h 8"/>
                </a:gdLst>
                <a:ahLst/>
                <a:cxnLst>
                  <a:cxn ang="0">
                    <a:pos x="T0" y="T1"/>
                  </a:cxn>
                  <a:cxn ang="0">
                    <a:pos x="T2" y="T3"/>
                  </a:cxn>
                  <a:cxn ang="0">
                    <a:pos x="T4" y="T5"/>
                  </a:cxn>
                  <a:cxn ang="0">
                    <a:pos x="T6" y="T7"/>
                  </a:cxn>
                  <a:cxn ang="0">
                    <a:pos x="T8" y="T9"/>
                  </a:cxn>
                </a:cxnLst>
                <a:rect l="0" t="0" r="r" b="b"/>
                <a:pathLst>
                  <a:path w="6" h="8">
                    <a:moveTo>
                      <a:pt x="6" y="2"/>
                    </a:moveTo>
                    <a:cubicBezTo>
                      <a:pt x="6" y="4"/>
                      <a:pt x="4" y="6"/>
                      <a:pt x="3" y="7"/>
                    </a:cubicBezTo>
                    <a:cubicBezTo>
                      <a:pt x="1" y="8"/>
                      <a:pt x="1" y="6"/>
                      <a:pt x="0" y="5"/>
                    </a:cubicBezTo>
                    <a:cubicBezTo>
                      <a:pt x="0" y="3"/>
                      <a:pt x="1" y="1"/>
                      <a:pt x="3" y="0"/>
                    </a:cubicBezTo>
                    <a:cubicBezTo>
                      <a:pt x="4" y="0"/>
                      <a:pt x="6" y="1"/>
                      <a:pt x="6"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2" name="Freeform 241"/>
              <p:cNvSpPr/>
              <p:nvPr/>
            </p:nvSpPr>
            <p:spPr bwMode="auto">
              <a:xfrm>
                <a:off x="5540043" y="4922957"/>
                <a:ext cx="9644" cy="35824"/>
              </a:xfrm>
              <a:custGeom>
                <a:avLst/>
                <a:gdLst>
                  <a:gd name="T0" fmla="*/ 2 w 3"/>
                  <a:gd name="T1" fmla="*/ 5 h 11"/>
                  <a:gd name="T2" fmla="*/ 2 w 3"/>
                  <a:gd name="T3" fmla="*/ 10 h 11"/>
                  <a:gd name="T4" fmla="*/ 0 w 3"/>
                  <a:gd name="T5" fmla="*/ 9 h 11"/>
                  <a:gd name="T6" fmla="*/ 3 w 3"/>
                  <a:gd name="T7" fmla="*/ 0 h 11"/>
                  <a:gd name="T8" fmla="*/ 2 w 3"/>
                  <a:gd name="T9" fmla="*/ 5 h 11"/>
                </a:gdLst>
                <a:ahLst/>
                <a:cxnLst>
                  <a:cxn ang="0">
                    <a:pos x="T0" y="T1"/>
                  </a:cxn>
                  <a:cxn ang="0">
                    <a:pos x="T2" y="T3"/>
                  </a:cxn>
                  <a:cxn ang="0">
                    <a:pos x="T4" y="T5"/>
                  </a:cxn>
                  <a:cxn ang="0">
                    <a:pos x="T6" y="T7"/>
                  </a:cxn>
                  <a:cxn ang="0">
                    <a:pos x="T8" y="T9"/>
                  </a:cxn>
                </a:cxnLst>
                <a:rect l="0" t="0" r="r" b="b"/>
                <a:pathLst>
                  <a:path w="3" h="11">
                    <a:moveTo>
                      <a:pt x="2" y="5"/>
                    </a:moveTo>
                    <a:cubicBezTo>
                      <a:pt x="2" y="7"/>
                      <a:pt x="3" y="9"/>
                      <a:pt x="2" y="10"/>
                    </a:cubicBezTo>
                    <a:cubicBezTo>
                      <a:pt x="1" y="11"/>
                      <a:pt x="1" y="9"/>
                      <a:pt x="0" y="9"/>
                    </a:cubicBezTo>
                    <a:cubicBezTo>
                      <a:pt x="2" y="6"/>
                      <a:pt x="0" y="2"/>
                      <a:pt x="3" y="0"/>
                    </a:cubicBezTo>
                    <a:cubicBezTo>
                      <a:pt x="3" y="2"/>
                      <a:pt x="3" y="4"/>
                      <a:pt x="2"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3" name="Freeform 242"/>
              <p:cNvSpPr/>
              <p:nvPr/>
            </p:nvSpPr>
            <p:spPr bwMode="auto">
              <a:xfrm>
                <a:off x="4776775" y="4939493"/>
                <a:ext cx="59243" cy="45469"/>
              </a:xfrm>
              <a:custGeom>
                <a:avLst/>
                <a:gdLst>
                  <a:gd name="T0" fmla="*/ 11 w 18"/>
                  <a:gd name="T1" fmla="*/ 3 h 14"/>
                  <a:gd name="T2" fmla="*/ 16 w 18"/>
                  <a:gd name="T3" fmla="*/ 11 h 14"/>
                  <a:gd name="T4" fmla="*/ 11 w 18"/>
                  <a:gd name="T5" fmla="*/ 14 h 14"/>
                  <a:gd name="T6" fmla="*/ 6 w 18"/>
                  <a:gd name="T7" fmla="*/ 14 h 14"/>
                  <a:gd name="T8" fmla="*/ 4 w 18"/>
                  <a:gd name="T9" fmla="*/ 8 h 14"/>
                  <a:gd name="T10" fmla="*/ 5 w 18"/>
                  <a:gd name="T11" fmla="*/ 8 h 14"/>
                  <a:gd name="T12" fmla="*/ 1 w 18"/>
                  <a:gd name="T13" fmla="*/ 2 h 14"/>
                  <a:gd name="T14" fmla="*/ 8 w 18"/>
                  <a:gd name="T15" fmla="*/ 1 h 14"/>
                  <a:gd name="T16" fmla="*/ 11 w 18"/>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1" y="3"/>
                    </a:moveTo>
                    <a:cubicBezTo>
                      <a:pt x="12" y="6"/>
                      <a:pt x="18" y="6"/>
                      <a:pt x="16" y="11"/>
                    </a:cubicBezTo>
                    <a:cubicBezTo>
                      <a:pt x="14" y="11"/>
                      <a:pt x="13" y="13"/>
                      <a:pt x="11" y="14"/>
                    </a:cubicBezTo>
                    <a:cubicBezTo>
                      <a:pt x="6" y="14"/>
                      <a:pt x="6" y="14"/>
                      <a:pt x="6" y="14"/>
                    </a:cubicBezTo>
                    <a:cubicBezTo>
                      <a:pt x="4" y="8"/>
                      <a:pt x="4" y="8"/>
                      <a:pt x="4" y="8"/>
                    </a:cubicBezTo>
                    <a:cubicBezTo>
                      <a:pt x="4" y="8"/>
                      <a:pt x="4" y="8"/>
                      <a:pt x="5" y="8"/>
                    </a:cubicBezTo>
                    <a:cubicBezTo>
                      <a:pt x="3" y="6"/>
                      <a:pt x="0" y="4"/>
                      <a:pt x="1" y="2"/>
                    </a:cubicBezTo>
                    <a:cubicBezTo>
                      <a:pt x="3" y="0"/>
                      <a:pt x="6" y="0"/>
                      <a:pt x="8" y="1"/>
                    </a:cubicBezTo>
                    <a:cubicBezTo>
                      <a:pt x="9" y="2"/>
                      <a:pt x="10" y="3"/>
                      <a:pt x="11"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4" name="Freeform 243"/>
              <p:cNvSpPr/>
              <p:nvPr/>
            </p:nvSpPr>
            <p:spPr bwMode="auto">
              <a:xfrm>
                <a:off x="4953126" y="4946384"/>
                <a:ext cx="217683" cy="173609"/>
              </a:xfrm>
              <a:custGeom>
                <a:avLst/>
                <a:gdLst>
                  <a:gd name="T0" fmla="*/ 67 w 67"/>
                  <a:gd name="T1" fmla="*/ 5 h 53"/>
                  <a:gd name="T2" fmla="*/ 57 w 67"/>
                  <a:gd name="T3" fmla="*/ 19 h 53"/>
                  <a:gd name="T4" fmla="*/ 52 w 67"/>
                  <a:gd name="T5" fmla="*/ 23 h 53"/>
                  <a:gd name="T6" fmla="*/ 33 w 67"/>
                  <a:gd name="T7" fmla="*/ 24 h 53"/>
                  <a:gd name="T8" fmla="*/ 15 w 67"/>
                  <a:gd name="T9" fmla="*/ 28 h 53"/>
                  <a:gd name="T10" fmla="*/ 15 w 67"/>
                  <a:gd name="T11" fmla="*/ 33 h 53"/>
                  <a:gd name="T12" fmla="*/ 10 w 67"/>
                  <a:gd name="T13" fmla="*/ 39 h 53"/>
                  <a:gd name="T14" fmla="*/ 9 w 67"/>
                  <a:gd name="T15" fmla="*/ 47 h 53"/>
                  <a:gd name="T16" fmla="*/ 7 w 67"/>
                  <a:gd name="T17" fmla="*/ 52 h 53"/>
                  <a:gd name="T18" fmla="*/ 1 w 67"/>
                  <a:gd name="T19" fmla="*/ 51 h 53"/>
                  <a:gd name="T20" fmla="*/ 0 w 67"/>
                  <a:gd name="T21" fmla="*/ 47 h 53"/>
                  <a:gd name="T22" fmla="*/ 4 w 67"/>
                  <a:gd name="T23" fmla="*/ 44 h 53"/>
                  <a:gd name="T24" fmla="*/ 7 w 67"/>
                  <a:gd name="T25" fmla="*/ 36 h 53"/>
                  <a:gd name="T26" fmla="*/ 10 w 67"/>
                  <a:gd name="T27" fmla="*/ 33 h 53"/>
                  <a:gd name="T28" fmla="*/ 10 w 67"/>
                  <a:gd name="T29" fmla="*/ 28 h 53"/>
                  <a:gd name="T30" fmla="*/ 16 w 67"/>
                  <a:gd name="T31" fmla="*/ 20 h 53"/>
                  <a:gd name="T32" fmla="*/ 31 w 67"/>
                  <a:gd name="T33" fmla="*/ 14 h 53"/>
                  <a:gd name="T34" fmla="*/ 35 w 67"/>
                  <a:gd name="T35" fmla="*/ 13 h 53"/>
                  <a:gd name="T36" fmla="*/ 43 w 67"/>
                  <a:gd name="T37" fmla="*/ 16 h 53"/>
                  <a:gd name="T38" fmla="*/ 47 w 67"/>
                  <a:gd name="T39" fmla="*/ 13 h 53"/>
                  <a:gd name="T40" fmla="*/ 58 w 67"/>
                  <a:gd name="T41" fmla="*/ 10 h 53"/>
                  <a:gd name="T42" fmla="*/ 67 w 67"/>
                  <a:gd name="T43" fmla="*/ 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53">
                    <a:moveTo>
                      <a:pt x="67" y="5"/>
                    </a:moveTo>
                    <a:cubicBezTo>
                      <a:pt x="66" y="11"/>
                      <a:pt x="62" y="17"/>
                      <a:pt x="57" y="19"/>
                    </a:cubicBezTo>
                    <a:cubicBezTo>
                      <a:pt x="57" y="22"/>
                      <a:pt x="53" y="21"/>
                      <a:pt x="52" y="23"/>
                    </a:cubicBezTo>
                    <a:cubicBezTo>
                      <a:pt x="46" y="27"/>
                      <a:pt x="38" y="27"/>
                      <a:pt x="33" y="24"/>
                    </a:cubicBezTo>
                    <a:cubicBezTo>
                      <a:pt x="27" y="26"/>
                      <a:pt x="21" y="27"/>
                      <a:pt x="15" y="28"/>
                    </a:cubicBezTo>
                    <a:cubicBezTo>
                      <a:pt x="15" y="29"/>
                      <a:pt x="14" y="31"/>
                      <a:pt x="15" y="33"/>
                    </a:cubicBezTo>
                    <a:cubicBezTo>
                      <a:pt x="15" y="36"/>
                      <a:pt x="12" y="38"/>
                      <a:pt x="10" y="39"/>
                    </a:cubicBezTo>
                    <a:cubicBezTo>
                      <a:pt x="9" y="42"/>
                      <a:pt x="11" y="45"/>
                      <a:pt x="9" y="47"/>
                    </a:cubicBezTo>
                    <a:cubicBezTo>
                      <a:pt x="9" y="49"/>
                      <a:pt x="8" y="51"/>
                      <a:pt x="7" y="52"/>
                    </a:cubicBezTo>
                    <a:cubicBezTo>
                      <a:pt x="5" y="53"/>
                      <a:pt x="3" y="52"/>
                      <a:pt x="1" y="51"/>
                    </a:cubicBezTo>
                    <a:cubicBezTo>
                      <a:pt x="0" y="50"/>
                      <a:pt x="0" y="49"/>
                      <a:pt x="0" y="47"/>
                    </a:cubicBezTo>
                    <a:cubicBezTo>
                      <a:pt x="1" y="46"/>
                      <a:pt x="3" y="45"/>
                      <a:pt x="4" y="44"/>
                    </a:cubicBezTo>
                    <a:cubicBezTo>
                      <a:pt x="4" y="41"/>
                      <a:pt x="2" y="36"/>
                      <a:pt x="7" y="36"/>
                    </a:cubicBezTo>
                    <a:cubicBezTo>
                      <a:pt x="8" y="36"/>
                      <a:pt x="9" y="35"/>
                      <a:pt x="10" y="33"/>
                    </a:cubicBezTo>
                    <a:cubicBezTo>
                      <a:pt x="9" y="31"/>
                      <a:pt x="9" y="29"/>
                      <a:pt x="10" y="28"/>
                    </a:cubicBezTo>
                    <a:cubicBezTo>
                      <a:pt x="14" y="26"/>
                      <a:pt x="11" y="20"/>
                      <a:pt x="16" y="20"/>
                    </a:cubicBezTo>
                    <a:cubicBezTo>
                      <a:pt x="22" y="22"/>
                      <a:pt x="27" y="17"/>
                      <a:pt x="31" y="14"/>
                    </a:cubicBezTo>
                    <a:cubicBezTo>
                      <a:pt x="32" y="12"/>
                      <a:pt x="34" y="12"/>
                      <a:pt x="35" y="13"/>
                    </a:cubicBezTo>
                    <a:cubicBezTo>
                      <a:pt x="36" y="16"/>
                      <a:pt x="40" y="15"/>
                      <a:pt x="43" y="16"/>
                    </a:cubicBezTo>
                    <a:cubicBezTo>
                      <a:pt x="44" y="15"/>
                      <a:pt x="47" y="15"/>
                      <a:pt x="47" y="13"/>
                    </a:cubicBezTo>
                    <a:cubicBezTo>
                      <a:pt x="51" y="13"/>
                      <a:pt x="54" y="11"/>
                      <a:pt x="58" y="10"/>
                    </a:cubicBezTo>
                    <a:cubicBezTo>
                      <a:pt x="61" y="9"/>
                      <a:pt x="62" y="0"/>
                      <a:pt x="67"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5" name="Freeform 244"/>
              <p:cNvSpPr/>
              <p:nvPr/>
            </p:nvSpPr>
            <p:spPr bwMode="auto">
              <a:xfrm>
                <a:off x="4191236" y="4982208"/>
                <a:ext cx="19288" cy="75782"/>
              </a:xfrm>
              <a:custGeom>
                <a:avLst/>
                <a:gdLst>
                  <a:gd name="T0" fmla="*/ 6 w 6"/>
                  <a:gd name="T1" fmla="*/ 17 h 23"/>
                  <a:gd name="T2" fmla="*/ 4 w 6"/>
                  <a:gd name="T3" fmla="*/ 22 h 23"/>
                  <a:gd name="T4" fmla="*/ 3 w 6"/>
                  <a:gd name="T5" fmla="*/ 14 h 23"/>
                  <a:gd name="T6" fmla="*/ 3 w 6"/>
                  <a:gd name="T7" fmla="*/ 7 h 23"/>
                  <a:gd name="T8" fmla="*/ 3 w 6"/>
                  <a:gd name="T9" fmla="*/ 3 h 23"/>
                  <a:gd name="T10" fmla="*/ 2 w 6"/>
                  <a:gd name="T11" fmla="*/ 1 h 23"/>
                  <a:gd name="T12" fmla="*/ 2 w 6"/>
                  <a:gd name="T13" fmla="*/ 1 h 23"/>
                  <a:gd name="T14" fmla="*/ 3 w 6"/>
                  <a:gd name="T15" fmla="*/ 0 h 23"/>
                  <a:gd name="T16" fmla="*/ 6 w 6"/>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3">
                    <a:moveTo>
                      <a:pt x="6" y="17"/>
                    </a:moveTo>
                    <a:cubicBezTo>
                      <a:pt x="5" y="19"/>
                      <a:pt x="6" y="23"/>
                      <a:pt x="4" y="22"/>
                    </a:cubicBezTo>
                    <a:cubicBezTo>
                      <a:pt x="1" y="19"/>
                      <a:pt x="4" y="17"/>
                      <a:pt x="3" y="14"/>
                    </a:cubicBezTo>
                    <a:cubicBezTo>
                      <a:pt x="4" y="12"/>
                      <a:pt x="2" y="10"/>
                      <a:pt x="3" y="7"/>
                    </a:cubicBezTo>
                    <a:cubicBezTo>
                      <a:pt x="3" y="6"/>
                      <a:pt x="0" y="4"/>
                      <a:pt x="3" y="3"/>
                    </a:cubicBezTo>
                    <a:cubicBezTo>
                      <a:pt x="2" y="1"/>
                      <a:pt x="2" y="1"/>
                      <a:pt x="2" y="1"/>
                    </a:cubicBezTo>
                    <a:cubicBezTo>
                      <a:pt x="2" y="1"/>
                      <a:pt x="2" y="1"/>
                      <a:pt x="2" y="1"/>
                    </a:cubicBezTo>
                    <a:cubicBezTo>
                      <a:pt x="3" y="0"/>
                      <a:pt x="3" y="0"/>
                      <a:pt x="3" y="0"/>
                    </a:cubicBezTo>
                    <a:cubicBezTo>
                      <a:pt x="4" y="5"/>
                      <a:pt x="6" y="11"/>
                      <a:pt x="6" y="1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6" name="Freeform 245"/>
              <p:cNvSpPr/>
              <p:nvPr/>
            </p:nvSpPr>
            <p:spPr bwMode="auto">
              <a:xfrm>
                <a:off x="4375853" y="4984965"/>
                <a:ext cx="104708" cy="68893"/>
              </a:xfrm>
              <a:custGeom>
                <a:avLst/>
                <a:gdLst>
                  <a:gd name="T0" fmla="*/ 32 w 32"/>
                  <a:gd name="T1" fmla="*/ 0 h 21"/>
                  <a:gd name="T2" fmla="*/ 32 w 32"/>
                  <a:gd name="T3" fmla="*/ 7 h 21"/>
                  <a:gd name="T4" fmla="*/ 26 w 32"/>
                  <a:gd name="T5" fmla="*/ 9 h 21"/>
                  <a:gd name="T6" fmla="*/ 26 w 32"/>
                  <a:gd name="T7" fmla="*/ 14 h 21"/>
                  <a:gd name="T8" fmla="*/ 19 w 32"/>
                  <a:gd name="T9" fmla="*/ 15 h 21"/>
                  <a:gd name="T10" fmla="*/ 7 w 32"/>
                  <a:gd name="T11" fmla="*/ 21 h 21"/>
                  <a:gd name="T12" fmla="*/ 0 w 32"/>
                  <a:gd name="T13" fmla="*/ 18 h 21"/>
                  <a:gd name="T14" fmla="*/ 7 w 32"/>
                  <a:gd name="T15" fmla="*/ 17 h 21"/>
                  <a:gd name="T16" fmla="*/ 19 w 32"/>
                  <a:gd name="T17" fmla="*/ 13 h 21"/>
                  <a:gd name="T18" fmla="*/ 27 w 32"/>
                  <a:gd name="T19" fmla="*/ 7 h 21"/>
                  <a:gd name="T20" fmla="*/ 32 w 32"/>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21">
                    <a:moveTo>
                      <a:pt x="32" y="0"/>
                    </a:moveTo>
                    <a:cubicBezTo>
                      <a:pt x="32" y="2"/>
                      <a:pt x="31" y="5"/>
                      <a:pt x="32" y="7"/>
                    </a:cubicBezTo>
                    <a:cubicBezTo>
                      <a:pt x="30" y="8"/>
                      <a:pt x="26" y="6"/>
                      <a:pt x="26" y="9"/>
                    </a:cubicBezTo>
                    <a:cubicBezTo>
                      <a:pt x="26" y="11"/>
                      <a:pt x="26" y="12"/>
                      <a:pt x="26" y="14"/>
                    </a:cubicBezTo>
                    <a:cubicBezTo>
                      <a:pt x="23" y="15"/>
                      <a:pt x="22" y="14"/>
                      <a:pt x="19" y="15"/>
                    </a:cubicBezTo>
                    <a:cubicBezTo>
                      <a:pt x="17" y="19"/>
                      <a:pt x="12" y="19"/>
                      <a:pt x="7" y="21"/>
                    </a:cubicBezTo>
                    <a:cubicBezTo>
                      <a:pt x="5" y="20"/>
                      <a:pt x="2" y="20"/>
                      <a:pt x="0" y="18"/>
                    </a:cubicBezTo>
                    <a:cubicBezTo>
                      <a:pt x="2" y="17"/>
                      <a:pt x="5" y="18"/>
                      <a:pt x="7" y="17"/>
                    </a:cubicBezTo>
                    <a:cubicBezTo>
                      <a:pt x="12" y="19"/>
                      <a:pt x="15" y="15"/>
                      <a:pt x="19" y="13"/>
                    </a:cubicBezTo>
                    <a:cubicBezTo>
                      <a:pt x="22" y="11"/>
                      <a:pt x="23" y="8"/>
                      <a:pt x="27" y="7"/>
                    </a:cubicBezTo>
                    <a:cubicBezTo>
                      <a:pt x="29" y="5"/>
                      <a:pt x="28" y="0"/>
                      <a:pt x="32"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7" name="Freeform 246"/>
              <p:cNvSpPr/>
              <p:nvPr/>
            </p:nvSpPr>
            <p:spPr bwMode="auto">
              <a:xfrm>
                <a:off x="4738199" y="4984966"/>
                <a:ext cx="61998" cy="46847"/>
              </a:xfrm>
              <a:custGeom>
                <a:avLst/>
                <a:gdLst>
                  <a:gd name="T0" fmla="*/ 18 w 19"/>
                  <a:gd name="T1" fmla="*/ 4 h 14"/>
                  <a:gd name="T2" fmla="*/ 18 w 19"/>
                  <a:gd name="T3" fmla="*/ 4 h 14"/>
                  <a:gd name="T4" fmla="*/ 13 w 19"/>
                  <a:gd name="T5" fmla="*/ 14 h 14"/>
                  <a:gd name="T6" fmla="*/ 2 w 19"/>
                  <a:gd name="T7" fmla="*/ 8 h 14"/>
                  <a:gd name="T8" fmla="*/ 3 w 19"/>
                  <a:gd name="T9" fmla="*/ 3 h 14"/>
                  <a:gd name="T10" fmla="*/ 6 w 19"/>
                  <a:gd name="T11" fmla="*/ 4 h 14"/>
                  <a:gd name="T12" fmla="*/ 13 w 19"/>
                  <a:gd name="T13" fmla="*/ 0 h 14"/>
                  <a:gd name="T14" fmla="*/ 18 w 19"/>
                  <a:gd name="T15" fmla="*/ 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4">
                    <a:moveTo>
                      <a:pt x="18" y="4"/>
                    </a:moveTo>
                    <a:cubicBezTo>
                      <a:pt x="18" y="4"/>
                      <a:pt x="18" y="4"/>
                      <a:pt x="18" y="4"/>
                    </a:cubicBezTo>
                    <a:cubicBezTo>
                      <a:pt x="19" y="8"/>
                      <a:pt x="16" y="11"/>
                      <a:pt x="13" y="14"/>
                    </a:cubicBezTo>
                    <a:cubicBezTo>
                      <a:pt x="8" y="14"/>
                      <a:pt x="6" y="9"/>
                      <a:pt x="2" y="8"/>
                    </a:cubicBezTo>
                    <a:cubicBezTo>
                      <a:pt x="2" y="7"/>
                      <a:pt x="0" y="4"/>
                      <a:pt x="3" y="3"/>
                    </a:cubicBezTo>
                    <a:cubicBezTo>
                      <a:pt x="4" y="3"/>
                      <a:pt x="5" y="4"/>
                      <a:pt x="6" y="4"/>
                    </a:cubicBezTo>
                    <a:cubicBezTo>
                      <a:pt x="8" y="4"/>
                      <a:pt x="12" y="3"/>
                      <a:pt x="13" y="0"/>
                    </a:cubicBezTo>
                    <a:cubicBezTo>
                      <a:pt x="15" y="0"/>
                      <a:pt x="16" y="2"/>
                      <a:pt x="18"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8" name="Freeform 247"/>
              <p:cNvSpPr/>
              <p:nvPr/>
            </p:nvSpPr>
            <p:spPr bwMode="auto">
              <a:xfrm>
                <a:off x="4848418" y="4984967"/>
                <a:ext cx="59243" cy="73027"/>
              </a:xfrm>
              <a:custGeom>
                <a:avLst/>
                <a:gdLst>
                  <a:gd name="T0" fmla="*/ 12 w 18"/>
                  <a:gd name="T1" fmla="*/ 4 h 22"/>
                  <a:gd name="T2" fmla="*/ 13 w 18"/>
                  <a:gd name="T3" fmla="*/ 5 h 22"/>
                  <a:gd name="T4" fmla="*/ 13 w 18"/>
                  <a:gd name="T5" fmla="*/ 5 h 22"/>
                  <a:gd name="T6" fmla="*/ 13 w 18"/>
                  <a:gd name="T7" fmla="*/ 6 h 22"/>
                  <a:gd name="T8" fmla="*/ 14 w 18"/>
                  <a:gd name="T9" fmla="*/ 7 h 22"/>
                  <a:gd name="T10" fmla="*/ 17 w 18"/>
                  <a:gd name="T11" fmla="*/ 13 h 22"/>
                  <a:gd name="T12" fmla="*/ 17 w 18"/>
                  <a:gd name="T13" fmla="*/ 18 h 22"/>
                  <a:gd name="T14" fmla="*/ 3 w 18"/>
                  <a:gd name="T15" fmla="*/ 21 h 22"/>
                  <a:gd name="T16" fmla="*/ 2 w 18"/>
                  <a:gd name="T17" fmla="*/ 16 h 22"/>
                  <a:gd name="T18" fmla="*/ 8 w 18"/>
                  <a:gd name="T19" fmla="*/ 10 h 22"/>
                  <a:gd name="T20" fmla="*/ 5 w 18"/>
                  <a:gd name="T21" fmla="*/ 6 h 22"/>
                  <a:gd name="T22" fmla="*/ 1 w 18"/>
                  <a:gd name="T23" fmla="*/ 4 h 22"/>
                  <a:gd name="T24" fmla="*/ 2 w 18"/>
                  <a:gd name="T25" fmla="*/ 0 h 22"/>
                  <a:gd name="T26" fmla="*/ 12 w 18"/>
                  <a:gd name="T2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22">
                    <a:moveTo>
                      <a:pt x="12" y="4"/>
                    </a:moveTo>
                    <a:cubicBezTo>
                      <a:pt x="11" y="4"/>
                      <a:pt x="12" y="6"/>
                      <a:pt x="13" y="5"/>
                    </a:cubicBezTo>
                    <a:cubicBezTo>
                      <a:pt x="13" y="5"/>
                      <a:pt x="13" y="5"/>
                      <a:pt x="13" y="5"/>
                    </a:cubicBezTo>
                    <a:cubicBezTo>
                      <a:pt x="13" y="6"/>
                      <a:pt x="13" y="6"/>
                      <a:pt x="13" y="6"/>
                    </a:cubicBezTo>
                    <a:cubicBezTo>
                      <a:pt x="13" y="6"/>
                      <a:pt x="14" y="6"/>
                      <a:pt x="14" y="7"/>
                    </a:cubicBezTo>
                    <a:cubicBezTo>
                      <a:pt x="12" y="9"/>
                      <a:pt x="16" y="11"/>
                      <a:pt x="17" y="13"/>
                    </a:cubicBezTo>
                    <a:cubicBezTo>
                      <a:pt x="18" y="15"/>
                      <a:pt x="17" y="17"/>
                      <a:pt x="17" y="18"/>
                    </a:cubicBezTo>
                    <a:cubicBezTo>
                      <a:pt x="12" y="20"/>
                      <a:pt x="8" y="22"/>
                      <a:pt x="3" y="21"/>
                    </a:cubicBezTo>
                    <a:cubicBezTo>
                      <a:pt x="2" y="19"/>
                      <a:pt x="2" y="18"/>
                      <a:pt x="2" y="16"/>
                    </a:cubicBezTo>
                    <a:cubicBezTo>
                      <a:pt x="4" y="14"/>
                      <a:pt x="9" y="14"/>
                      <a:pt x="8" y="10"/>
                    </a:cubicBezTo>
                    <a:cubicBezTo>
                      <a:pt x="8" y="8"/>
                      <a:pt x="6" y="6"/>
                      <a:pt x="5" y="6"/>
                    </a:cubicBezTo>
                    <a:cubicBezTo>
                      <a:pt x="3" y="5"/>
                      <a:pt x="1" y="6"/>
                      <a:pt x="1" y="4"/>
                    </a:cubicBezTo>
                    <a:cubicBezTo>
                      <a:pt x="1" y="3"/>
                      <a:pt x="0" y="1"/>
                      <a:pt x="2" y="0"/>
                    </a:cubicBezTo>
                    <a:cubicBezTo>
                      <a:pt x="6" y="0"/>
                      <a:pt x="8" y="4"/>
                      <a:pt x="12"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49" name="Freeform 248"/>
              <p:cNvSpPr/>
              <p:nvPr/>
            </p:nvSpPr>
            <p:spPr bwMode="auto">
              <a:xfrm>
                <a:off x="4134751" y="5008389"/>
                <a:ext cx="20666" cy="52358"/>
              </a:xfrm>
              <a:custGeom>
                <a:avLst/>
                <a:gdLst>
                  <a:gd name="T0" fmla="*/ 5 w 6"/>
                  <a:gd name="T1" fmla="*/ 2 h 16"/>
                  <a:gd name="T2" fmla="*/ 3 w 6"/>
                  <a:gd name="T3" fmla="*/ 6 h 16"/>
                  <a:gd name="T4" fmla="*/ 6 w 6"/>
                  <a:gd name="T5" fmla="*/ 16 h 16"/>
                  <a:gd name="T6" fmla="*/ 3 w 6"/>
                  <a:gd name="T7" fmla="*/ 14 h 16"/>
                  <a:gd name="T8" fmla="*/ 2 w 6"/>
                  <a:gd name="T9" fmla="*/ 1 h 16"/>
                  <a:gd name="T10" fmla="*/ 5 w 6"/>
                  <a:gd name="T11" fmla="*/ 2 h 16"/>
                </a:gdLst>
                <a:ahLst/>
                <a:cxnLst>
                  <a:cxn ang="0">
                    <a:pos x="T0" y="T1"/>
                  </a:cxn>
                  <a:cxn ang="0">
                    <a:pos x="T2" y="T3"/>
                  </a:cxn>
                  <a:cxn ang="0">
                    <a:pos x="T4" y="T5"/>
                  </a:cxn>
                  <a:cxn ang="0">
                    <a:pos x="T6" y="T7"/>
                  </a:cxn>
                  <a:cxn ang="0">
                    <a:pos x="T8" y="T9"/>
                  </a:cxn>
                  <a:cxn ang="0">
                    <a:pos x="T10" y="T11"/>
                  </a:cxn>
                </a:cxnLst>
                <a:rect l="0" t="0" r="r" b="b"/>
                <a:pathLst>
                  <a:path w="6" h="16">
                    <a:moveTo>
                      <a:pt x="5" y="2"/>
                    </a:moveTo>
                    <a:cubicBezTo>
                      <a:pt x="5" y="4"/>
                      <a:pt x="4" y="5"/>
                      <a:pt x="3" y="6"/>
                    </a:cubicBezTo>
                    <a:cubicBezTo>
                      <a:pt x="5" y="9"/>
                      <a:pt x="5" y="12"/>
                      <a:pt x="6" y="16"/>
                    </a:cubicBezTo>
                    <a:cubicBezTo>
                      <a:pt x="5" y="16"/>
                      <a:pt x="4" y="15"/>
                      <a:pt x="3" y="14"/>
                    </a:cubicBezTo>
                    <a:cubicBezTo>
                      <a:pt x="3" y="9"/>
                      <a:pt x="0" y="6"/>
                      <a:pt x="2" y="1"/>
                    </a:cubicBezTo>
                    <a:cubicBezTo>
                      <a:pt x="3" y="0"/>
                      <a:pt x="5" y="1"/>
                      <a:pt x="5"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0" name="Freeform 249"/>
              <p:cNvSpPr/>
              <p:nvPr/>
            </p:nvSpPr>
            <p:spPr bwMode="auto">
              <a:xfrm>
                <a:off x="4900774" y="5011143"/>
                <a:ext cx="68887" cy="114361"/>
              </a:xfrm>
              <a:custGeom>
                <a:avLst/>
                <a:gdLst>
                  <a:gd name="T0" fmla="*/ 20 w 21"/>
                  <a:gd name="T1" fmla="*/ 5 h 35"/>
                  <a:gd name="T2" fmla="*/ 19 w 21"/>
                  <a:gd name="T3" fmla="*/ 12 h 35"/>
                  <a:gd name="T4" fmla="*/ 14 w 21"/>
                  <a:gd name="T5" fmla="*/ 16 h 35"/>
                  <a:gd name="T6" fmla="*/ 14 w 21"/>
                  <a:gd name="T7" fmla="*/ 25 h 35"/>
                  <a:gd name="T8" fmla="*/ 12 w 21"/>
                  <a:gd name="T9" fmla="*/ 30 h 35"/>
                  <a:gd name="T10" fmla="*/ 3 w 21"/>
                  <a:gd name="T11" fmla="*/ 33 h 35"/>
                  <a:gd name="T12" fmla="*/ 0 w 21"/>
                  <a:gd name="T13" fmla="*/ 30 h 35"/>
                  <a:gd name="T14" fmla="*/ 2 w 21"/>
                  <a:gd name="T15" fmla="*/ 20 h 35"/>
                  <a:gd name="T16" fmla="*/ 4 w 21"/>
                  <a:gd name="T17" fmla="*/ 17 h 35"/>
                  <a:gd name="T18" fmla="*/ 10 w 21"/>
                  <a:gd name="T19" fmla="*/ 14 h 35"/>
                  <a:gd name="T20" fmla="*/ 9 w 21"/>
                  <a:gd name="T21" fmla="*/ 7 h 35"/>
                  <a:gd name="T22" fmla="*/ 18 w 21"/>
                  <a:gd name="T23" fmla="*/ 1 h 35"/>
                  <a:gd name="T24" fmla="*/ 20 w 21"/>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5">
                    <a:moveTo>
                      <a:pt x="20" y="5"/>
                    </a:moveTo>
                    <a:cubicBezTo>
                      <a:pt x="21" y="7"/>
                      <a:pt x="20" y="10"/>
                      <a:pt x="19" y="12"/>
                    </a:cubicBezTo>
                    <a:cubicBezTo>
                      <a:pt x="18" y="13"/>
                      <a:pt x="14" y="13"/>
                      <a:pt x="14" y="16"/>
                    </a:cubicBezTo>
                    <a:cubicBezTo>
                      <a:pt x="12" y="19"/>
                      <a:pt x="12" y="23"/>
                      <a:pt x="14" y="25"/>
                    </a:cubicBezTo>
                    <a:cubicBezTo>
                      <a:pt x="12" y="27"/>
                      <a:pt x="14" y="29"/>
                      <a:pt x="12" y="30"/>
                    </a:cubicBezTo>
                    <a:cubicBezTo>
                      <a:pt x="10" y="35"/>
                      <a:pt x="6" y="29"/>
                      <a:pt x="3" y="33"/>
                    </a:cubicBezTo>
                    <a:cubicBezTo>
                      <a:pt x="2" y="33"/>
                      <a:pt x="0" y="31"/>
                      <a:pt x="0" y="30"/>
                    </a:cubicBezTo>
                    <a:cubicBezTo>
                      <a:pt x="0" y="26"/>
                      <a:pt x="6" y="24"/>
                      <a:pt x="2" y="20"/>
                    </a:cubicBezTo>
                    <a:cubicBezTo>
                      <a:pt x="2" y="19"/>
                      <a:pt x="2" y="17"/>
                      <a:pt x="4" y="17"/>
                    </a:cubicBezTo>
                    <a:cubicBezTo>
                      <a:pt x="6" y="17"/>
                      <a:pt x="8" y="16"/>
                      <a:pt x="10" y="14"/>
                    </a:cubicBezTo>
                    <a:cubicBezTo>
                      <a:pt x="12" y="12"/>
                      <a:pt x="9" y="10"/>
                      <a:pt x="9" y="7"/>
                    </a:cubicBezTo>
                    <a:cubicBezTo>
                      <a:pt x="12" y="5"/>
                      <a:pt x="14" y="0"/>
                      <a:pt x="18" y="1"/>
                    </a:cubicBezTo>
                    <a:lnTo>
                      <a:pt x="20" y="5"/>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1" name="Freeform 250"/>
              <p:cNvSpPr/>
              <p:nvPr/>
            </p:nvSpPr>
            <p:spPr bwMode="auto">
              <a:xfrm>
                <a:off x="5148767" y="5024920"/>
                <a:ext cx="126752" cy="143296"/>
              </a:xfrm>
              <a:custGeom>
                <a:avLst/>
                <a:gdLst>
                  <a:gd name="T0" fmla="*/ 11 w 39"/>
                  <a:gd name="T1" fmla="*/ 2 h 44"/>
                  <a:gd name="T2" fmla="*/ 20 w 39"/>
                  <a:gd name="T3" fmla="*/ 9 h 44"/>
                  <a:gd name="T4" fmla="*/ 19 w 39"/>
                  <a:gd name="T5" fmla="*/ 13 h 44"/>
                  <a:gd name="T6" fmla="*/ 26 w 39"/>
                  <a:gd name="T7" fmla="*/ 19 h 44"/>
                  <a:gd name="T8" fmla="*/ 33 w 39"/>
                  <a:gd name="T9" fmla="*/ 26 h 44"/>
                  <a:gd name="T10" fmla="*/ 31 w 39"/>
                  <a:gd name="T11" fmla="*/ 31 h 44"/>
                  <a:gd name="T12" fmla="*/ 35 w 39"/>
                  <a:gd name="T13" fmla="*/ 38 h 44"/>
                  <a:gd name="T14" fmla="*/ 35 w 39"/>
                  <a:gd name="T15" fmla="*/ 44 h 44"/>
                  <a:gd name="T16" fmla="*/ 25 w 39"/>
                  <a:gd name="T17" fmla="*/ 36 h 44"/>
                  <a:gd name="T18" fmla="*/ 26 w 39"/>
                  <a:gd name="T19" fmla="*/ 28 h 44"/>
                  <a:gd name="T20" fmla="*/ 24 w 39"/>
                  <a:gd name="T21" fmla="*/ 23 h 44"/>
                  <a:gd name="T22" fmla="*/ 21 w 39"/>
                  <a:gd name="T23" fmla="*/ 33 h 44"/>
                  <a:gd name="T24" fmla="*/ 17 w 39"/>
                  <a:gd name="T25" fmla="*/ 31 h 44"/>
                  <a:gd name="T26" fmla="*/ 17 w 39"/>
                  <a:gd name="T27" fmla="*/ 22 h 44"/>
                  <a:gd name="T28" fmla="*/ 8 w 39"/>
                  <a:gd name="T29" fmla="*/ 20 h 44"/>
                  <a:gd name="T30" fmla="*/ 13 w 39"/>
                  <a:gd name="T31" fmla="*/ 10 h 44"/>
                  <a:gd name="T32" fmla="*/ 8 w 39"/>
                  <a:gd name="T33" fmla="*/ 6 h 44"/>
                  <a:gd name="T34" fmla="*/ 2 w 39"/>
                  <a:gd name="T35" fmla="*/ 4 h 44"/>
                  <a:gd name="T36" fmla="*/ 2 w 39"/>
                  <a:gd name="T37" fmla="*/ 0 h 44"/>
                  <a:gd name="T38" fmla="*/ 11 w 39"/>
                  <a:gd name="T3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11" y="2"/>
                    </a:moveTo>
                    <a:cubicBezTo>
                      <a:pt x="14" y="5"/>
                      <a:pt x="19" y="4"/>
                      <a:pt x="20" y="9"/>
                    </a:cubicBezTo>
                    <a:cubicBezTo>
                      <a:pt x="20" y="10"/>
                      <a:pt x="19" y="11"/>
                      <a:pt x="19" y="13"/>
                    </a:cubicBezTo>
                    <a:cubicBezTo>
                      <a:pt x="21" y="15"/>
                      <a:pt x="22" y="20"/>
                      <a:pt x="26" y="19"/>
                    </a:cubicBezTo>
                    <a:cubicBezTo>
                      <a:pt x="28" y="21"/>
                      <a:pt x="32" y="22"/>
                      <a:pt x="33" y="26"/>
                    </a:cubicBezTo>
                    <a:cubicBezTo>
                      <a:pt x="32" y="27"/>
                      <a:pt x="31" y="29"/>
                      <a:pt x="31" y="31"/>
                    </a:cubicBezTo>
                    <a:cubicBezTo>
                      <a:pt x="33" y="33"/>
                      <a:pt x="32" y="36"/>
                      <a:pt x="35" y="38"/>
                    </a:cubicBezTo>
                    <a:cubicBezTo>
                      <a:pt x="34" y="41"/>
                      <a:pt x="39" y="42"/>
                      <a:pt x="35" y="44"/>
                    </a:cubicBezTo>
                    <a:cubicBezTo>
                      <a:pt x="31" y="42"/>
                      <a:pt x="26" y="41"/>
                      <a:pt x="25" y="36"/>
                    </a:cubicBezTo>
                    <a:cubicBezTo>
                      <a:pt x="24" y="33"/>
                      <a:pt x="29" y="31"/>
                      <a:pt x="26" y="28"/>
                    </a:cubicBezTo>
                    <a:cubicBezTo>
                      <a:pt x="25" y="26"/>
                      <a:pt x="27" y="23"/>
                      <a:pt x="24" y="23"/>
                    </a:cubicBezTo>
                    <a:cubicBezTo>
                      <a:pt x="22" y="26"/>
                      <a:pt x="26" y="31"/>
                      <a:pt x="21" y="33"/>
                    </a:cubicBezTo>
                    <a:cubicBezTo>
                      <a:pt x="19" y="34"/>
                      <a:pt x="18" y="33"/>
                      <a:pt x="17" y="31"/>
                    </a:cubicBezTo>
                    <a:cubicBezTo>
                      <a:pt x="16" y="28"/>
                      <a:pt x="16" y="25"/>
                      <a:pt x="17" y="22"/>
                    </a:cubicBezTo>
                    <a:cubicBezTo>
                      <a:pt x="14" y="20"/>
                      <a:pt x="10" y="25"/>
                      <a:pt x="8" y="20"/>
                    </a:cubicBezTo>
                    <a:cubicBezTo>
                      <a:pt x="9" y="16"/>
                      <a:pt x="15" y="14"/>
                      <a:pt x="13" y="10"/>
                    </a:cubicBezTo>
                    <a:cubicBezTo>
                      <a:pt x="12" y="8"/>
                      <a:pt x="10" y="6"/>
                      <a:pt x="8" y="6"/>
                    </a:cubicBezTo>
                    <a:cubicBezTo>
                      <a:pt x="6" y="6"/>
                      <a:pt x="3" y="6"/>
                      <a:pt x="2" y="4"/>
                    </a:cubicBezTo>
                    <a:cubicBezTo>
                      <a:pt x="1" y="3"/>
                      <a:pt x="0" y="1"/>
                      <a:pt x="2" y="0"/>
                    </a:cubicBezTo>
                    <a:cubicBezTo>
                      <a:pt x="4" y="2"/>
                      <a:pt x="8" y="1"/>
                      <a:pt x="11"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2" name="Freeform 251"/>
              <p:cNvSpPr/>
              <p:nvPr/>
            </p:nvSpPr>
            <p:spPr bwMode="auto">
              <a:xfrm>
                <a:off x="4614205" y="5031809"/>
                <a:ext cx="23422" cy="26178"/>
              </a:xfrm>
              <a:custGeom>
                <a:avLst/>
                <a:gdLst>
                  <a:gd name="T0" fmla="*/ 6 w 7"/>
                  <a:gd name="T1" fmla="*/ 4 h 8"/>
                  <a:gd name="T2" fmla="*/ 3 w 7"/>
                  <a:gd name="T3" fmla="*/ 8 h 8"/>
                  <a:gd name="T4" fmla="*/ 0 w 7"/>
                  <a:gd name="T5" fmla="*/ 6 h 8"/>
                  <a:gd name="T6" fmla="*/ 3 w 7"/>
                  <a:gd name="T7" fmla="*/ 0 h 8"/>
                  <a:gd name="T8" fmla="*/ 6 w 7"/>
                  <a:gd name="T9" fmla="*/ 4 h 8"/>
                </a:gdLst>
                <a:ahLst/>
                <a:cxnLst>
                  <a:cxn ang="0">
                    <a:pos x="T0" y="T1"/>
                  </a:cxn>
                  <a:cxn ang="0">
                    <a:pos x="T2" y="T3"/>
                  </a:cxn>
                  <a:cxn ang="0">
                    <a:pos x="T4" y="T5"/>
                  </a:cxn>
                  <a:cxn ang="0">
                    <a:pos x="T6" y="T7"/>
                  </a:cxn>
                  <a:cxn ang="0">
                    <a:pos x="T8" y="T9"/>
                  </a:cxn>
                </a:cxnLst>
                <a:rect l="0" t="0" r="r" b="b"/>
                <a:pathLst>
                  <a:path w="7" h="8">
                    <a:moveTo>
                      <a:pt x="6" y="4"/>
                    </a:moveTo>
                    <a:cubicBezTo>
                      <a:pt x="7" y="6"/>
                      <a:pt x="5" y="8"/>
                      <a:pt x="3" y="8"/>
                    </a:cubicBezTo>
                    <a:cubicBezTo>
                      <a:pt x="2" y="8"/>
                      <a:pt x="1" y="7"/>
                      <a:pt x="0" y="6"/>
                    </a:cubicBezTo>
                    <a:cubicBezTo>
                      <a:pt x="2" y="4"/>
                      <a:pt x="1" y="1"/>
                      <a:pt x="3" y="0"/>
                    </a:cubicBezTo>
                    <a:cubicBezTo>
                      <a:pt x="4" y="0"/>
                      <a:pt x="5" y="3"/>
                      <a:pt x="6"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3" name="Freeform 252"/>
              <p:cNvSpPr/>
              <p:nvPr/>
            </p:nvSpPr>
            <p:spPr bwMode="auto">
              <a:xfrm>
                <a:off x="4750600" y="5031808"/>
                <a:ext cx="52354" cy="52358"/>
              </a:xfrm>
              <a:custGeom>
                <a:avLst/>
                <a:gdLst>
                  <a:gd name="T0" fmla="*/ 16 w 16"/>
                  <a:gd name="T1" fmla="*/ 10 h 16"/>
                  <a:gd name="T2" fmla="*/ 13 w 16"/>
                  <a:gd name="T3" fmla="*/ 15 h 16"/>
                  <a:gd name="T4" fmla="*/ 2 w 16"/>
                  <a:gd name="T5" fmla="*/ 15 h 16"/>
                  <a:gd name="T6" fmla="*/ 1 w 16"/>
                  <a:gd name="T7" fmla="*/ 11 h 16"/>
                  <a:gd name="T8" fmla="*/ 5 w 16"/>
                  <a:gd name="T9" fmla="*/ 9 h 16"/>
                  <a:gd name="T10" fmla="*/ 4 w 16"/>
                  <a:gd name="T11" fmla="*/ 3 h 16"/>
                  <a:gd name="T12" fmla="*/ 13 w 16"/>
                  <a:gd name="T13" fmla="*/ 7 h 16"/>
                  <a:gd name="T14" fmla="*/ 16 w 16"/>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6" y="10"/>
                    </a:moveTo>
                    <a:cubicBezTo>
                      <a:pt x="16" y="12"/>
                      <a:pt x="15" y="14"/>
                      <a:pt x="13" y="15"/>
                    </a:cubicBezTo>
                    <a:cubicBezTo>
                      <a:pt x="9" y="14"/>
                      <a:pt x="5" y="16"/>
                      <a:pt x="2" y="15"/>
                    </a:cubicBezTo>
                    <a:cubicBezTo>
                      <a:pt x="1" y="14"/>
                      <a:pt x="0" y="12"/>
                      <a:pt x="1" y="11"/>
                    </a:cubicBezTo>
                    <a:cubicBezTo>
                      <a:pt x="2" y="9"/>
                      <a:pt x="5" y="11"/>
                      <a:pt x="5" y="9"/>
                    </a:cubicBezTo>
                    <a:cubicBezTo>
                      <a:pt x="4" y="7"/>
                      <a:pt x="4" y="5"/>
                      <a:pt x="4" y="3"/>
                    </a:cubicBezTo>
                    <a:cubicBezTo>
                      <a:pt x="9" y="0"/>
                      <a:pt x="10" y="6"/>
                      <a:pt x="13" y="7"/>
                    </a:cubicBezTo>
                    <a:lnTo>
                      <a:pt x="16" y="1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4" name="Freeform 253"/>
              <p:cNvSpPr/>
              <p:nvPr/>
            </p:nvSpPr>
            <p:spPr bwMode="auto">
              <a:xfrm>
                <a:off x="5072991" y="5037319"/>
                <a:ext cx="97820" cy="66137"/>
              </a:xfrm>
              <a:custGeom>
                <a:avLst/>
                <a:gdLst>
                  <a:gd name="T0" fmla="*/ 24 w 30"/>
                  <a:gd name="T1" fmla="*/ 3 h 20"/>
                  <a:gd name="T2" fmla="*/ 28 w 30"/>
                  <a:gd name="T3" fmla="*/ 6 h 20"/>
                  <a:gd name="T4" fmla="*/ 29 w 30"/>
                  <a:gd name="T5" fmla="*/ 13 h 20"/>
                  <a:gd name="T6" fmla="*/ 24 w 30"/>
                  <a:gd name="T7" fmla="*/ 16 h 20"/>
                  <a:gd name="T8" fmla="*/ 22 w 30"/>
                  <a:gd name="T9" fmla="*/ 8 h 20"/>
                  <a:gd name="T10" fmla="*/ 12 w 30"/>
                  <a:gd name="T11" fmla="*/ 7 h 20"/>
                  <a:gd name="T12" fmla="*/ 16 w 30"/>
                  <a:gd name="T13" fmla="*/ 15 h 20"/>
                  <a:gd name="T14" fmla="*/ 14 w 30"/>
                  <a:gd name="T15" fmla="*/ 19 h 20"/>
                  <a:gd name="T16" fmla="*/ 9 w 30"/>
                  <a:gd name="T17" fmla="*/ 17 h 20"/>
                  <a:gd name="T18" fmla="*/ 2 w 30"/>
                  <a:gd name="T19" fmla="*/ 16 h 20"/>
                  <a:gd name="T20" fmla="*/ 5 w 30"/>
                  <a:gd name="T21" fmla="*/ 9 h 20"/>
                  <a:gd name="T22" fmla="*/ 5 w 30"/>
                  <a:gd name="T23" fmla="*/ 4 h 20"/>
                  <a:gd name="T24" fmla="*/ 13 w 30"/>
                  <a:gd name="T25" fmla="*/ 1 h 20"/>
                  <a:gd name="T26" fmla="*/ 24 w 30"/>
                  <a:gd name="T27"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0">
                    <a:moveTo>
                      <a:pt x="24" y="3"/>
                    </a:moveTo>
                    <a:cubicBezTo>
                      <a:pt x="25" y="2"/>
                      <a:pt x="27" y="5"/>
                      <a:pt x="28" y="6"/>
                    </a:cubicBezTo>
                    <a:cubicBezTo>
                      <a:pt x="29" y="8"/>
                      <a:pt x="30" y="11"/>
                      <a:pt x="29" y="13"/>
                    </a:cubicBezTo>
                    <a:cubicBezTo>
                      <a:pt x="27" y="14"/>
                      <a:pt x="26" y="18"/>
                      <a:pt x="24" y="16"/>
                    </a:cubicBezTo>
                    <a:cubicBezTo>
                      <a:pt x="21" y="14"/>
                      <a:pt x="25" y="10"/>
                      <a:pt x="22" y="8"/>
                    </a:cubicBezTo>
                    <a:cubicBezTo>
                      <a:pt x="18" y="8"/>
                      <a:pt x="16" y="4"/>
                      <a:pt x="12" y="7"/>
                    </a:cubicBezTo>
                    <a:cubicBezTo>
                      <a:pt x="10" y="9"/>
                      <a:pt x="15" y="12"/>
                      <a:pt x="16" y="15"/>
                    </a:cubicBezTo>
                    <a:cubicBezTo>
                      <a:pt x="16" y="16"/>
                      <a:pt x="15" y="18"/>
                      <a:pt x="14" y="19"/>
                    </a:cubicBezTo>
                    <a:cubicBezTo>
                      <a:pt x="12" y="20"/>
                      <a:pt x="11" y="17"/>
                      <a:pt x="9" y="17"/>
                    </a:cubicBezTo>
                    <a:cubicBezTo>
                      <a:pt x="7" y="16"/>
                      <a:pt x="4" y="18"/>
                      <a:pt x="2" y="16"/>
                    </a:cubicBezTo>
                    <a:cubicBezTo>
                      <a:pt x="0" y="12"/>
                      <a:pt x="3" y="11"/>
                      <a:pt x="5" y="9"/>
                    </a:cubicBezTo>
                    <a:cubicBezTo>
                      <a:pt x="5" y="4"/>
                      <a:pt x="5" y="4"/>
                      <a:pt x="5" y="4"/>
                    </a:cubicBezTo>
                    <a:cubicBezTo>
                      <a:pt x="8" y="4"/>
                      <a:pt x="11" y="3"/>
                      <a:pt x="13" y="1"/>
                    </a:cubicBezTo>
                    <a:cubicBezTo>
                      <a:pt x="16" y="0"/>
                      <a:pt x="20" y="2"/>
                      <a:pt x="24"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5" name="Freeform 254"/>
              <p:cNvSpPr/>
              <p:nvPr/>
            </p:nvSpPr>
            <p:spPr bwMode="auto">
              <a:xfrm>
                <a:off x="4688602" y="5041451"/>
                <a:ext cx="30310" cy="28934"/>
              </a:xfrm>
              <a:custGeom>
                <a:avLst/>
                <a:gdLst>
                  <a:gd name="T0" fmla="*/ 9 w 9"/>
                  <a:gd name="T1" fmla="*/ 6 h 9"/>
                  <a:gd name="T2" fmla="*/ 3 w 9"/>
                  <a:gd name="T3" fmla="*/ 7 h 9"/>
                  <a:gd name="T4" fmla="*/ 2 w 9"/>
                  <a:gd name="T5" fmla="*/ 2 h 9"/>
                  <a:gd name="T6" fmla="*/ 9 w 9"/>
                  <a:gd name="T7" fmla="*/ 6 h 9"/>
                </a:gdLst>
                <a:ahLst/>
                <a:cxnLst>
                  <a:cxn ang="0">
                    <a:pos x="T0" y="T1"/>
                  </a:cxn>
                  <a:cxn ang="0">
                    <a:pos x="T2" y="T3"/>
                  </a:cxn>
                  <a:cxn ang="0">
                    <a:pos x="T4" y="T5"/>
                  </a:cxn>
                  <a:cxn ang="0">
                    <a:pos x="T6" y="T7"/>
                  </a:cxn>
                </a:cxnLst>
                <a:rect l="0" t="0" r="r" b="b"/>
                <a:pathLst>
                  <a:path w="9" h="9">
                    <a:moveTo>
                      <a:pt x="9" y="6"/>
                    </a:moveTo>
                    <a:cubicBezTo>
                      <a:pt x="7" y="8"/>
                      <a:pt x="5" y="9"/>
                      <a:pt x="3" y="7"/>
                    </a:cubicBezTo>
                    <a:cubicBezTo>
                      <a:pt x="0" y="6"/>
                      <a:pt x="2" y="4"/>
                      <a:pt x="2" y="2"/>
                    </a:cubicBezTo>
                    <a:cubicBezTo>
                      <a:pt x="4" y="0"/>
                      <a:pt x="7" y="4"/>
                      <a:pt x="9"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6" name="Freeform 255"/>
              <p:cNvSpPr/>
              <p:nvPr/>
            </p:nvSpPr>
            <p:spPr bwMode="auto">
              <a:xfrm>
                <a:off x="5473913" y="5046962"/>
                <a:ext cx="39954" cy="52358"/>
              </a:xfrm>
              <a:custGeom>
                <a:avLst/>
                <a:gdLst>
                  <a:gd name="T0" fmla="*/ 9 w 12"/>
                  <a:gd name="T1" fmla="*/ 6 h 16"/>
                  <a:gd name="T2" fmla="*/ 2 w 12"/>
                  <a:gd name="T3" fmla="*/ 15 h 16"/>
                  <a:gd name="T4" fmla="*/ 0 w 12"/>
                  <a:gd name="T5" fmla="*/ 15 h 16"/>
                  <a:gd name="T6" fmla="*/ 3 w 12"/>
                  <a:gd name="T7" fmla="*/ 11 h 16"/>
                  <a:gd name="T8" fmla="*/ 8 w 12"/>
                  <a:gd name="T9" fmla="*/ 2 h 16"/>
                  <a:gd name="T10" fmla="*/ 10 w 12"/>
                  <a:gd name="T11" fmla="*/ 0 h 16"/>
                  <a:gd name="T12" fmla="*/ 9 w 12"/>
                  <a:gd name="T13" fmla="*/ 6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9" y="6"/>
                    </a:moveTo>
                    <a:cubicBezTo>
                      <a:pt x="7" y="9"/>
                      <a:pt x="5" y="13"/>
                      <a:pt x="2" y="15"/>
                    </a:cubicBezTo>
                    <a:cubicBezTo>
                      <a:pt x="2" y="15"/>
                      <a:pt x="1" y="16"/>
                      <a:pt x="0" y="15"/>
                    </a:cubicBezTo>
                    <a:cubicBezTo>
                      <a:pt x="0" y="13"/>
                      <a:pt x="3" y="13"/>
                      <a:pt x="3" y="11"/>
                    </a:cubicBezTo>
                    <a:cubicBezTo>
                      <a:pt x="4" y="8"/>
                      <a:pt x="8" y="5"/>
                      <a:pt x="8" y="2"/>
                    </a:cubicBezTo>
                    <a:cubicBezTo>
                      <a:pt x="10" y="0"/>
                      <a:pt x="10" y="0"/>
                      <a:pt x="10" y="0"/>
                    </a:cubicBezTo>
                    <a:cubicBezTo>
                      <a:pt x="12" y="3"/>
                      <a:pt x="8" y="4"/>
                      <a:pt x="9"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7" name="Freeform 256"/>
              <p:cNvSpPr/>
              <p:nvPr/>
            </p:nvSpPr>
            <p:spPr bwMode="auto">
              <a:xfrm>
                <a:off x="4979305" y="5046960"/>
                <a:ext cx="84042" cy="121251"/>
              </a:xfrm>
              <a:custGeom>
                <a:avLst/>
                <a:gdLst>
                  <a:gd name="T0" fmla="*/ 26 w 26"/>
                  <a:gd name="T1" fmla="*/ 4 h 37"/>
                  <a:gd name="T2" fmla="*/ 22 w 26"/>
                  <a:gd name="T3" fmla="*/ 9 h 37"/>
                  <a:gd name="T4" fmla="*/ 18 w 26"/>
                  <a:gd name="T5" fmla="*/ 8 h 37"/>
                  <a:gd name="T6" fmla="*/ 17 w 26"/>
                  <a:gd name="T7" fmla="*/ 9 h 37"/>
                  <a:gd name="T8" fmla="*/ 22 w 26"/>
                  <a:gd name="T9" fmla="*/ 10 h 37"/>
                  <a:gd name="T10" fmla="*/ 25 w 26"/>
                  <a:gd name="T11" fmla="*/ 16 h 37"/>
                  <a:gd name="T12" fmla="*/ 19 w 26"/>
                  <a:gd name="T13" fmla="*/ 19 h 37"/>
                  <a:gd name="T14" fmla="*/ 15 w 26"/>
                  <a:gd name="T15" fmla="*/ 11 h 37"/>
                  <a:gd name="T16" fmla="*/ 12 w 26"/>
                  <a:gd name="T17" fmla="*/ 16 h 37"/>
                  <a:gd name="T18" fmla="*/ 8 w 26"/>
                  <a:gd name="T19" fmla="*/ 23 h 37"/>
                  <a:gd name="T20" fmla="*/ 9 w 26"/>
                  <a:gd name="T21" fmla="*/ 27 h 37"/>
                  <a:gd name="T22" fmla="*/ 13 w 26"/>
                  <a:gd name="T23" fmla="*/ 30 h 37"/>
                  <a:gd name="T24" fmla="*/ 17 w 26"/>
                  <a:gd name="T25" fmla="*/ 36 h 37"/>
                  <a:gd name="T26" fmla="*/ 12 w 26"/>
                  <a:gd name="T27" fmla="*/ 37 h 37"/>
                  <a:gd name="T28" fmla="*/ 5 w 26"/>
                  <a:gd name="T29" fmla="*/ 34 h 37"/>
                  <a:gd name="T30" fmla="*/ 3 w 26"/>
                  <a:gd name="T31" fmla="*/ 31 h 37"/>
                  <a:gd name="T32" fmla="*/ 6 w 26"/>
                  <a:gd name="T33" fmla="*/ 27 h 37"/>
                  <a:gd name="T34" fmla="*/ 0 w 26"/>
                  <a:gd name="T35" fmla="*/ 22 h 37"/>
                  <a:gd name="T36" fmla="*/ 4 w 26"/>
                  <a:gd name="T37" fmla="*/ 19 h 37"/>
                  <a:gd name="T38" fmla="*/ 10 w 26"/>
                  <a:gd name="T39" fmla="*/ 14 h 37"/>
                  <a:gd name="T40" fmla="*/ 15 w 26"/>
                  <a:gd name="T41" fmla="*/ 3 h 37"/>
                  <a:gd name="T42" fmla="*/ 20 w 26"/>
                  <a:gd name="T43" fmla="*/ 0 h 37"/>
                  <a:gd name="T44" fmla="*/ 26 w 26"/>
                  <a:gd name="T45"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37">
                    <a:moveTo>
                      <a:pt x="26" y="4"/>
                    </a:moveTo>
                    <a:cubicBezTo>
                      <a:pt x="26" y="7"/>
                      <a:pt x="24" y="8"/>
                      <a:pt x="22" y="9"/>
                    </a:cubicBezTo>
                    <a:cubicBezTo>
                      <a:pt x="21" y="9"/>
                      <a:pt x="20" y="7"/>
                      <a:pt x="18" y="8"/>
                    </a:cubicBezTo>
                    <a:cubicBezTo>
                      <a:pt x="17" y="9"/>
                      <a:pt x="17" y="9"/>
                      <a:pt x="17" y="9"/>
                    </a:cubicBezTo>
                    <a:cubicBezTo>
                      <a:pt x="19" y="11"/>
                      <a:pt x="21" y="11"/>
                      <a:pt x="22" y="10"/>
                    </a:cubicBezTo>
                    <a:cubicBezTo>
                      <a:pt x="24" y="12"/>
                      <a:pt x="26" y="13"/>
                      <a:pt x="25" y="16"/>
                    </a:cubicBezTo>
                    <a:cubicBezTo>
                      <a:pt x="22" y="17"/>
                      <a:pt x="22" y="20"/>
                      <a:pt x="19" y="19"/>
                    </a:cubicBezTo>
                    <a:cubicBezTo>
                      <a:pt x="17" y="17"/>
                      <a:pt x="17" y="13"/>
                      <a:pt x="15" y="11"/>
                    </a:cubicBezTo>
                    <a:cubicBezTo>
                      <a:pt x="13" y="12"/>
                      <a:pt x="13" y="14"/>
                      <a:pt x="12" y="16"/>
                    </a:cubicBezTo>
                    <a:cubicBezTo>
                      <a:pt x="15" y="21"/>
                      <a:pt x="7" y="19"/>
                      <a:pt x="8" y="23"/>
                    </a:cubicBezTo>
                    <a:cubicBezTo>
                      <a:pt x="9" y="25"/>
                      <a:pt x="7" y="27"/>
                      <a:pt x="9" y="27"/>
                    </a:cubicBezTo>
                    <a:cubicBezTo>
                      <a:pt x="11" y="27"/>
                      <a:pt x="12" y="30"/>
                      <a:pt x="13" y="30"/>
                    </a:cubicBezTo>
                    <a:cubicBezTo>
                      <a:pt x="15" y="32"/>
                      <a:pt x="19" y="33"/>
                      <a:pt x="17" y="36"/>
                    </a:cubicBezTo>
                    <a:cubicBezTo>
                      <a:pt x="16" y="37"/>
                      <a:pt x="13" y="37"/>
                      <a:pt x="12" y="37"/>
                    </a:cubicBezTo>
                    <a:cubicBezTo>
                      <a:pt x="9" y="36"/>
                      <a:pt x="8" y="32"/>
                      <a:pt x="5" y="34"/>
                    </a:cubicBezTo>
                    <a:cubicBezTo>
                      <a:pt x="3" y="34"/>
                      <a:pt x="4" y="32"/>
                      <a:pt x="3" y="31"/>
                    </a:cubicBezTo>
                    <a:cubicBezTo>
                      <a:pt x="3" y="29"/>
                      <a:pt x="6" y="28"/>
                      <a:pt x="6" y="27"/>
                    </a:cubicBezTo>
                    <a:cubicBezTo>
                      <a:pt x="4" y="25"/>
                      <a:pt x="1" y="25"/>
                      <a:pt x="0" y="22"/>
                    </a:cubicBezTo>
                    <a:cubicBezTo>
                      <a:pt x="1" y="20"/>
                      <a:pt x="3" y="20"/>
                      <a:pt x="4" y="19"/>
                    </a:cubicBezTo>
                    <a:cubicBezTo>
                      <a:pt x="10" y="14"/>
                      <a:pt x="10" y="14"/>
                      <a:pt x="10" y="14"/>
                    </a:cubicBezTo>
                    <a:cubicBezTo>
                      <a:pt x="8" y="9"/>
                      <a:pt x="12" y="6"/>
                      <a:pt x="15" y="3"/>
                    </a:cubicBezTo>
                    <a:cubicBezTo>
                      <a:pt x="17" y="4"/>
                      <a:pt x="18" y="1"/>
                      <a:pt x="20" y="0"/>
                    </a:cubicBezTo>
                    <a:cubicBezTo>
                      <a:pt x="23" y="1"/>
                      <a:pt x="26" y="1"/>
                      <a:pt x="26"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8" name="Freeform 257"/>
              <p:cNvSpPr/>
              <p:nvPr/>
            </p:nvSpPr>
            <p:spPr bwMode="auto">
              <a:xfrm>
                <a:off x="5783906" y="5063495"/>
                <a:ext cx="16533" cy="23424"/>
              </a:xfrm>
              <a:custGeom>
                <a:avLst/>
                <a:gdLst>
                  <a:gd name="T0" fmla="*/ 4 w 5"/>
                  <a:gd name="T1" fmla="*/ 6 h 7"/>
                  <a:gd name="T2" fmla="*/ 1 w 5"/>
                  <a:gd name="T3" fmla="*/ 7 h 7"/>
                  <a:gd name="T4" fmla="*/ 3 w 5"/>
                  <a:gd name="T5" fmla="*/ 0 h 7"/>
                  <a:gd name="T6" fmla="*/ 4 w 5"/>
                  <a:gd name="T7" fmla="*/ 6 h 7"/>
                </a:gdLst>
                <a:ahLst/>
                <a:cxnLst>
                  <a:cxn ang="0">
                    <a:pos x="T0" y="T1"/>
                  </a:cxn>
                  <a:cxn ang="0">
                    <a:pos x="T2" y="T3"/>
                  </a:cxn>
                  <a:cxn ang="0">
                    <a:pos x="T4" y="T5"/>
                  </a:cxn>
                  <a:cxn ang="0">
                    <a:pos x="T6" y="T7"/>
                  </a:cxn>
                </a:cxnLst>
                <a:rect l="0" t="0" r="r" b="b"/>
                <a:pathLst>
                  <a:path w="5" h="7">
                    <a:moveTo>
                      <a:pt x="4" y="6"/>
                    </a:moveTo>
                    <a:cubicBezTo>
                      <a:pt x="3" y="6"/>
                      <a:pt x="2" y="7"/>
                      <a:pt x="1" y="7"/>
                    </a:cubicBezTo>
                    <a:cubicBezTo>
                      <a:pt x="0" y="4"/>
                      <a:pt x="3" y="3"/>
                      <a:pt x="3" y="0"/>
                    </a:cubicBezTo>
                    <a:cubicBezTo>
                      <a:pt x="4" y="2"/>
                      <a:pt x="5" y="4"/>
                      <a:pt x="4"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59" name="Freeform 258"/>
              <p:cNvSpPr/>
              <p:nvPr/>
            </p:nvSpPr>
            <p:spPr bwMode="auto">
              <a:xfrm>
                <a:off x="4662426" y="5063495"/>
                <a:ext cx="20666" cy="20668"/>
              </a:xfrm>
              <a:custGeom>
                <a:avLst/>
                <a:gdLst>
                  <a:gd name="T0" fmla="*/ 6 w 6"/>
                  <a:gd name="T1" fmla="*/ 5 h 6"/>
                  <a:gd name="T2" fmla="*/ 6 w 6"/>
                  <a:gd name="T3" fmla="*/ 6 h 6"/>
                  <a:gd name="T4" fmla="*/ 0 w 6"/>
                  <a:gd name="T5" fmla="*/ 2 h 6"/>
                  <a:gd name="T6" fmla="*/ 0 w 6"/>
                  <a:gd name="T7" fmla="*/ 0 h 6"/>
                  <a:gd name="T8" fmla="*/ 6 w 6"/>
                  <a:gd name="T9" fmla="*/ 5 h 6"/>
                </a:gdLst>
                <a:ahLst/>
                <a:cxnLst>
                  <a:cxn ang="0">
                    <a:pos x="T0" y="T1"/>
                  </a:cxn>
                  <a:cxn ang="0">
                    <a:pos x="T2" y="T3"/>
                  </a:cxn>
                  <a:cxn ang="0">
                    <a:pos x="T4" y="T5"/>
                  </a:cxn>
                  <a:cxn ang="0">
                    <a:pos x="T6" y="T7"/>
                  </a:cxn>
                  <a:cxn ang="0">
                    <a:pos x="T8" y="T9"/>
                  </a:cxn>
                </a:cxnLst>
                <a:rect l="0" t="0" r="r" b="b"/>
                <a:pathLst>
                  <a:path w="6" h="6">
                    <a:moveTo>
                      <a:pt x="6" y="5"/>
                    </a:moveTo>
                    <a:cubicBezTo>
                      <a:pt x="6" y="6"/>
                      <a:pt x="6" y="6"/>
                      <a:pt x="6" y="6"/>
                    </a:cubicBezTo>
                    <a:cubicBezTo>
                      <a:pt x="2" y="6"/>
                      <a:pt x="2" y="3"/>
                      <a:pt x="0" y="2"/>
                    </a:cubicBezTo>
                    <a:cubicBezTo>
                      <a:pt x="0" y="0"/>
                      <a:pt x="0" y="0"/>
                      <a:pt x="0" y="0"/>
                    </a:cubicBezTo>
                    <a:cubicBezTo>
                      <a:pt x="2" y="2"/>
                      <a:pt x="4" y="3"/>
                      <a:pt x="6" y="5"/>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0" name="Freeform 259"/>
              <p:cNvSpPr/>
              <p:nvPr/>
            </p:nvSpPr>
            <p:spPr bwMode="auto">
              <a:xfrm>
                <a:off x="4678960" y="5106208"/>
                <a:ext cx="6888" cy="4134"/>
              </a:xfrm>
              <a:custGeom>
                <a:avLst/>
                <a:gdLst>
                  <a:gd name="T0" fmla="*/ 1 w 2"/>
                  <a:gd name="T1" fmla="*/ 0 h 1"/>
                  <a:gd name="T2" fmla="*/ 1 w 2"/>
                  <a:gd name="T3" fmla="*/ 1 h 1"/>
                  <a:gd name="T4" fmla="*/ 0 w 2"/>
                  <a:gd name="T5" fmla="*/ 1 h 1"/>
                  <a:gd name="T6" fmla="*/ 0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1" y="1"/>
                      <a:pt x="2" y="1"/>
                      <a:pt x="1" y="1"/>
                    </a:cubicBezTo>
                    <a:cubicBezTo>
                      <a:pt x="1" y="1"/>
                      <a:pt x="0" y="1"/>
                      <a:pt x="0" y="1"/>
                    </a:cubicBezTo>
                    <a:cubicBezTo>
                      <a:pt x="0" y="1"/>
                      <a:pt x="0" y="1"/>
                      <a:pt x="0" y="1"/>
                    </a:cubicBezTo>
                    <a:cubicBezTo>
                      <a:pt x="0" y="0"/>
                      <a:pt x="1" y="0"/>
                      <a:pt x="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1" name="Freeform 260"/>
              <p:cNvSpPr/>
              <p:nvPr/>
            </p:nvSpPr>
            <p:spPr bwMode="auto">
              <a:xfrm>
                <a:off x="5349919" y="5106206"/>
                <a:ext cx="13777" cy="13779"/>
              </a:xfrm>
              <a:custGeom>
                <a:avLst/>
                <a:gdLst>
                  <a:gd name="T0" fmla="*/ 4 w 4"/>
                  <a:gd name="T1" fmla="*/ 2 h 4"/>
                  <a:gd name="T2" fmla="*/ 3 w 4"/>
                  <a:gd name="T3" fmla="*/ 4 h 4"/>
                  <a:gd name="T4" fmla="*/ 1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4" y="4"/>
                      <a:pt x="3" y="4"/>
                    </a:cubicBezTo>
                    <a:cubicBezTo>
                      <a:pt x="2" y="4"/>
                      <a:pt x="0" y="3"/>
                      <a:pt x="1" y="2"/>
                    </a:cubicBezTo>
                    <a:cubicBezTo>
                      <a:pt x="1" y="1"/>
                      <a:pt x="2" y="1"/>
                      <a:pt x="2" y="0"/>
                    </a:cubicBezTo>
                    <a:cubicBezTo>
                      <a:pt x="3" y="1"/>
                      <a:pt x="4" y="1"/>
                      <a:pt x="4"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2" name="Freeform 261"/>
              <p:cNvSpPr/>
              <p:nvPr/>
            </p:nvSpPr>
            <p:spPr bwMode="auto">
              <a:xfrm>
                <a:off x="5356807" y="5122741"/>
                <a:ext cx="52354" cy="26178"/>
              </a:xfrm>
              <a:custGeom>
                <a:avLst/>
                <a:gdLst>
                  <a:gd name="T0" fmla="*/ 16 w 16"/>
                  <a:gd name="T1" fmla="*/ 1 h 8"/>
                  <a:gd name="T2" fmla="*/ 10 w 16"/>
                  <a:gd name="T3" fmla="*/ 6 h 8"/>
                  <a:gd name="T4" fmla="*/ 0 w 16"/>
                  <a:gd name="T5" fmla="*/ 5 h 8"/>
                  <a:gd name="T6" fmla="*/ 6 w 16"/>
                  <a:gd name="T7" fmla="*/ 4 h 8"/>
                  <a:gd name="T8" fmla="*/ 10 w 16"/>
                  <a:gd name="T9" fmla="*/ 3 h 8"/>
                  <a:gd name="T10" fmla="*/ 16 w 16"/>
                  <a:gd name="T11" fmla="*/ 1 h 8"/>
                </a:gdLst>
                <a:ahLst/>
                <a:cxnLst>
                  <a:cxn ang="0">
                    <a:pos x="T0" y="T1"/>
                  </a:cxn>
                  <a:cxn ang="0">
                    <a:pos x="T2" y="T3"/>
                  </a:cxn>
                  <a:cxn ang="0">
                    <a:pos x="T4" y="T5"/>
                  </a:cxn>
                  <a:cxn ang="0">
                    <a:pos x="T6" y="T7"/>
                  </a:cxn>
                  <a:cxn ang="0">
                    <a:pos x="T8" y="T9"/>
                  </a:cxn>
                  <a:cxn ang="0">
                    <a:pos x="T10" y="T11"/>
                  </a:cxn>
                </a:cxnLst>
                <a:rect l="0" t="0" r="r" b="b"/>
                <a:pathLst>
                  <a:path w="16" h="8">
                    <a:moveTo>
                      <a:pt x="16" y="1"/>
                    </a:moveTo>
                    <a:cubicBezTo>
                      <a:pt x="16" y="4"/>
                      <a:pt x="12" y="4"/>
                      <a:pt x="10" y="6"/>
                    </a:cubicBezTo>
                    <a:cubicBezTo>
                      <a:pt x="7" y="8"/>
                      <a:pt x="3" y="6"/>
                      <a:pt x="0" y="5"/>
                    </a:cubicBezTo>
                    <a:cubicBezTo>
                      <a:pt x="2" y="4"/>
                      <a:pt x="3" y="5"/>
                      <a:pt x="6" y="4"/>
                    </a:cubicBezTo>
                    <a:cubicBezTo>
                      <a:pt x="7" y="4"/>
                      <a:pt x="9" y="0"/>
                      <a:pt x="10" y="3"/>
                    </a:cubicBezTo>
                    <a:cubicBezTo>
                      <a:pt x="12" y="3"/>
                      <a:pt x="14" y="2"/>
                      <a:pt x="16"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3" name="Freeform 262"/>
              <p:cNvSpPr/>
              <p:nvPr/>
            </p:nvSpPr>
            <p:spPr bwMode="auto">
              <a:xfrm>
                <a:off x="4411679" y="5115851"/>
                <a:ext cx="417456" cy="213567"/>
              </a:xfrm>
              <a:custGeom>
                <a:avLst/>
                <a:gdLst>
                  <a:gd name="T0" fmla="*/ 51 w 128"/>
                  <a:gd name="T1" fmla="*/ 6 h 65"/>
                  <a:gd name="T2" fmla="*/ 63 w 128"/>
                  <a:gd name="T3" fmla="*/ 11 h 65"/>
                  <a:gd name="T4" fmla="*/ 72 w 128"/>
                  <a:gd name="T5" fmla="*/ 18 h 65"/>
                  <a:gd name="T6" fmla="*/ 91 w 128"/>
                  <a:gd name="T7" fmla="*/ 29 h 65"/>
                  <a:gd name="T8" fmla="*/ 100 w 128"/>
                  <a:gd name="T9" fmla="*/ 35 h 65"/>
                  <a:gd name="T10" fmla="*/ 108 w 128"/>
                  <a:gd name="T11" fmla="*/ 39 h 65"/>
                  <a:gd name="T12" fmla="*/ 110 w 128"/>
                  <a:gd name="T13" fmla="*/ 38 h 65"/>
                  <a:gd name="T14" fmla="*/ 109 w 128"/>
                  <a:gd name="T15" fmla="*/ 30 h 65"/>
                  <a:gd name="T16" fmla="*/ 118 w 128"/>
                  <a:gd name="T17" fmla="*/ 37 h 65"/>
                  <a:gd name="T18" fmla="*/ 126 w 128"/>
                  <a:gd name="T19" fmla="*/ 51 h 65"/>
                  <a:gd name="T20" fmla="*/ 127 w 128"/>
                  <a:gd name="T21" fmla="*/ 57 h 65"/>
                  <a:gd name="T22" fmla="*/ 122 w 128"/>
                  <a:gd name="T23" fmla="*/ 62 h 65"/>
                  <a:gd name="T24" fmla="*/ 117 w 128"/>
                  <a:gd name="T25" fmla="*/ 62 h 65"/>
                  <a:gd name="T26" fmla="*/ 113 w 128"/>
                  <a:gd name="T27" fmla="*/ 58 h 65"/>
                  <a:gd name="T28" fmla="*/ 107 w 128"/>
                  <a:gd name="T29" fmla="*/ 52 h 65"/>
                  <a:gd name="T30" fmla="*/ 105 w 128"/>
                  <a:gd name="T31" fmla="*/ 48 h 65"/>
                  <a:gd name="T32" fmla="*/ 92 w 128"/>
                  <a:gd name="T33" fmla="*/ 43 h 65"/>
                  <a:gd name="T34" fmla="*/ 76 w 128"/>
                  <a:gd name="T35" fmla="*/ 30 h 65"/>
                  <a:gd name="T36" fmla="*/ 74 w 128"/>
                  <a:gd name="T37" fmla="*/ 28 h 65"/>
                  <a:gd name="T38" fmla="*/ 56 w 128"/>
                  <a:gd name="T39" fmla="*/ 14 h 65"/>
                  <a:gd name="T40" fmla="*/ 51 w 128"/>
                  <a:gd name="T41" fmla="*/ 12 h 65"/>
                  <a:gd name="T42" fmla="*/ 52 w 128"/>
                  <a:gd name="T43" fmla="*/ 16 h 65"/>
                  <a:gd name="T44" fmla="*/ 58 w 128"/>
                  <a:gd name="T45" fmla="*/ 19 h 65"/>
                  <a:gd name="T46" fmla="*/ 59 w 128"/>
                  <a:gd name="T47" fmla="*/ 28 h 65"/>
                  <a:gd name="T48" fmla="*/ 60 w 128"/>
                  <a:gd name="T49" fmla="*/ 36 h 65"/>
                  <a:gd name="T50" fmla="*/ 60 w 128"/>
                  <a:gd name="T51" fmla="*/ 40 h 65"/>
                  <a:gd name="T52" fmla="*/ 56 w 128"/>
                  <a:gd name="T53" fmla="*/ 42 h 65"/>
                  <a:gd name="T54" fmla="*/ 52 w 128"/>
                  <a:gd name="T55" fmla="*/ 30 h 65"/>
                  <a:gd name="T56" fmla="*/ 48 w 128"/>
                  <a:gd name="T57" fmla="*/ 21 h 65"/>
                  <a:gd name="T58" fmla="*/ 41 w 128"/>
                  <a:gd name="T59" fmla="*/ 10 h 65"/>
                  <a:gd name="T60" fmla="*/ 39 w 128"/>
                  <a:gd name="T61" fmla="*/ 10 h 65"/>
                  <a:gd name="T62" fmla="*/ 33 w 128"/>
                  <a:gd name="T63" fmla="*/ 19 h 65"/>
                  <a:gd name="T64" fmla="*/ 30 w 128"/>
                  <a:gd name="T65" fmla="*/ 16 h 65"/>
                  <a:gd name="T66" fmla="*/ 20 w 128"/>
                  <a:gd name="T67" fmla="*/ 20 h 65"/>
                  <a:gd name="T68" fmla="*/ 13 w 128"/>
                  <a:gd name="T69" fmla="*/ 25 h 65"/>
                  <a:gd name="T70" fmla="*/ 8 w 128"/>
                  <a:gd name="T71" fmla="*/ 21 h 65"/>
                  <a:gd name="T72" fmla="*/ 4 w 128"/>
                  <a:gd name="T73" fmla="*/ 29 h 65"/>
                  <a:gd name="T74" fmla="*/ 0 w 128"/>
                  <a:gd name="T75" fmla="*/ 26 h 65"/>
                  <a:gd name="T76" fmla="*/ 13 w 128"/>
                  <a:gd name="T77" fmla="*/ 9 h 65"/>
                  <a:gd name="T78" fmla="*/ 21 w 128"/>
                  <a:gd name="T79" fmla="*/ 6 h 65"/>
                  <a:gd name="T80" fmla="*/ 51 w 128"/>
                  <a:gd name="T8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65">
                    <a:moveTo>
                      <a:pt x="51" y="6"/>
                    </a:moveTo>
                    <a:cubicBezTo>
                      <a:pt x="56" y="5"/>
                      <a:pt x="58" y="11"/>
                      <a:pt x="63" y="11"/>
                    </a:cubicBezTo>
                    <a:cubicBezTo>
                      <a:pt x="66" y="13"/>
                      <a:pt x="68" y="17"/>
                      <a:pt x="72" y="18"/>
                    </a:cubicBezTo>
                    <a:cubicBezTo>
                      <a:pt x="77" y="25"/>
                      <a:pt x="86" y="23"/>
                      <a:pt x="91" y="29"/>
                    </a:cubicBezTo>
                    <a:cubicBezTo>
                      <a:pt x="95" y="30"/>
                      <a:pt x="99" y="31"/>
                      <a:pt x="100" y="35"/>
                    </a:cubicBezTo>
                    <a:cubicBezTo>
                      <a:pt x="103" y="35"/>
                      <a:pt x="105" y="39"/>
                      <a:pt x="108" y="39"/>
                    </a:cubicBezTo>
                    <a:cubicBezTo>
                      <a:pt x="110" y="40"/>
                      <a:pt x="110" y="38"/>
                      <a:pt x="110" y="38"/>
                    </a:cubicBezTo>
                    <a:cubicBezTo>
                      <a:pt x="109" y="35"/>
                      <a:pt x="105" y="32"/>
                      <a:pt x="109" y="30"/>
                    </a:cubicBezTo>
                    <a:cubicBezTo>
                      <a:pt x="115" y="30"/>
                      <a:pt x="113" y="38"/>
                      <a:pt x="118" y="37"/>
                    </a:cubicBezTo>
                    <a:cubicBezTo>
                      <a:pt x="120" y="42"/>
                      <a:pt x="124" y="46"/>
                      <a:pt x="126" y="51"/>
                    </a:cubicBezTo>
                    <a:cubicBezTo>
                      <a:pt x="126" y="53"/>
                      <a:pt x="128" y="55"/>
                      <a:pt x="127" y="57"/>
                    </a:cubicBezTo>
                    <a:cubicBezTo>
                      <a:pt x="126" y="59"/>
                      <a:pt x="124" y="60"/>
                      <a:pt x="122" y="62"/>
                    </a:cubicBezTo>
                    <a:cubicBezTo>
                      <a:pt x="120" y="62"/>
                      <a:pt x="118" y="65"/>
                      <a:pt x="117" y="62"/>
                    </a:cubicBezTo>
                    <a:cubicBezTo>
                      <a:pt x="117" y="60"/>
                      <a:pt x="116" y="58"/>
                      <a:pt x="113" y="58"/>
                    </a:cubicBezTo>
                    <a:cubicBezTo>
                      <a:pt x="109" y="58"/>
                      <a:pt x="109" y="55"/>
                      <a:pt x="107" y="52"/>
                    </a:cubicBezTo>
                    <a:cubicBezTo>
                      <a:pt x="108" y="51"/>
                      <a:pt x="107" y="49"/>
                      <a:pt x="105" y="48"/>
                    </a:cubicBezTo>
                    <a:cubicBezTo>
                      <a:pt x="101" y="47"/>
                      <a:pt x="96" y="45"/>
                      <a:pt x="92" y="43"/>
                    </a:cubicBezTo>
                    <a:cubicBezTo>
                      <a:pt x="87" y="39"/>
                      <a:pt x="80" y="36"/>
                      <a:pt x="76" y="30"/>
                    </a:cubicBezTo>
                    <a:cubicBezTo>
                      <a:pt x="74" y="31"/>
                      <a:pt x="75" y="28"/>
                      <a:pt x="74" y="28"/>
                    </a:cubicBezTo>
                    <a:cubicBezTo>
                      <a:pt x="66" y="24"/>
                      <a:pt x="64" y="16"/>
                      <a:pt x="56" y="14"/>
                    </a:cubicBezTo>
                    <a:cubicBezTo>
                      <a:pt x="55" y="14"/>
                      <a:pt x="53" y="12"/>
                      <a:pt x="51" y="12"/>
                    </a:cubicBezTo>
                    <a:cubicBezTo>
                      <a:pt x="51" y="13"/>
                      <a:pt x="50" y="15"/>
                      <a:pt x="52" y="16"/>
                    </a:cubicBezTo>
                    <a:cubicBezTo>
                      <a:pt x="54" y="17"/>
                      <a:pt x="58" y="16"/>
                      <a:pt x="58" y="19"/>
                    </a:cubicBezTo>
                    <a:cubicBezTo>
                      <a:pt x="58" y="22"/>
                      <a:pt x="58" y="25"/>
                      <a:pt x="59" y="28"/>
                    </a:cubicBezTo>
                    <a:cubicBezTo>
                      <a:pt x="58" y="31"/>
                      <a:pt x="58" y="34"/>
                      <a:pt x="60" y="36"/>
                    </a:cubicBezTo>
                    <a:cubicBezTo>
                      <a:pt x="60" y="38"/>
                      <a:pt x="61" y="38"/>
                      <a:pt x="60" y="40"/>
                    </a:cubicBezTo>
                    <a:cubicBezTo>
                      <a:pt x="59" y="42"/>
                      <a:pt x="57" y="42"/>
                      <a:pt x="56" y="42"/>
                    </a:cubicBezTo>
                    <a:cubicBezTo>
                      <a:pt x="54" y="38"/>
                      <a:pt x="51" y="35"/>
                      <a:pt x="52" y="30"/>
                    </a:cubicBezTo>
                    <a:cubicBezTo>
                      <a:pt x="53" y="26"/>
                      <a:pt x="49" y="25"/>
                      <a:pt x="48" y="21"/>
                    </a:cubicBezTo>
                    <a:cubicBezTo>
                      <a:pt x="45" y="17"/>
                      <a:pt x="40" y="15"/>
                      <a:pt x="41" y="10"/>
                    </a:cubicBezTo>
                    <a:cubicBezTo>
                      <a:pt x="40" y="9"/>
                      <a:pt x="39" y="10"/>
                      <a:pt x="39" y="10"/>
                    </a:cubicBezTo>
                    <a:cubicBezTo>
                      <a:pt x="36" y="13"/>
                      <a:pt x="38" y="18"/>
                      <a:pt x="33" y="19"/>
                    </a:cubicBezTo>
                    <a:cubicBezTo>
                      <a:pt x="31" y="19"/>
                      <a:pt x="30" y="17"/>
                      <a:pt x="30" y="16"/>
                    </a:cubicBezTo>
                    <a:cubicBezTo>
                      <a:pt x="27" y="18"/>
                      <a:pt x="22" y="18"/>
                      <a:pt x="20" y="20"/>
                    </a:cubicBezTo>
                    <a:cubicBezTo>
                      <a:pt x="17" y="22"/>
                      <a:pt x="16" y="25"/>
                      <a:pt x="13" y="25"/>
                    </a:cubicBezTo>
                    <a:cubicBezTo>
                      <a:pt x="9" y="26"/>
                      <a:pt x="12" y="20"/>
                      <a:pt x="8" y="21"/>
                    </a:cubicBezTo>
                    <a:cubicBezTo>
                      <a:pt x="5" y="23"/>
                      <a:pt x="8" y="28"/>
                      <a:pt x="4" y="29"/>
                    </a:cubicBezTo>
                    <a:cubicBezTo>
                      <a:pt x="2" y="29"/>
                      <a:pt x="0" y="28"/>
                      <a:pt x="0" y="26"/>
                    </a:cubicBezTo>
                    <a:cubicBezTo>
                      <a:pt x="0" y="18"/>
                      <a:pt x="8" y="13"/>
                      <a:pt x="13" y="9"/>
                    </a:cubicBezTo>
                    <a:cubicBezTo>
                      <a:pt x="21" y="6"/>
                      <a:pt x="21" y="6"/>
                      <a:pt x="21" y="6"/>
                    </a:cubicBezTo>
                    <a:cubicBezTo>
                      <a:pt x="30" y="5"/>
                      <a:pt x="42" y="0"/>
                      <a:pt x="51"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4" name="Freeform 263"/>
              <p:cNvSpPr/>
              <p:nvPr/>
            </p:nvSpPr>
            <p:spPr bwMode="auto">
              <a:xfrm>
                <a:off x="4900776" y="5139277"/>
                <a:ext cx="45466" cy="85426"/>
              </a:xfrm>
              <a:custGeom>
                <a:avLst/>
                <a:gdLst>
                  <a:gd name="T0" fmla="*/ 13 w 14"/>
                  <a:gd name="T1" fmla="*/ 4 h 26"/>
                  <a:gd name="T2" fmla="*/ 10 w 14"/>
                  <a:gd name="T3" fmla="*/ 8 h 26"/>
                  <a:gd name="T4" fmla="*/ 12 w 14"/>
                  <a:gd name="T5" fmla="*/ 20 h 26"/>
                  <a:gd name="T6" fmla="*/ 5 w 14"/>
                  <a:gd name="T7" fmla="*/ 24 h 26"/>
                  <a:gd name="T8" fmla="*/ 0 w 14"/>
                  <a:gd name="T9" fmla="*/ 21 h 26"/>
                  <a:gd name="T10" fmla="*/ 5 w 14"/>
                  <a:gd name="T11" fmla="*/ 13 h 26"/>
                  <a:gd name="T12" fmla="*/ 4 w 14"/>
                  <a:gd name="T13" fmla="*/ 7 h 26"/>
                  <a:gd name="T14" fmla="*/ 8 w 14"/>
                  <a:gd name="T15" fmla="*/ 3 h 26"/>
                  <a:gd name="T16" fmla="*/ 13 w 14"/>
                  <a:gd name="T17"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6">
                    <a:moveTo>
                      <a:pt x="13" y="4"/>
                    </a:moveTo>
                    <a:cubicBezTo>
                      <a:pt x="13" y="6"/>
                      <a:pt x="12" y="7"/>
                      <a:pt x="10" y="8"/>
                    </a:cubicBezTo>
                    <a:cubicBezTo>
                      <a:pt x="11" y="12"/>
                      <a:pt x="12" y="16"/>
                      <a:pt x="12" y="20"/>
                    </a:cubicBezTo>
                    <a:cubicBezTo>
                      <a:pt x="9" y="20"/>
                      <a:pt x="9" y="26"/>
                      <a:pt x="5" y="24"/>
                    </a:cubicBezTo>
                    <a:cubicBezTo>
                      <a:pt x="2" y="24"/>
                      <a:pt x="1" y="22"/>
                      <a:pt x="0" y="21"/>
                    </a:cubicBezTo>
                    <a:cubicBezTo>
                      <a:pt x="0" y="17"/>
                      <a:pt x="6" y="17"/>
                      <a:pt x="5" y="13"/>
                    </a:cubicBezTo>
                    <a:cubicBezTo>
                      <a:pt x="4" y="7"/>
                      <a:pt x="4" y="7"/>
                      <a:pt x="4" y="7"/>
                    </a:cubicBezTo>
                    <a:cubicBezTo>
                      <a:pt x="5" y="6"/>
                      <a:pt x="8" y="6"/>
                      <a:pt x="8" y="3"/>
                    </a:cubicBezTo>
                    <a:cubicBezTo>
                      <a:pt x="9" y="0"/>
                      <a:pt x="14" y="1"/>
                      <a:pt x="13"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5" name="Freeform 264"/>
              <p:cNvSpPr/>
              <p:nvPr/>
            </p:nvSpPr>
            <p:spPr bwMode="auto">
              <a:xfrm>
                <a:off x="5356807" y="5151676"/>
                <a:ext cx="100575" cy="66137"/>
              </a:xfrm>
              <a:custGeom>
                <a:avLst/>
                <a:gdLst>
                  <a:gd name="T0" fmla="*/ 10 w 31"/>
                  <a:gd name="T1" fmla="*/ 1 h 20"/>
                  <a:gd name="T2" fmla="*/ 14 w 31"/>
                  <a:gd name="T3" fmla="*/ 4 h 20"/>
                  <a:gd name="T4" fmla="*/ 27 w 31"/>
                  <a:gd name="T5" fmla="*/ 13 h 20"/>
                  <a:gd name="T6" fmla="*/ 31 w 31"/>
                  <a:gd name="T7" fmla="*/ 19 h 20"/>
                  <a:gd name="T8" fmla="*/ 27 w 31"/>
                  <a:gd name="T9" fmla="*/ 19 h 20"/>
                  <a:gd name="T10" fmla="*/ 21 w 31"/>
                  <a:gd name="T11" fmla="*/ 13 h 20"/>
                  <a:gd name="T12" fmla="*/ 6 w 31"/>
                  <a:gd name="T13" fmla="*/ 7 h 20"/>
                  <a:gd name="T14" fmla="*/ 0 w 31"/>
                  <a:gd name="T15" fmla="*/ 5 h 20"/>
                  <a:gd name="T16" fmla="*/ 8 w 31"/>
                  <a:gd name="T17" fmla="*/ 2 h 20"/>
                  <a:gd name="T18" fmla="*/ 9 w 31"/>
                  <a:gd name="T19" fmla="*/ 0 h 20"/>
                  <a:gd name="T20" fmla="*/ 10 w 31"/>
                  <a:gd name="T21"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20">
                    <a:moveTo>
                      <a:pt x="10" y="1"/>
                    </a:moveTo>
                    <a:cubicBezTo>
                      <a:pt x="10" y="3"/>
                      <a:pt x="13" y="4"/>
                      <a:pt x="14" y="4"/>
                    </a:cubicBezTo>
                    <a:cubicBezTo>
                      <a:pt x="18" y="8"/>
                      <a:pt x="23" y="10"/>
                      <a:pt x="27" y="13"/>
                    </a:cubicBezTo>
                    <a:cubicBezTo>
                      <a:pt x="31" y="19"/>
                      <a:pt x="31" y="19"/>
                      <a:pt x="31" y="19"/>
                    </a:cubicBezTo>
                    <a:cubicBezTo>
                      <a:pt x="30" y="20"/>
                      <a:pt x="28" y="20"/>
                      <a:pt x="27" y="19"/>
                    </a:cubicBezTo>
                    <a:cubicBezTo>
                      <a:pt x="26" y="16"/>
                      <a:pt x="21" y="17"/>
                      <a:pt x="21" y="13"/>
                    </a:cubicBezTo>
                    <a:cubicBezTo>
                      <a:pt x="17" y="9"/>
                      <a:pt x="10" y="11"/>
                      <a:pt x="6" y="7"/>
                    </a:cubicBezTo>
                    <a:cubicBezTo>
                      <a:pt x="4" y="6"/>
                      <a:pt x="2" y="5"/>
                      <a:pt x="0" y="5"/>
                    </a:cubicBezTo>
                    <a:cubicBezTo>
                      <a:pt x="1" y="1"/>
                      <a:pt x="6" y="4"/>
                      <a:pt x="8" y="2"/>
                    </a:cubicBezTo>
                    <a:cubicBezTo>
                      <a:pt x="9" y="0"/>
                      <a:pt x="9" y="0"/>
                      <a:pt x="9" y="0"/>
                    </a:cubicBezTo>
                    <a:cubicBezTo>
                      <a:pt x="10" y="0"/>
                      <a:pt x="10" y="1"/>
                      <a:pt x="10"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6" name="Freeform 265"/>
              <p:cNvSpPr/>
              <p:nvPr/>
            </p:nvSpPr>
            <p:spPr bwMode="auto">
              <a:xfrm>
                <a:off x="5731553" y="5151674"/>
                <a:ext cx="26177" cy="30312"/>
              </a:xfrm>
              <a:custGeom>
                <a:avLst/>
                <a:gdLst>
                  <a:gd name="T0" fmla="*/ 7 w 8"/>
                  <a:gd name="T1" fmla="*/ 6 h 9"/>
                  <a:gd name="T2" fmla="*/ 4 w 8"/>
                  <a:gd name="T3" fmla="*/ 8 h 9"/>
                  <a:gd name="T4" fmla="*/ 1 w 8"/>
                  <a:gd name="T5" fmla="*/ 8 h 9"/>
                  <a:gd name="T6" fmla="*/ 0 w 8"/>
                  <a:gd name="T7" fmla="*/ 8 h 9"/>
                  <a:gd name="T8" fmla="*/ 0 w 8"/>
                  <a:gd name="T9" fmla="*/ 8 h 9"/>
                  <a:gd name="T10" fmla="*/ 4 w 8"/>
                  <a:gd name="T11" fmla="*/ 0 h 9"/>
                  <a:gd name="T12" fmla="*/ 7 w 8"/>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7" y="6"/>
                    </a:moveTo>
                    <a:cubicBezTo>
                      <a:pt x="8" y="8"/>
                      <a:pt x="5" y="6"/>
                      <a:pt x="4" y="8"/>
                    </a:cubicBezTo>
                    <a:cubicBezTo>
                      <a:pt x="4" y="8"/>
                      <a:pt x="2" y="9"/>
                      <a:pt x="1" y="8"/>
                    </a:cubicBezTo>
                    <a:cubicBezTo>
                      <a:pt x="0" y="8"/>
                      <a:pt x="0" y="8"/>
                      <a:pt x="0" y="8"/>
                    </a:cubicBezTo>
                    <a:cubicBezTo>
                      <a:pt x="0" y="8"/>
                      <a:pt x="0" y="8"/>
                      <a:pt x="0" y="8"/>
                    </a:cubicBezTo>
                    <a:cubicBezTo>
                      <a:pt x="3" y="5"/>
                      <a:pt x="1" y="2"/>
                      <a:pt x="4" y="0"/>
                    </a:cubicBezTo>
                    <a:cubicBezTo>
                      <a:pt x="7" y="0"/>
                      <a:pt x="5" y="4"/>
                      <a:pt x="7"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7" name="Freeform 266"/>
              <p:cNvSpPr/>
              <p:nvPr/>
            </p:nvSpPr>
            <p:spPr bwMode="auto">
              <a:xfrm>
                <a:off x="5265877" y="5201275"/>
                <a:ext cx="78531" cy="52358"/>
              </a:xfrm>
              <a:custGeom>
                <a:avLst/>
                <a:gdLst>
                  <a:gd name="T0" fmla="*/ 9 w 24"/>
                  <a:gd name="T1" fmla="*/ 4 h 16"/>
                  <a:gd name="T2" fmla="*/ 13 w 24"/>
                  <a:gd name="T3" fmla="*/ 6 h 16"/>
                  <a:gd name="T4" fmla="*/ 19 w 24"/>
                  <a:gd name="T5" fmla="*/ 10 h 16"/>
                  <a:gd name="T6" fmla="*/ 21 w 24"/>
                  <a:gd name="T7" fmla="*/ 16 h 16"/>
                  <a:gd name="T8" fmla="*/ 13 w 24"/>
                  <a:gd name="T9" fmla="*/ 9 h 16"/>
                  <a:gd name="T10" fmla="*/ 8 w 24"/>
                  <a:gd name="T11" fmla="*/ 6 h 16"/>
                  <a:gd name="T12" fmla="*/ 1 w 24"/>
                  <a:gd name="T13" fmla="*/ 4 h 16"/>
                  <a:gd name="T14" fmla="*/ 0 w 24"/>
                  <a:gd name="T15" fmla="*/ 3 h 16"/>
                  <a:gd name="T16" fmla="*/ 5 w 24"/>
                  <a:gd name="T17" fmla="*/ 0 h 16"/>
                  <a:gd name="T18" fmla="*/ 9 w 24"/>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6">
                    <a:moveTo>
                      <a:pt x="9" y="4"/>
                    </a:moveTo>
                    <a:cubicBezTo>
                      <a:pt x="11" y="3"/>
                      <a:pt x="12" y="4"/>
                      <a:pt x="13" y="6"/>
                    </a:cubicBezTo>
                    <a:cubicBezTo>
                      <a:pt x="15" y="7"/>
                      <a:pt x="17" y="10"/>
                      <a:pt x="19" y="10"/>
                    </a:cubicBezTo>
                    <a:cubicBezTo>
                      <a:pt x="20" y="12"/>
                      <a:pt x="24" y="14"/>
                      <a:pt x="21" y="16"/>
                    </a:cubicBezTo>
                    <a:cubicBezTo>
                      <a:pt x="17" y="14"/>
                      <a:pt x="17" y="10"/>
                      <a:pt x="13" y="9"/>
                    </a:cubicBezTo>
                    <a:cubicBezTo>
                      <a:pt x="10" y="10"/>
                      <a:pt x="10" y="6"/>
                      <a:pt x="8" y="6"/>
                    </a:cubicBezTo>
                    <a:cubicBezTo>
                      <a:pt x="6" y="5"/>
                      <a:pt x="4" y="4"/>
                      <a:pt x="1" y="4"/>
                    </a:cubicBezTo>
                    <a:cubicBezTo>
                      <a:pt x="0" y="3"/>
                      <a:pt x="0" y="3"/>
                      <a:pt x="0" y="3"/>
                    </a:cubicBezTo>
                    <a:cubicBezTo>
                      <a:pt x="2" y="2"/>
                      <a:pt x="4" y="1"/>
                      <a:pt x="5" y="0"/>
                    </a:cubicBezTo>
                    <a:cubicBezTo>
                      <a:pt x="7" y="1"/>
                      <a:pt x="7" y="3"/>
                      <a:pt x="9"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68" name="Rectangle 267"/>
              <p:cNvSpPr>
                <a:spLocks noChangeArrowheads="1"/>
              </p:cNvSpPr>
              <p:nvPr/>
            </p:nvSpPr>
            <p:spPr bwMode="auto">
              <a:xfrm>
                <a:off x="4975174" y="5210919"/>
                <a:ext cx="1377" cy="1378"/>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sp>
            <p:nvSpPr>
              <p:cNvPr id="69" name="Freeform 268"/>
              <p:cNvSpPr/>
              <p:nvPr/>
            </p:nvSpPr>
            <p:spPr bwMode="auto">
              <a:xfrm>
                <a:off x="5206634" y="5267410"/>
                <a:ext cx="413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0" name="Freeform 269"/>
              <p:cNvSpPr/>
              <p:nvPr/>
            </p:nvSpPr>
            <p:spPr bwMode="auto">
              <a:xfrm>
                <a:off x="4914553" y="5263277"/>
                <a:ext cx="31688" cy="26178"/>
              </a:xfrm>
              <a:custGeom>
                <a:avLst/>
                <a:gdLst>
                  <a:gd name="T0" fmla="*/ 10 w 10"/>
                  <a:gd name="T1" fmla="*/ 4 h 8"/>
                  <a:gd name="T2" fmla="*/ 6 w 10"/>
                  <a:gd name="T3" fmla="*/ 8 h 8"/>
                  <a:gd name="T4" fmla="*/ 2 w 10"/>
                  <a:gd name="T5" fmla="*/ 6 h 8"/>
                  <a:gd name="T6" fmla="*/ 0 w 10"/>
                  <a:gd name="T7" fmla="*/ 3 h 8"/>
                  <a:gd name="T8" fmla="*/ 10 w 10"/>
                  <a:gd name="T9" fmla="*/ 4 h 8"/>
                </a:gdLst>
                <a:ahLst/>
                <a:cxnLst>
                  <a:cxn ang="0">
                    <a:pos x="T0" y="T1"/>
                  </a:cxn>
                  <a:cxn ang="0">
                    <a:pos x="T2" y="T3"/>
                  </a:cxn>
                  <a:cxn ang="0">
                    <a:pos x="T4" y="T5"/>
                  </a:cxn>
                  <a:cxn ang="0">
                    <a:pos x="T6" y="T7"/>
                  </a:cxn>
                  <a:cxn ang="0">
                    <a:pos x="T8" y="T9"/>
                  </a:cxn>
                </a:cxnLst>
                <a:rect l="0" t="0" r="r" b="b"/>
                <a:pathLst>
                  <a:path w="10" h="8">
                    <a:moveTo>
                      <a:pt x="10" y="4"/>
                    </a:moveTo>
                    <a:cubicBezTo>
                      <a:pt x="10" y="6"/>
                      <a:pt x="7" y="7"/>
                      <a:pt x="6" y="8"/>
                    </a:cubicBezTo>
                    <a:cubicBezTo>
                      <a:pt x="4" y="7"/>
                      <a:pt x="2" y="8"/>
                      <a:pt x="2" y="6"/>
                    </a:cubicBezTo>
                    <a:cubicBezTo>
                      <a:pt x="1" y="5"/>
                      <a:pt x="0" y="4"/>
                      <a:pt x="0" y="3"/>
                    </a:cubicBezTo>
                    <a:cubicBezTo>
                      <a:pt x="3" y="1"/>
                      <a:pt x="8" y="0"/>
                      <a:pt x="10"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1" name="Freeform 270"/>
              <p:cNvSpPr/>
              <p:nvPr/>
            </p:nvSpPr>
            <p:spPr bwMode="auto">
              <a:xfrm>
                <a:off x="4289060" y="5289454"/>
                <a:ext cx="35822" cy="42714"/>
              </a:xfrm>
              <a:custGeom>
                <a:avLst/>
                <a:gdLst>
                  <a:gd name="T0" fmla="*/ 4 w 11"/>
                  <a:gd name="T1" fmla="*/ 6 h 13"/>
                  <a:gd name="T2" fmla="*/ 9 w 11"/>
                  <a:gd name="T3" fmla="*/ 13 h 13"/>
                  <a:gd name="T4" fmla="*/ 5 w 11"/>
                  <a:gd name="T5" fmla="*/ 11 h 13"/>
                  <a:gd name="T6" fmla="*/ 3 w 11"/>
                  <a:gd name="T7" fmla="*/ 6 h 13"/>
                  <a:gd name="T8" fmla="*/ 0 w 11"/>
                  <a:gd name="T9" fmla="*/ 1 h 13"/>
                  <a:gd name="T10" fmla="*/ 1 w 11"/>
                  <a:gd name="T11" fmla="*/ 0 h 13"/>
                  <a:gd name="T12" fmla="*/ 4 w 11"/>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4" y="6"/>
                    </a:moveTo>
                    <a:cubicBezTo>
                      <a:pt x="6" y="9"/>
                      <a:pt x="11" y="10"/>
                      <a:pt x="9" y="13"/>
                    </a:cubicBezTo>
                    <a:cubicBezTo>
                      <a:pt x="7" y="13"/>
                      <a:pt x="5" y="13"/>
                      <a:pt x="5" y="11"/>
                    </a:cubicBezTo>
                    <a:cubicBezTo>
                      <a:pt x="5" y="10"/>
                      <a:pt x="5" y="8"/>
                      <a:pt x="3" y="6"/>
                    </a:cubicBezTo>
                    <a:cubicBezTo>
                      <a:pt x="1" y="5"/>
                      <a:pt x="1" y="3"/>
                      <a:pt x="0" y="1"/>
                    </a:cubicBezTo>
                    <a:cubicBezTo>
                      <a:pt x="1" y="0"/>
                      <a:pt x="1" y="0"/>
                      <a:pt x="1" y="0"/>
                    </a:cubicBezTo>
                    <a:cubicBezTo>
                      <a:pt x="3" y="1"/>
                      <a:pt x="3" y="4"/>
                      <a:pt x="4"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2" name="Freeform 271"/>
              <p:cNvSpPr/>
              <p:nvPr/>
            </p:nvSpPr>
            <p:spPr bwMode="auto">
              <a:xfrm>
                <a:off x="5337519" y="5293586"/>
                <a:ext cx="26177" cy="48225"/>
              </a:xfrm>
              <a:custGeom>
                <a:avLst/>
                <a:gdLst>
                  <a:gd name="T0" fmla="*/ 8 w 8"/>
                  <a:gd name="T1" fmla="*/ 7 h 15"/>
                  <a:gd name="T2" fmla="*/ 3 w 8"/>
                  <a:gd name="T3" fmla="*/ 15 h 15"/>
                  <a:gd name="T4" fmla="*/ 1 w 8"/>
                  <a:gd name="T5" fmla="*/ 10 h 15"/>
                  <a:gd name="T6" fmla="*/ 3 w 8"/>
                  <a:gd name="T7" fmla="*/ 3 h 15"/>
                  <a:gd name="T8" fmla="*/ 3 w 8"/>
                  <a:gd name="T9" fmla="*/ 0 h 15"/>
                  <a:gd name="T10" fmla="*/ 8 w 8"/>
                  <a:gd name="T11" fmla="*/ 7 h 15"/>
                </a:gdLst>
                <a:ahLst/>
                <a:cxnLst>
                  <a:cxn ang="0">
                    <a:pos x="T0" y="T1"/>
                  </a:cxn>
                  <a:cxn ang="0">
                    <a:pos x="T2" y="T3"/>
                  </a:cxn>
                  <a:cxn ang="0">
                    <a:pos x="T4" y="T5"/>
                  </a:cxn>
                  <a:cxn ang="0">
                    <a:pos x="T6" y="T7"/>
                  </a:cxn>
                  <a:cxn ang="0">
                    <a:pos x="T8" y="T9"/>
                  </a:cxn>
                  <a:cxn ang="0">
                    <a:pos x="T10" y="T11"/>
                  </a:cxn>
                </a:cxnLst>
                <a:rect l="0" t="0" r="r" b="b"/>
                <a:pathLst>
                  <a:path w="8" h="15">
                    <a:moveTo>
                      <a:pt x="8" y="7"/>
                    </a:moveTo>
                    <a:cubicBezTo>
                      <a:pt x="6" y="10"/>
                      <a:pt x="6" y="13"/>
                      <a:pt x="3" y="15"/>
                    </a:cubicBezTo>
                    <a:cubicBezTo>
                      <a:pt x="0" y="15"/>
                      <a:pt x="2" y="12"/>
                      <a:pt x="1" y="10"/>
                    </a:cubicBezTo>
                    <a:cubicBezTo>
                      <a:pt x="3" y="9"/>
                      <a:pt x="3" y="5"/>
                      <a:pt x="3" y="3"/>
                    </a:cubicBezTo>
                    <a:cubicBezTo>
                      <a:pt x="3" y="3"/>
                      <a:pt x="2" y="1"/>
                      <a:pt x="3" y="0"/>
                    </a:cubicBezTo>
                    <a:cubicBezTo>
                      <a:pt x="7" y="0"/>
                      <a:pt x="7" y="4"/>
                      <a:pt x="8"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3" name="Freeform 272"/>
              <p:cNvSpPr/>
              <p:nvPr/>
            </p:nvSpPr>
            <p:spPr bwMode="auto">
              <a:xfrm>
                <a:off x="5196990" y="5299097"/>
                <a:ext cx="13777" cy="39958"/>
              </a:xfrm>
              <a:custGeom>
                <a:avLst/>
                <a:gdLst>
                  <a:gd name="T0" fmla="*/ 3 w 4"/>
                  <a:gd name="T1" fmla="*/ 0 h 12"/>
                  <a:gd name="T2" fmla="*/ 4 w 4"/>
                  <a:gd name="T3" fmla="*/ 5 h 12"/>
                  <a:gd name="T4" fmla="*/ 3 w 4"/>
                  <a:gd name="T5" fmla="*/ 12 h 12"/>
                  <a:gd name="T6" fmla="*/ 2 w 4"/>
                  <a:gd name="T7" fmla="*/ 12 h 12"/>
                  <a:gd name="T8" fmla="*/ 2 w 4"/>
                  <a:gd name="T9" fmla="*/ 0 h 12"/>
                  <a:gd name="T10" fmla="*/ 3 w 4"/>
                  <a:gd name="T11" fmla="*/ 0 h 12"/>
                </a:gdLst>
                <a:ahLst/>
                <a:cxnLst>
                  <a:cxn ang="0">
                    <a:pos x="T0" y="T1"/>
                  </a:cxn>
                  <a:cxn ang="0">
                    <a:pos x="T2" y="T3"/>
                  </a:cxn>
                  <a:cxn ang="0">
                    <a:pos x="T4" y="T5"/>
                  </a:cxn>
                  <a:cxn ang="0">
                    <a:pos x="T6" y="T7"/>
                  </a:cxn>
                  <a:cxn ang="0">
                    <a:pos x="T8" y="T9"/>
                  </a:cxn>
                  <a:cxn ang="0">
                    <a:pos x="T10" y="T11"/>
                  </a:cxn>
                </a:cxnLst>
                <a:rect l="0" t="0" r="r" b="b"/>
                <a:pathLst>
                  <a:path w="4" h="12">
                    <a:moveTo>
                      <a:pt x="3" y="0"/>
                    </a:moveTo>
                    <a:cubicBezTo>
                      <a:pt x="3" y="2"/>
                      <a:pt x="2" y="4"/>
                      <a:pt x="4" y="5"/>
                    </a:cubicBezTo>
                    <a:cubicBezTo>
                      <a:pt x="3" y="7"/>
                      <a:pt x="3" y="10"/>
                      <a:pt x="3" y="12"/>
                    </a:cubicBezTo>
                    <a:cubicBezTo>
                      <a:pt x="2" y="12"/>
                      <a:pt x="2" y="12"/>
                      <a:pt x="2" y="12"/>
                    </a:cubicBezTo>
                    <a:cubicBezTo>
                      <a:pt x="0" y="8"/>
                      <a:pt x="2" y="4"/>
                      <a:pt x="2" y="0"/>
                    </a:cubicBezTo>
                    <a:cubicBezTo>
                      <a:pt x="2" y="0"/>
                      <a:pt x="2" y="0"/>
                      <a:pt x="3"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4" name="Freeform 273"/>
              <p:cNvSpPr/>
              <p:nvPr/>
            </p:nvSpPr>
            <p:spPr bwMode="auto">
              <a:xfrm>
                <a:off x="5232811" y="5332163"/>
                <a:ext cx="413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5" name="Freeform 274"/>
              <p:cNvSpPr/>
              <p:nvPr/>
            </p:nvSpPr>
            <p:spPr bwMode="auto">
              <a:xfrm>
                <a:off x="5177701" y="5367986"/>
                <a:ext cx="19288" cy="23423"/>
              </a:xfrm>
              <a:custGeom>
                <a:avLst/>
                <a:gdLst>
                  <a:gd name="T0" fmla="*/ 5 w 6"/>
                  <a:gd name="T1" fmla="*/ 3 h 7"/>
                  <a:gd name="T2" fmla="*/ 2 w 6"/>
                  <a:gd name="T3" fmla="*/ 6 h 7"/>
                  <a:gd name="T4" fmla="*/ 5 w 6"/>
                  <a:gd name="T5" fmla="*/ 0 h 7"/>
                  <a:gd name="T6" fmla="*/ 5 w 6"/>
                  <a:gd name="T7" fmla="*/ 3 h 7"/>
                </a:gdLst>
                <a:ahLst/>
                <a:cxnLst>
                  <a:cxn ang="0">
                    <a:pos x="T0" y="T1"/>
                  </a:cxn>
                  <a:cxn ang="0">
                    <a:pos x="T2" y="T3"/>
                  </a:cxn>
                  <a:cxn ang="0">
                    <a:pos x="T4" y="T5"/>
                  </a:cxn>
                  <a:cxn ang="0">
                    <a:pos x="T6" y="T7"/>
                  </a:cxn>
                </a:cxnLst>
                <a:rect l="0" t="0" r="r" b="b"/>
                <a:pathLst>
                  <a:path w="6" h="7">
                    <a:moveTo>
                      <a:pt x="5" y="3"/>
                    </a:moveTo>
                    <a:cubicBezTo>
                      <a:pt x="3" y="4"/>
                      <a:pt x="4" y="7"/>
                      <a:pt x="2" y="6"/>
                    </a:cubicBezTo>
                    <a:cubicBezTo>
                      <a:pt x="0" y="3"/>
                      <a:pt x="5" y="3"/>
                      <a:pt x="5" y="0"/>
                    </a:cubicBezTo>
                    <a:cubicBezTo>
                      <a:pt x="6" y="1"/>
                      <a:pt x="5" y="3"/>
                      <a:pt x="5"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6" name="Freeform 275"/>
              <p:cNvSpPr/>
              <p:nvPr/>
            </p:nvSpPr>
            <p:spPr bwMode="auto">
              <a:xfrm>
                <a:off x="4304215" y="5361101"/>
                <a:ext cx="23422" cy="37202"/>
              </a:xfrm>
              <a:custGeom>
                <a:avLst/>
                <a:gdLst>
                  <a:gd name="T0" fmla="*/ 6 w 7"/>
                  <a:gd name="T1" fmla="*/ 6 h 11"/>
                  <a:gd name="T2" fmla="*/ 6 w 7"/>
                  <a:gd name="T3" fmla="*/ 11 h 11"/>
                  <a:gd name="T4" fmla="*/ 0 w 7"/>
                  <a:gd name="T5" fmla="*/ 7 h 11"/>
                  <a:gd name="T6" fmla="*/ 6 w 7"/>
                  <a:gd name="T7" fmla="*/ 6 h 11"/>
                </a:gdLst>
                <a:ahLst/>
                <a:cxnLst>
                  <a:cxn ang="0">
                    <a:pos x="T0" y="T1"/>
                  </a:cxn>
                  <a:cxn ang="0">
                    <a:pos x="T2" y="T3"/>
                  </a:cxn>
                  <a:cxn ang="0">
                    <a:pos x="T4" y="T5"/>
                  </a:cxn>
                  <a:cxn ang="0">
                    <a:pos x="T6" y="T7"/>
                  </a:cxn>
                </a:cxnLst>
                <a:rect l="0" t="0" r="r" b="b"/>
                <a:pathLst>
                  <a:path w="7" h="11">
                    <a:moveTo>
                      <a:pt x="6" y="6"/>
                    </a:moveTo>
                    <a:cubicBezTo>
                      <a:pt x="6" y="8"/>
                      <a:pt x="7" y="10"/>
                      <a:pt x="6" y="11"/>
                    </a:cubicBezTo>
                    <a:cubicBezTo>
                      <a:pt x="3" y="11"/>
                      <a:pt x="1" y="9"/>
                      <a:pt x="0" y="7"/>
                    </a:cubicBezTo>
                    <a:cubicBezTo>
                      <a:pt x="2" y="6"/>
                      <a:pt x="5" y="0"/>
                      <a:pt x="6"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7" name="Freeform 276"/>
              <p:cNvSpPr/>
              <p:nvPr/>
            </p:nvSpPr>
            <p:spPr bwMode="auto">
              <a:xfrm>
                <a:off x="4360701" y="5407946"/>
                <a:ext cx="67509" cy="55114"/>
              </a:xfrm>
              <a:custGeom>
                <a:avLst/>
                <a:gdLst>
                  <a:gd name="T0" fmla="*/ 1 w 21"/>
                  <a:gd name="T1" fmla="*/ 0 h 17"/>
                  <a:gd name="T2" fmla="*/ 19 w 21"/>
                  <a:gd name="T3" fmla="*/ 14 h 17"/>
                  <a:gd name="T4" fmla="*/ 21 w 21"/>
                  <a:gd name="T5" fmla="*/ 16 h 17"/>
                  <a:gd name="T6" fmla="*/ 17 w 21"/>
                  <a:gd name="T7" fmla="*/ 15 h 17"/>
                  <a:gd name="T8" fmla="*/ 8 w 21"/>
                  <a:gd name="T9" fmla="*/ 14 h 17"/>
                  <a:gd name="T10" fmla="*/ 3 w 21"/>
                  <a:gd name="T11" fmla="*/ 13 h 17"/>
                  <a:gd name="T12" fmla="*/ 1 w 21"/>
                  <a:gd name="T13" fmla="*/ 12 h 17"/>
                  <a:gd name="T14" fmla="*/ 3 w 21"/>
                  <a:gd name="T15" fmla="*/ 11 h 17"/>
                  <a:gd name="T16" fmla="*/ 0 w 21"/>
                  <a:gd name="T17" fmla="*/ 2 h 17"/>
                  <a:gd name="T18" fmla="*/ 0 w 21"/>
                  <a:gd name="T19" fmla="*/ 0 h 17"/>
                  <a:gd name="T20" fmla="*/ 1 w 21"/>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7">
                    <a:moveTo>
                      <a:pt x="1" y="0"/>
                    </a:moveTo>
                    <a:cubicBezTo>
                      <a:pt x="7" y="5"/>
                      <a:pt x="12" y="12"/>
                      <a:pt x="19" y="14"/>
                    </a:cubicBezTo>
                    <a:cubicBezTo>
                      <a:pt x="20" y="14"/>
                      <a:pt x="21" y="15"/>
                      <a:pt x="21" y="16"/>
                    </a:cubicBezTo>
                    <a:cubicBezTo>
                      <a:pt x="20" y="16"/>
                      <a:pt x="18" y="17"/>
                      <a:pt x="17" y="15"/>
                    </a:cubicBezTo>
                    <a:cubicBezTo>
                      <a:pt x="14" y="15"/>
                      <a:pt x="11" y="14"/>
                      <a:pt x="8" y="14"/>
                    </a:cubicBezTo>
                    <a:cubicBezTo>
                      <a:pt x="6" y="14"/>
                      <a:pt x="4" y="11"/>
                      <a:pt x="3" y="13"/>
                    </a:cubicBezTo>
                    <a:cubicBezTo>
                      <a:pt x="2" y="12"/>
                      <a:pt x="1" y="12"/>
                      <a:pt x="1" y="12"/>
                    </a:cubicBezTo>
                    <a:cubicBezTo>
                      <a:pt x="2" y="11"/>
                      <a:pt x="2" y="10"/>
                      <a:pt x="3" y="11"/>
                    </a:cubicBezTo>
                    <a:cubicBezTo>
                      <a:pt x="3" y="8"/>
                      <a:pt x="2" y="5"/>
                      <a:pt x="0" y="2"/>
                    </a:cubicBezTo>
                    <a:cubicBezTo>
                      <a:pt x="0" y="0"/>
                      <a:pt x="0" y="0"/>
                      <a:pt x="0" y="0"/>
                    </a:cubicBezTo>
                    <a:lnTo>
                      <a:pt x="1" y="0"/>
                    </a:ln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8" name="Freeform 277"/>
              <p:cNvSpPr/>
              <p:nvPr/>
            </p:nvSpPr>
            <p:spPr bwMode="auto">
              <a:xfrm>
                <a:off x="5139125" y="5407943"/>
                <a:ext cx="9644" cy="12400"/>
              </a:xfrm>
              <a:custGeom>
                <a:avLst/>
                <a:gdLst>
                  <a:gd name="T0" fmla="*/ 3 w 3"/>
                  <a:gd name="T1" fmla="*/ 3 h 4"/>
                  <a:gd name="T2" fmla="*/ 0 w 3"/>
                  <a:gd name="T3" fmla="*/ 1 h 4"/>
                  <a:gd name="T4" fmla="*/ 1 w 3"/>
                  <a:gd name="T5" fmla="*/ 0 h 4"/>
                  <a:gd name="T6" fmla="*/ 3 w 3"/>
                  <a:gd name="T7" fmla="*/ 3 h 4"/>
                </a:gdLst>
                <a:ahLst/>
                <a:cxnLst>
                  <a:cxn ang="0">
                    <a:pos x="T0" y="T1"/>
                  </a:cxn>
                  <a:cxn ang="0">
                    <a:pos x="T2" y="T3"/>
                  </a:cxn>
                  <a:cxn ang="0">
                    <a:pos x="T4" y="T5"/>
                  </a:cxn>
                  <a:cxn ang="0">
                    <a:pos x="T6" y="T7"/>
                  </a:cxn>
                </a:cxnLst>
                <a:rect l="0" t="0" r="r" b="b"/>
                <a:pathLst>
                  <a:path w="3" h="4">
                    <a:moveTo>
                      <a:pt x="3" y="3"/>
                    </a:moveTo>
                    <a:cubicBezTo>
                      <a:pt x="2" y="4"/>
                      <a:pt x="1" y="2"/>
                      <a:pt x="0" y="1"/>
                    </a:cubicBezTo>
                    <a:cubicBezTo>
                      <a:pt x="1" y="0"/>
                      <a:pt x="1" y="0"/>
                      <a:pt x="1" y="0"/>
                    </a:cubicBezTo>
                    <a:cubicBezTo>
                      <a:pt x="2" y="1"/>
                      <a:pt x="3" y="2"/>
                      <a:pt x="3" y="3"/>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79" name="Rectangle 278"/>
              <p:cNvSpPr>
                <a:spLocks noChangeArrowheads="1"/>
              </p:cNvSpPr>
              <p:nvPr/>
            </p:nvSpPr>
            <p:spPr bwMode="auto">
              <a:xfrm>
                <a:off x="5187345" y="5410697"/>
                <a:ext cx="1377" cy="2756"/>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sp>
            <p:nvSpPr>
              <p:cNvPr id="80" name="Freeform 279"/>
              <p:cNvSpPr/>
              <p:nvPr/>
            </p:nvSpPr>
            <p:spPr bwMode="auto">
              <a:xfrm>
                <a:off x="4282171" y="5417586"/>
                <a:ext cx="45466" cy="26178"/>
              </a:xfrm>
              <a:custGeom>
                <a:avLst/>
                <a:gdLst>
                  <a:gd name="T0" fmla="*/ 14 w 14"/>
                  <a:gd name="T1" fmla="*/ 6 h 8"/>
                  <a:gd name="T2" fmla="*/ 12 w 14"/>
                  <a:gd name="T3" fmla="*/ 8 h 8"/>
                  <a:gd name="T4" fmla="*/ 2 w 14"/>
                  <a:gd name="T5" fmla="*/ 6 h 8"/>
                  <a:gd name="T6" fmla="*/ 2 w 14"/>
                  <a:gd name="T7" fmla="*/ 3 h 8"/>
                  <a:gd name="T8" fmla="*/ 4 w 14"/>
                  <a:gd name="T9" fmla="*/ 2 h 8"/>
                  <a:gd name="T10" fmla="*/ 9 w 14"/>
                  <a:gd name="T11" fmla="*/ 2 h 8"/>
                  <a:gd name="T12" fmla="*/ 14 w 14"/>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14" y="6"/>
                    </a:moveTo>
                    <a:cubicBezTo>
                      <a:pt x="14" y="7"/>
                      <a:pt x="13" y="7"/>
                      <a:pt x="12" y="8"/>
                    </a:cubicBezTo>
                    <a:cubicBezTo>
                      <a:pt x="2" y="6"/>
                      <a:pt x="2" y="6"/>
                      <a:pt x="2" y="6"/>
                    </a:cubicBezTo>
                    <a:cubicBezTo>
                      <a:pt x="2" y="5"/>
                      <a:pt x="0" y="4"/>
                      <a:pt x="2" y="3"/>
                    </a:cubicBezTo>
                    <a:cubicBezTo>
                      <a:pt x="3" y="4"/>
                      <a:pt x="3" y="3"/>
                      <a:pt x="4" y="2"/>
                    </a:cubicBezTo>
                    <a:cubicBezTo>
                      <a:pt x="5" y="2"/>
                      <a:pt x="8" y="0"/>
                      <a:pt x="9" y="2"/>
                    </a:cubicBezTo>
                    <a:cubicBezTo>
                      <a:pt x="11" y="2"/>
                      <a:pt x="14" y="4"/>
                      <a:pt x="14" y="6"/>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1" name="Freeform 280"/>
              <p:cNvSpPr/>
              <p:nvPr/>
            </p:nvSpPr>
            <p:spPr bwMode="auto">
              <a:xfrm>
                <a:off x="4718915" y="5456166"/>
                <a:ext cx="107464" cy="46847"/>
              </a:xfrm>
              <a:custGeom>
                <a:avLst/>
                <a:gdLst>
                  <a:gd name="T0" fmla="*/ 27 w 33"/>
                  <a:gd name="T1" fmla="*/ 8 h 14"/>
                  <a:gd name="T2" fmla="*/ 30 w 33"/>
                  <a:gd name="T3" fmla="*/ 8 h 14"/>
                  <a:gd name="T4" fmla="*/ 28 w 33"/>
                  <a:gd name="T5" fmla="*/ 12 h 14"/>
                  <a:gd name="T6" fmla="*/ 22 w 33"/>
                  <a:gd name="T7" fmla="*/ 13 h 14"/>
                  <a:gd name="T8" fmla="*/ 10 w 33"/>
                  <a:gd name="T9" fmla="*/ 8 h 14"/>
                  <a:gd name="T10" fmla="*/ 3 w 33"/>
                  <a:gd name="T11" fmla="*/ 10 h 14"/>
                  <a:gd name="T12" fmla="*/ 0 w 33"/>
                  <a:gd name="T13" fmla="*/ 7 h 14"/>
                  <a:gd name="T14" fmla="*/ 1 w 33"/>
                  <a:gd name="T15" fmla="*/ 4 h 14"/>
                  <a:gd name="T16" fmla="*/ 10 w 33"/>
                  <a:gd name="T17" fmla="*/ 5 h 14"/>
                  <a:gd name="T18" fmla="*/ 12 w 33"/>
                  <a:gd name="T19" fmla="*/ 0 h 14"/>
                  <a:gd name="T20" fmla="*/ 27 w 33"/>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4">
                    <a:moveTo>
                      <a:pt x="27" y="8"/>
                    </a:moveTo>
                    <a:cubicBezTo>
                      <a:pt x="28" y="8"/>
                      <a:pt x="29" y="8"/>
                      <a:pt x="30" y="8"/>
                    </a:cubicBezTo>
                    <a:cubicBezTo>
                      <a:pt x="33" y="10"/>
                      <a:pt x="30" y="11"/>
                      <a:pt x="28" y="12"/>
                    </a:cubicBezTo>
                    <a:cubicBezTo>
                      <a:pt x="27" y="13"/>
                      <a:pt x="24" y="14"/>
                      <a:pt x="22" y="13"/>
                    </a:cubicBezTo>
                    <a:cubicBezTo>
                      <a:pt x="21" y="7"/>
                      <a:pt x="14" y="9"/>
                      <a:pt x="10" y="8"/>
                    </a:cubicBezTo>
                    <a:cubicBezTo>
                      <a:pt x="8" y="9"/>
                      <a:pt x="5" y="10"/>
                      <a:pt x="3" y="10"/>
                    </a:cubicBezTo>
                    <a:cubicBezTo>
                      <a:pt x="2" y="9"/>
                      <a:pt x="0" y="9"/>
                      <a:pt x="0" y="7"/>
                    </a:cubicBezTo>
                    <a:cubicBezTo>
                      <a:pt x="0" y="6"/>
                      <a:pt x="0" y="5"/>
                      <a:pt x="1" y="4"/>
                    </a:cubicBezTo>
                    <a:cubicBezTo>
                      <a:pt x="4" y="4"/>
                      <a:pt x="7" y="4"/>
                      <a:pt x="10" y="5"/>
                    </a:cubicBezTo>
                    <a:cubicBezTo>
                      <a:pt x="11" y="3"/>
                      <a:pt x="9" y="1"/>
                      <a:pt x="12" y="0"/>
                    </a:cubicBezTo>
                    <a:cubicBezTo>
                      <a:pt x="18" y="0"/>
                      <a:pt x="22" y="6"/>
                      <a:pt x="27" y="8"/>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2" name="Freeform 281"/>
              <p:cNvSpPr/>
              <p:nvPr/>
            </p:nvSpPr>
            <p:spPr bwMode="auto">
              <a:xfrm>
                <a:off x="5591022" y="5489240"/>
                <a:ext cx="11022" cy="9645"/>
              </a:xfrm>
              <a:custGeom>
                <a:avLst/>
                <a:gdLst>
                  <a:gd name="T0" fmla="*/ 2 w 3"/>
                  <a:gd name="T1" fmla="*/ 0 h 3"/>
                  <a:gd name="T2" fmla="*/ 1 w 3"/>
                  <a:gd name="T3" fmla="*/ 3 h 3"/>
                  <a:gd name="T4" fmla="*/ 0 w 3"/>
                  <a:gd name="T5" fmla="*/ 3 h 3"/>
                  <a:gd name="T6" fmla="*/ 2 w 3"/>
                  <a:gd name="T7" fmla="*/ 0 h 3"/>
                </a:gdLst>
                <a:ahLst/>
                <a:cxnLst>
                  <a:cxn ang="0">
                    <a:pos x="T0" y="T1"/>
                  </a:cxn>
                  <a:cxn ang="0">
                    <a:pos x="T2" y="T3"/>
                  </a:cxn>
                  <a:cxn ang="0">
                    <a:pos x="T4" y="T5"/>
                  </a:cxn>
                  <a:cxn ang="0">
                    <a:pos x="T6" y="T7"/>
                  </a:cxn>
                </a:cxnLst>
                <a:rect l="0" t="0" r="r" b="b"/>
                <a:pathLst>
                  <a:path w="3" h="3">
                    <a:moveTo>
                      <a:pt x="2" y="0"/>
                    </a:moveTo>
                    <a:cubicBezTo>
                      <a:pt x="3" y="1"/>
                      <a:pt x="1" y="1"/>
                      <a:pt x="1" y="3"/>
                    </a:cubicBezTo>
                    <a:cubicBezTo>
                      <a:pt x="0" y="3"/>
                      <a:pt x="0" y="3"/>
                      <a:pt x="0" y="3"/>
                    </a:cubicBezTo>
                    <a:cubicBezTo>
                      <a:pt x="0" y="1"/>
                      <a:pt x="1" y="0"/>
                      <a:pt x="2"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3" name="Freeform 282"/>
              <p:cNvSpPr/>
              <p:nvPr/>
            </p:nvSpPr>
            <p:spPr bwMode="auto">
              <a:xfrm>
                <a:off x="4698247" y="5498882"/>
                <a:ext cx="49599" cy="26178"/>
              </a:xfrm>
              <a:custGeom>
                <a:avLst/>
                <a:gdLst>
                  <a:gd name="T0" fmla="*/ 15 w 15"/>
                  <a:gd name="T1" fmla="*/ 4 h 8"/>
                  <a:gd name="T2" fmla="*/ 12 w 15"/>
                  <a:gd name="T3" fmla="*/ 6 h 8"/>
                  <a:gd name="T4" fmla="*/ 4 w 15"/>
                  <a:gd name="T5" fmla="*/ 7 h 8"/>
                  <a:gd name="T6" fmla="*/ 0 w 15"/>
                  <a:gd name="T7" fmla="*/ 5 h 8"/>
                  <a:gd name="T8" fmla="*/ 0 w 15"/>
                  <a:gd name="T9" fmla="*/ 2 h 8"/>
                  <a:gd name="T10" fmla="*/ 9 w 15"/>
                  <a:gd name="T11" fmla="*/ 0 h 8"/>
                  <a:gd name="T12" fmla="*/ 15 w 15"/>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15" h="8">
                    <a:moveTo>
                      <a:pt x="15" y="4"/>
                    </a:moveTo>
                    <a:cubicBezTo>
                      <a:pt x="15" y="5"/>
                      <a:pt x="13" y="6"/>
                      <a:pt x="12" y="6"/>
                    </a:cubicBezTo>
                    <a:cubicBezTo>
                      <a:pt x="9" y="5"/>
                      <a:pt x="6" y="6"/>
                      <a:pt x="4" y="7"/>
                    </a:cubicBezTo>
                    <a:cubicBezTo>
                      <a:pt x="2" y="8"/>
                      <a:pt x="1" y="6"/>
                      <a:pt x="0" y="5"/>
                    </a:cubicBezTo>
                    <a:cubicBezTo>
                      <a:pt x="0" y="4"/>
                      <a:pt x="0" y="3"/>
                      <a:pt x="0" y="2"/>
                    </a:cubicBezTo>
                    <a:cubicBezTo>
                      <a:pt x="3" y="0"/>
                      <a:pt x="6" y="3"/>
                      <a:pt x="9" y="0"/>
                    </a:cubicBezTo>
                    <a:cubicBezTo>
                      <a:pt x="11" y="1"/>
                      <a:pt x="15" y="0"/>
                      <a:pt x="15"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4" name="Freeform 283"/>
              <p:cNvSpPr/>
              <p:nvPr/>
            </p:nvSpPr>
            <p:spPr bwMode="auto">
              <a:xfrm>
                <a:off x="4943484" y="5503015"/>
                <a:ext cx="81286" cy="28934"/>
              </a:xfrm>
              <a:custGeom>
                <a:avLst/>
                <a:gdLst>
                  <a:gd name="T0" fmla="*/ 20 w 25"/>
                  <a:gd name="T1" fmla="*/ 2 h 9"/>
                  <a:gd name="T2" fmla="*/ 25 w 25"/>
                  <a:gd name="T3" fmla="*/ 5 h 9"/>
                  <a:gd name="T4" fmla="*/ 22 w 25"/>
                  <a:gd name="T5" fmla="*/ 8 h 9"/>
                  <a:gd name="T6" fmla="*/ 11 w 25"/>
                  <a:gd name="T7" fmla="*/ 9 h 9"/>
                  <a:gd name="T8" fmla="*/ 3 w 25"/>
                  <a:gd name="T9" fmla="*/ 2 h 9"/>
                  <a:gd name="T10" fmla="*/ 10 w 25"/>
                  <a:gd name="T11" fmla="*/ 2 h 9"/>
                  <a:gd name="T12" fmla="*/ 20 w 25"/>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25" h="9">
                    <a:moveTo>
                      <a:pt x="20" y="2"/>
                    </a:moveTo>
                    <a:cubicBezTo>
                      <a:pt x="21" y="4"/>
                      <a:pt x="24" y="3"/>
                      <a:pt x="25" y="5"/>
                    </a:cubicBezTo>
                    <a:cubicBezTo>
                      <a:pt x="25" y="7"/>
                      <a:pt x="23" y="8"/>
                      <a:pt x="22" y="8"/>
                    </a:cubicBezTo>
                    <a:cubicBezTo>
                      <a:pt x="18" y="8"/>
                      <a:pt x="15" y="9"/>
                      <a:pt x="11" y="9"/>
                    </a:cubicBezTo>
                    <a:cubicBezTo>
                      <a:pt x="8" y="6"/>
                      <a:pt x="0" y="7"/>
                      <a:pt x="3" y="2"/>
                    </a:cubicBezTo>
                    <a:cubicBezTo>
                      <a:pt x="5" y="0"/>
                      <a:pt x="8" y="3"/>
                      <a:pt x="10" y="2"/>
                    </a:cubicBezTo>
                    <a:cubicBezTo>
                      <a:pt x="13" y="4"/>
                      <a:pt x="17" y="4"/>
                      <a:pt x="20"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5" name="Freeform 284"/>
              <p:cNvSpPr/>
              <p:nvPr/>
            </p:nvSpPr>
            <p:spPr bwMode="auto">
              <a:xfrm>
                <a:off x="4497100" y="5544357"/>
                <a:ext cx="64754" cy="78537"/>
              </a:xfrm>
              <a:custGeom>
                <a:avLst/>
                <a:gdLst>
                  <a:gd name="T0" fmla="*/ 20 w 20"/>
                  <a:gd name="T1" fmla="*/ 4 h 24"/>
                  <a:gd name="T2" fmla="*/ 17 w 20"/>
                  <a:gd name="T3" fmla="*/ 6 h 24"/>
                  <a:gd name="T4" fmla="*/ 10 w 20"/>
                  <a:gd name="T5" fmla="*/ 6 h 24"/>
                  <a:gd name="T6" fmla="*/ 5 w 20"/>
                  <a:gd name="T7" fmla="*/ 6 h 24"/>
                  <a:gd name="T8" fmla="*/ 12 w 20"/>
                  <a:gd name="T9" fmla="*/ 14 h 24"/>
                  <a:gd name="T10" fmla="*/ 9 w 20"/>
                  <a:gd name="T11" fmla="*/ 20 h 24"/>
                  <a:gd name="T12" fmla="*/ 12 w 20"/>
                  <a:gd name="T13" fmla="*/ 23 h 24"/>
                  <a:gd name="T14" fmla="*/ 8 w 20"/>
                  <a:gd name="T15" fmla="*/ 23 h 24"/>
                  <a:gd name="T16" fmla="*/ 7 w 20"/>
                  <a:gd name="T17" fmla="*/ 19 h 24"/>
                  <a:gd name="T18" fmla="*/ 3 w 20"/>
                  <a:gd name="T19" fmla="*/ 10 h 24"/>
                  <a:gd name="T20" fmla="*/ 0 w 20"/>
                  <a:gd name="T21" fmla="*/ 5 h 24"/>
                  <a:gd name="T22" fmla="*/ 4 w 20"/>
                  <a:gd name="T23" fmla="*/ 3 h 24"/>
                  <a:gd name="T24" fmla="*/ 12 w 20"/>
                  <a:gd name="T25" fmla="*/ 4 h 24"/>
                  <a:gd name="T26" fmla="*/ 20 w 20"/>
                  <a:gd name="T2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24">
                    <a:moveTo>
                      <a:pt x="20" y="4"/>
                    </a:moveTo>
                    <a:cubicBezTo>
                      <a:pt x="20" y="5"/>
                      <a:pt x="18" y="6"/>
                      <a:pt x="17" y="6"/>
                    </a:cubicBezTo>
                    <a:cubicBezTo>
                      <a:pt x="15" y="6"/>
                      <a:pt x="12" y="3"/>
                      <a:pt x="10" y="6"/>
                    </a:cubicBezTo>
                    <a:cubicBezTo>
                      <a:pt x="8" y="7"/>
                      <a:pt x="7" y="5"/>
                      <a:pt x="5" y="6"/>
                    </a:cubicBezTo>
                    <a:cubicBezTo>
                      <a:pt x="6" y="9"/>
                      <a:pt x="12" y="9"/>
                      <a:pt x="12" y="14"/>
                    </a:cubicBezTo>
                    <a:cubicBezTo>
                      <a:pt x="11" y="16"/>
                      <a:pt x="11" y="19"/>
                      <a:pt x="9" y="20"/>
                    </a:cubicBezTo>
                    <a:cubicBezTo>
                      <a:pt x="10" y="21"/>
                      <a:pt x="12" y="22"/>
                      <a:pt x="12" y="23"/>
                    </a:cubicBezTo>
                    <a:cubicBezTo>
                      <a:pt x="11" y="24"/>
                      <a:pt x="10" y="23"/>
                      <a:pt x="8" y="23"/>
                    </a:cubicBezTo>
                    <a:cubicBezTo>
                      <a:pt x="7" y="22"/>
                      <a:pt x="8" y="19"/>
                      <a:pt x="7" y="19"/>
                    </a:cubicBezTo>
                    <a:cubicBezTo>
                      <a:pt x="6" y="16"/>
                      <a:pt x="3" y="14"/>
                      <a:pt x="3" y="10"/>
                    </a:cubicBezTo>
                    <a:cubicBezTo>
                      <a:pt x="1" y="9"/>
                      <a:pt x="3" y="5"/>
                      <a:pt x="0" y="5"/>
                    </a:cubicBezTo>
                    <a:cubicBezTo>
                      <a:pt x="2" y="4"/>
                      <a:pt x="1" y="2"/>
                      <a:pt x="4" y="3"/>
                    </a:cubicBezTo>
                    <a:cubicBezTo>
                      <a:pt x="6" y="6"/>
                      <a:pt x="9" y="1"/>
                      <a:pt x="12" y="4"/>
                    </a:cubicBezTo>
                    <a:cubicBezTo>
                      <a:pt x="14" y="0"/>
                      <a:pt x="17" y="3"/>
                      <a:pt x="20"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6" name="Freeform 285"/>
              <p:cNvSpPr/>
              <p:nvPr/>
            </p:nvSpPr>
            <p:spPr bwMode="auto">
              <a:xfrm>
                <a:off x="4588029" y="5551249"/>
                <a:ext cx="9644" cy="9645"/>
              </a:xfrm>
              <a:custGeom>
                <a:avLst/>
                <a:gdLst>
                  <a:gd name="T0" fmla="*/ 3 w 3"/>
                  <a:gd name="T1" fmla="*/ 2 h 3"/>
                  <a:gd name="T2" fmla="*/ 3 w 3"/>
                  <a:gd name="T3" fmla="*/ 2 h 3"/>
                  <a:gd name="T4" fmla="*/ 0 w 3"/>
                  <a:gd name="T5" fmla="*/ 1 h 3"/>
                  <a:gd name="T6" fmla="*/ 1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3" y="2"/>
                      <a:pt x="3" y="2"/>
                      <a:pt x="3" y="2"/>
                    </a:cubicBezTo>
                    <a:cubicBezTo>
                      <a:pt x="2" y="2"/>
                      <a:pt x="1" y="3"/>
                      <a:pt x="0" y="1"/>
                    </a:cubicBezTo>
                    <a:cubicBezTo>
                      <a:pt x="1" y="0"/>
                      <a:pt x="1" y="0"/>
                      <a:pt x="1" y="0"/>
                    </a:cubicBezTo>
                    <a:cubicBezTo>
                      <a:pt x="2" y="0"/>
                      <a:pt x="3" y="1"/>
                      <a:pt x="3" y="2"/>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7" name="Freeform 286"/>
              <p:cNvSpPr/>
              <p:nvPr/>
            </p:nvSpPr>
            <p:spPr bwMode="auto">
              <a:xfrm>
                <a:off x="4590782" y="5581554"/>
                <a:ext cx="46843" cy="52358"/>
              </a:xfrm>
              <a:custGeom>
                <a:avLst/>
                <a:gdLst>
                  <a:gd name="T0" fmla="*/ 11 w 14"/>
                  <a:gd name="T1" fmla="*/ 7 h 16"/>
                  <a:gd name="T2" fmla="*/ 14 w 14"/>
                  <a:gd name="T3" fmla="*/ 14 h 16"/>
                  <a:gd name="T4" fmla="*/ 6 w 14"/>
                  <a:gd name="T5" fmla="*/ 12 h 16"/>
                  <a:gd name="T6" fmla="*/ 3 w 14"/>
                  <a:gd name="T7" fmla="*/ 3 h 16"/>
                  <a:gd name="T8" fmla="*/ 11 w 14"/>
                  <a:gd name="T9" fmla="*/ 7 h 16"/>
                </a:gdLst>
                <a:ahLst/>
                <a:cxnLst>
                  <a:cxn ang="0">
                    <a:pos x="T0" y="T1"/>
                  </a:cxn>
                  <a:cxn ang="0">
                    <a:pos x="T2" y="T3"/>
                  </a:cxn>
                  <a:cxn ang="0">
                    <a:pos x="T4" y="T5"/>
                  </a:cxn>
                  <a:cxn ang="0">
                    <a:pos x="T6" y="T7"/>
                  </a:cxn>
                  <a:cxn ang="0">
                    <a:pos x="T8" y="T9"/>
                  </a:cxn>
                </a:cxnLst>
                <a:rect l="0" t="0" r="r" b="b"/>
                <a:pathLst>
                  <a:path w="14" h="16">
                    <a:moveTo>
                      <a:pt x="11" y="7"/>
                    </a:moveTo>
                    <a:cubicBezTo>
                      <a:pt x="9" y="9"/>
                      <a:pt x="12" y="12"/>
                      <a:pt x="14" y="14"/>
                    </a:cubicBezTo>
                    <a:cubicBezTo>
                      <a:pt x="12" y="16"/>
                      <a:pt x="9" y="13"/>
                      <a:pt x="6" y="12"/>
                    </a:cubicBezTo>
                    <a:cubicBezTo>
                      <a:pt x="6" y="9"/>
                      <a:pt x="0" y="6"/>
                      <a:pt x="3" y="3"/>
                    </a:cubicBezTo>
                    <a:cubicBezTo>
                      <a:pt x="7" y="0"/>
                      <a:pt x="9" y="4"/>
                      <a:pt x="11" y="7"/>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8" name="Freeform 287"/>
              <p:cNvSpPr/>
              <p:nvPr/>
            </p:nvSpPr>
            <p:spPr bwMode="auto">
              <a:xfrm>
                <a:off x="5418805" y="5627028"/>
                <a:ext cx="2756"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cubicBezTo>
                      <a:pt x="0" y="0"/>
                      <a:pt x="1" y="0"/>
                      <a:pt x="1" y="0"/>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89" name="Freeform 288"/>
              <p:cNvSpPr/>
              <p:nvPr/>
            </p:nvSpPr>
            <p:spPr bwMode="auto">
              <a:xfrm>
                <a:off x="5246581" y="5649091"/>
                <a:ext cx="52354" cy="23424"/>
              </a:xfrm>
              <a:custGeom>
                <a:avLst/>
                <a:gdLst>
                  <a:gd name="T0" fmla="*/ 16 w 16"/>
                  <a:gd name="T1" fmla="*/ 1 h 7"/>
                  <a:gd name="T2" fmla="*/ 9 w 16"/>
                  <a:gd name="T3" fmla="*/ 7 h 7"/>
                  <a:gd name="T4" fmla="*/ 0 w 16"/>
                  <a:gd name="T5" fmla="*/ 4 h 7"/>
                  <a:gd name="T6" fmla="*/ 0 w 16"/>
                  <a:gd name="T7" fmla="*/ 2 h 7"/>
                  <a:gd name="T8" fmla="*/ 16 w 16"/>
                  <a:gd name="T9" fmla="*/ 1 h 7"/>
                </a:gdLst>
                <a:ahLst/>
                <a:cxnLst>
                  <a:cxn ang="0">
                    <a:pos x="T0" y="T1"/>
                  </a:cxn>
                  <a:cxn ang="0">
                    <a:pos x="T2" y="T3"/>
                  </a:cxn>
                  <a:cxn ang="0">
                    <a:pos x="T4" y="T5"/>
                  </a:cxn>
                  <a:cxn ang="0">
                    <a:pos x="T6" y="T7"/>
                  </a:cxn>
                  <a:cxn ang="0">
                    <a:pos x="T8" y="T9"/>
                  </a:cxn>
                </a:cxnLst>
                <a:rect l="0" t="0" r="r" b="b"/>
                <a:pathLst>
                  <a:path w="16" h="7">
                    <a:moveTo>
                      <a:pt x="16" y="1"/>
                    </a:moveTo>
                    <a:cubicBezTo>
                      <a:pt x="15" y="4"/>
                      <a:pt x="10" y="4"/>
                      <a:pt x="9" y="7"/>
                    </a:cubicBezTo>
                    <a:cubicBezTo>
                      <a:pt x="6" y="7"/>
                      <a:pt x="3" y="5"/>
                      <a:pt x="0" y="4"/>
                    </a:cubicBezTo>
                    <a:cubicBezTo>
                      <a:pt x="0" y="3"/>
                      <a:pt x="0" y="2"/>
                      <a:pt x="0" y="2"/>
                    </a:cubicBezTo>
                    <a:cubicBezTo>
                      <a:pt x="5" y="1"/>
                      <a:pt x="11" y="0"/>
                      <a:pt x="16"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0" name="Freeform 289"/>
              <p:cNvSpPr/>
              <p:nvPr/>
            </p:nvSpPr>
            <p:spPr bwMode="auto">
              <a:xfrm>
                <a:off x="5252095" y="5679403"/>
                <a:ext cx="11022" cy="6889"/>
              </a:xfrm>
              <a:custGeom>
                <a:avLst/>
                <a:gdLst>
                  <a:gd name="T0" fmla="*/ 3 w 3"/>
                  <a:gd name="T1" fmla="*/ 1 h 2"/>
                  <a:gd name="T2" fmla="*/ 1 w 3"/>
                  <a:gd name="T3" fmla="*/ 2 h 2"/>
                  <a:gd name="T4" fmla="*/ 1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3" y="2"/>
                      <a:pt x="2" y="2"/>
                      <a:pt x="1" y="2"/>
                    </a:cubicBezTo>
                    <a:cubicBezTo>
                      <a:pt x="0" y="1"/>
                      <a:pt x="0" y="0"/>
                      <a:pt x="1" y="0"/>
                    </a:cubicBezTo>
                    <a:cubicBezTo>
                      <a:pt x="2" y="0"/>
                      <a:pt x="3" y="0"/>
                      <a:pt x="3" y="1"/>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1" name="Freeform 290"/>
              <p:cNvSpPr/>
              <p:nvPr/>
            </p:nvSpPr>
            <p:spPr bwMode="auto">
              <a:xfrm>
                <a:off x="4738197" y="5679402"/>
                <a:ext cx="26177" cy="22045"/>
              </a:xfrm>
              <a:custGeom>
                <a:avLst/>
                <a:gdLst>
                  <a:gd name="T0" fmla="*/ 7 w 8"/>
                  <a:gd name="T1" fmla="*/ 4 h 7"/>
                  <a:gd name="T2" fmla="*/ 8 w 8"/>
                  <a:gd name="T3" fmla="*/ 7 h 7"/>
                  <a:gd name="T4" fmla="*/ 0 w 8"/>
                  <a:gd name="T5" fmla="*/ 1 h 7"/>
                  <a:gd name="T6" fmla="*/ 7 w 8"/>
                  <a:gd name="T7" fmla="*/ 4 h 7"/>
                </a:gdLst>
                <a:ahLst/>
                <a:cxnLst>
                  <a:cxn ang="0">
                    <a:pos x="T0" y="T1"/>
                  </a:cxn>
                  <a:cxn ang="0">
                    <a:pos x="T2" y="T3"/>
                  </a:cxn>
                  <a:cxn ang="0">
                    <a:pos x="T4" y="T5"/>
                  </a:cxn>
                  <a:cxn ang="0">
                    <a:pos x="T6" y="T7"/>
                  </a:cxn>
                </a:cxnLst>
                <a:rect l="0" t="0" r="r" b="b"/>
                <a:pathLst>
                  <a:path w="8" h="7">
                    <a:moveTo>
                      <a:pt x="7" y="4"/>
                    </a:moveTo>
                    <a:cubicBezTo>
                      <a:pt x="7" y="5"/>
                      <a:pt x="8" y="6"/>
                      <a:pt x="8" y="7"/>
                    </a:cubicBezTo>
                    <a:cubicBezTo>
                      <a:pt x="4" y="6"/>
                      <a:pt x="0" y="6"/>
                      <a:pt x="0" y="1"/>
                    </a:cubicBezTo>
                    <a:cubicBezTo>
                      <a:pt x="2" y="0"/>
                      <a:pt x="5" y="2"/>
                      <a:pt x="7" y="4"/>
                    </a:cubicBezTo>
                    <a:close/>
                  </a:path>
                </a:pathLst>
              </a:custGeom>
              <a:solidFill>
                <a:srgbClr val="3D2823"/>
              </a:solidFill>
              <a:ln>
                <a:noFill/>
              </a:ln>
            </p:spPr>
            <p:txBody>
              <a:bodyPr vert="horz" wrap="square" lIns="91440" tIns="45720" rIns="91440" bIns="45720" numCol="1" anchor="t" anchorCtr="0" compatLnSpc="1"/>
              <a:lstStyle/>
              <a:p>
                <a:endParaRPr lang="zh-CN" altLang="en-US"/>
              </a:p>
            </p:txBody>
          </p:sp>
          <p:sp>
            <p:nvSpPr>
              <p:cNvPr id="92" name="Rectangle 291"/>
              <p:cNvSpPr>
                <a:spLocks noChangeArrowheads="1"/>
              </p:cNvSpPr>
              <p:nvPr/>
            </p:nvSpPr>
            <p:spPr bwMode="auto">
              <a:xfrm>
                <a:off x="5185590" y="5711949"/>
                <a:ext cx="1377" cy="1378"/>
              </a:xfrm>
              <a:prstGeom prst="rect">
                <a:avLst/>
              </a:prstGeom>
              <a:solidFill>
                <a:srgbClr val="3D2823"/>
              </a:solidFill>
              <a:ln>
                <a:noFill/>
              </a:ln>
            </p:spPr>
            <p:txBody>
              <a:bodyPr vert="horz" wrap="square" lIns="91440" tIns="45720" rIns="91440" bIns="45720" numCol="1" anchor="t" anchorCtr="0" compatLnSpc="1"/>
              <a:lstStyle/>
              <a:p>
                <a:endParaRPr lang="zh-CN" altLang="en-US"/>
              </a:p>
            </p:txBody>
          </p:sp>
        </p:grpSp>
        <p:sp>
          <p:nvSpPr>
            <p:cNvPr id="831" name="任意多边形 830"/>
            <p:cNvSpPr/>
            <p:nvPr/>
          </p:nvSpPr>
          <p:spPr bwMode="auto">
            <a:xfrm>
              <a:off x="4830495" y="4720363"/>
              <a:ext cx="270061" cy="266641"/>
            </a:xfrm>
            <a:custGeom>
              <a:avLst/>
              <a:gdLst>
                <a:gd name="connsiteX0" fmla="*/ 166425 w 270061"/>
                <a:gd name="connsiteY0" fmla="*/ 0 h 266641"/>
                <a:gd name="connsiteX1" fmla="*/ 173117 w 270061"/>
                <a:gd name="connsiteY1" fmla="*/ 1351 h 266641"/>
                <a:gd name="connsiteX2" fmla="*/ 174316 w 270061"/>
                <a:gd name="connsiteY2" fmla="*/ 3755 h 266641"/>
                <a:gd name="connsiteX3" fmla="*/ 178798 w 270061"/>
                <a:gd name="connsiteY3" fmla="*/ 2938 h 266641"/>
                <a:gd name="connsiteX4" fmla="*/ 178902 w 270061"/>
                <a:gd name="connsiteY4" fmla="*/ 2519 h 266641"/>
                <a:gd name="connsiteX5" fmla="*/ 195394 w 270061"/>
                <a:gd name="connsiteY5" fmla="*/ 5848 h 266641"/>
                <a:gd name="connsiteX6" fmla="*/ 195697 w 270061"/>
                <a:gd name="connsiteY6" fmla="*/ 6052 h 266641"/>
                <a:gd name="connsiteX7" fmla="*/ 191835 w 270061"/>
                <a:gd name="connsiteY7" fmla="*/ 6207 h 266641"/>
                <a:gd name="connsiteX8" fmla="*/ 182057 w 270061"/>
                <a:gd name="connsiteY8" fmla="*/ 19285 h 266641"/>
                <a:gd name="connsiteX9" fmla="*/ 201613 w 270061"/>
                <a:gd name="connsiteY9" fmla="*/ 35632 h 266641"/>
                <a:gd name="connsiteX10" fmla="*/ 198354 w 270061"/>
                <a:gd name="connsiteY10" fmla="*/ 35632 h 266641"/>
                <a:gd name="connsiteX11" fmla="*/ 230948 w 270061"/>
                <a:gd name="connsiteY11" fmla="*/ 48709 h 266641"/>
                <a:gd name="connsiteX12" fmla="*/ 257023 w 270061"/>
                <a:gd name="connsiteY12" fmla="*/ 71594 h 266641"/>
                <a:gd name="connsiteX13" fmla="*/ 260282 w 270061"/>
                <a:gd name="connsiteY13" fmla="*/ 81402 h 266641"/>
                <a:gd name="connsiteX14" fmla="*/ 270061 w 270061"/>
                <a:gd name="connsiteY14" fmla="*/ 130442 h 266641"/>
                <a:gd name="connsiteX15" fmla="*/ 253764 w 270061"/>
                <a:gd name="connsiteY15" fmla="*/ 163136 h 266641"/>
                <a:gd name="connsiteX16" fmla="*/ 247245 w 270061"/>
                <a:gd name="connsiteY16" fmla="*/ 208907 h 266641"/>
                <a:gd name="connsiteX17" fmla="*/ 214651 w 270061"/>
                <a:gd name="connsiteY17" fmla="*/ 231792 h 266641"/>
                <a:gd name="connsiteX18" fmla="*/ 188576 w 270061"/>
                <a:gd name="connsiteY18" fmla="*/ 244869 h 266641"/>
                <a:gd name="connsiteX19" fmla="*/ 172279 w 270061"/>
                <a:gd name="connsiteY19" fmla="*/ 261216 h 266641"/>
                <a:gd name="connsiteX20" fmla="*/ 149463 w 270061"/>
                <a:gd name="connsiteY20" fmla="*/ 244869 h 266641"/>
                <a:gd name="connsiteX21" fmla="*/ 146204 w 270061"/>
                <a:gd name="connsiteY21" fmla="*/ 264486 h 266641"/>
                <a:gd name="connsiteX22" fmla="*/ 94053 w 270061"/>
                <a:gd name="connsiteY22" fmla="*/ 254678 h 266641"/>
                <a:gd name="connsiteX23" fmla="*/ 81016 w 270061"/>
                <a:gd name="connsiteY23" fmla="*/ 235061 h 266641"/>
                <a:gd name="connsiteX24" fmla="*/ 74497 w 270061"/>
                <a:gd name="connsiteY24" fmla="*/ 212176 h 266641"/>
                <a:gd name="connsiteX25" fmla="*/ 61459 w 270061"/>
                <a:gd name="connsiteY25" fmla="*/ 205637 h 266641"/>
                <a:gd name="connsiteX26" fmla="*/ 58200 w 270061"/>
                <a:gd name="connsiteY26" fmla="*/ 215445 h 266641"/>
                <a:gd name="connsiteX27" fmla="*/ 67978 w 270061"/>
                <a:gd name="connsiteY27" fmla="*/ 231792 h 266641"/>
                <a:gd name="connsiteX28" fmla="*/ 61459 w 270061"/>
                <a:gd name="connsiteY28" fmla="*/ 241600 h 266641"/>
                <a:gd name="connsiteX29" fmla="*/ 9309 w 270061"/>
                <a:gd name="connsiteY29" fmla="*/ 202368 h 266641"/>
                <a:gd name="connsiteX30" fmla="*/ 2790 w 270061"/>
                <a:gd name="connsiteY30" fmla="*/ 176213 h 266641"/>
                <a:gd name="connsiteX31" fmla="*/ 6049 w 270061"/>
                <a:gd name="connsiteY31" fmla="*/ 163136 h 266641"/>
                <a:gd name="connsiteX32" fmla="*/ 2790 w 270061"/>
                <a:gd name="connsiteY32" fmla="*/ 107557 h 266641"/>
                <a:gd name="connsiteX33" fmla="*/ 22346 w 270061"/>
                <a:gd name="connsiteY33" fmla="*/ 61786 h 266641"/>
                <a:gd name="connsiteX34" fmla="*/ 48422 w 270061"/>
                <a:gd name="connsiteY34" fmla="*/ 51978 h 266641"/>
                <a:gd name="connsiteX35" fmla="*/ 116869 w 270061"/>
                <a:gd name="connsiteY35" fmla="*/ 2938 h 266641"/>
                <a:gd name="connsiteX36" fmla="*/ 143352 w 270061"/>
                <a:gd name="connsiteY36" fmla="*/ 1304 h 26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70061" h="266641">
                  <a:moveTo>
                    <a:pt x="166425" y="0"/>
                  </a:moveTo>
                  <a:lnTo>
                    <a:pt x="173117" y="1351"/>
                  </a:lnTo>
                  <a:lnTo>
                    <a:pt x="174316" y="3755"/>
                  </a:lnTo>
                  <a:cubicBezTo>
                    <a:pt x="175538" y="4573"/>
                    <a:pt x="177168" y="4573"/>
                    <a:pt x="178798" y="2938"/>
                  </a:cubicBezTo>
                  <a:lnTo>
                    <a:pt x="178902" y="2519"/>
                  </a:lnTo>
                  <a:lnTo>
                    <a:pt x="195394" y="5848"/>
                  </a:lnTo>
                  <a:lnTo>
                    <a:pt x="195697" y="6052"/>
                  </a:lnTo>
                  <a:lnTo>
                    <a:pt x="191835" y="6207"/>
                  </a:lnTo>
                  <a:cubicBezTo>
                    <a:pt x="188576" y="9477"/>
                    <a:pt x="182057" y="12746"/>
                    <a:pt x="182057" y="19285"/>
                  </a:cubicBezTo>
                  <a:cubicBezTo>
                    <a:pt x="188576" y="25823"/>
                    <a:pt x="188576" y="35632"/>
                    <a:pt x="201613" y="35632"/>
                  </a:cubicBezTo>
                  <a:cubicBezTo>
                    <a:pt x="198354" y="35632"/>
                    <a:pt x="198354" y="35632"/>
                    <a:pt x="198354" y="35632"/>
                  </a:cubicBezTo>
                  <a:cubicBezTo>
                    <a:pt x="208132" y="45440"/>
                    <a:pt x="221170" y="42170"/>
                    <a:pt x="230948" y="48709"/>
                  </a:cubicBezTo>
                  <a:cubicBezTo>
                    <a:pt x="243985" y="51978"/>
                    <a:pt x="253764" y="61786"/>
                    <a:pt x="257023" y="71594"/>
                  </a:cubicBezTo>
                  <a:cubicBezTo>
                    <a:pt x="253764" y="78133"/>
                    <a:pt x="260282" y="78133"/>
                    <a:pt x="260282" y="81402"/>
                  </a:cubicBezTo>
                  <a:cubicBezTo>
                    <a:pt x="266801" y="97749"/>
                    <a:pt x="257023" y="117365"/>
                    <a:pt x="270061" y="130442"/>
                  </a:cubicBezTo>
                  <a:cubicBezTo>
                    <a:pt x="263542" y="140251"/>
                    <a:pt x="263542" y="156597"/>
                    <a:pt x="253764" y="163136"/>
                  </a:cubicBezTo>
                  <a:cubicBezTo>
                    <a:pt x="257023" y="179483"/>
                    <a:pt x="250504" y="195829"/>
                    <a:pt x="247245" y="208907"/>
                  </a:cubicBezTo>
                  <a:cubicBezTo>
                    <a:pt x="240726" y="218715"/>
                    <a:pt x="227688" y="231792"/>
                    <a:pt x="214651" y="231792"/>
                  </a:cubicBezTo>
                  <a:cubicBezTo>
                    <a:pt x="204873" y="235061"/>
                    <a:pt x="195095" y="235061"/>
                    <a:pt x="188576" y="244869"/>
                  </a:cubicBezTo>
                  <a:cubicBezTo>
                    <a:pt x="182057" y="248139"/>
                    <a:pt x="182057" y="261216"/>
                    <a:pt x="172279" y="261216"/>
                  </a:cubicBezTo>
                  <a:cubicBezTo>
                    <a:pt x="159241" y="257947"/>
                    <a:pt x="162501" y="241600"/>
                    <a:pt x="149463" y="244869"/>
                  </a:cubicBezTo>
                  <a:cubicBezTo>
                    <a:pt x="146204" y="251408"/>
                    <a:pt x="159241" y="261216"/>
                    <a:pt x="146204" y="264486"/>
                  </a:cubicBezTo>
                  <a:cubicBezTo>
                    <a:pt x="129907" y="271024"/>
                    <a:pt x="110350" y="261216"/>
                    <a:pt x="94053" y="254678"/>
                  </a:cubicBezTo>
                  <a:cubicBezTo>
                    <a:pt x="87534" y="251408"/>
                    <a:pt x="77756" y="244869"/>
                    <a:pt x="81016" y="235061"/>
                  </a:cubicBezTo>
                  <a:cubicBezTo>
                    <a:pt x="84275" y="225253"/>
                    <a:pt x="71237" y="221984"/>
                    <a:pt x="74497" y="212176"/>
                  </a:cubicBezTo>
                  <a:cubicBezTo>
                    <a:pt x="71237" y="208907"/>
                    <a:pt x="67978" y="202368"/>
                    <a:pt x="61459" y="205637"/>
                  </a:cubicBezTo>
                  <a:cubicBezTo>
                    <a:pt x="54940" y="205637"/>
                    <a:pt x="58200" y="212176"/>
                    <a:pt x="58200" y="215445"/>
                  </a:cubicBezTo>
                  <a:cubicBezTo>
                    <a:pt x="64719" y="218715"/>
                    <a:pt x="67978" y="225253"/>
                    <a:pt x="67978" y="231792"/>
                  </a:cubicBezTo>
                  <a:cubicBezTo>
                    <a:pt x="67978" y="238331"/>
                    <a:pt x="64719" y="241600"/>
                    <a:pt x="61459" y="241600"/>
                  </a:cubicBezTo>
                  <a:cubicBezTo>
                    <a:pt x="38643" y="238331"/>
                    <a:pt x="22346" y="221984"/>
                    <a:pt x="9309" y="202368"/>
                  </a:cubicBezTo>
                  <a:cubicBezTo>
                    <a:pt x="9309" y="195829"/>
                    <a:pt x="-469" y="186021"/>
                    <a:pt x="2790" y="176213"/>
                  </a:cubicBezTo>
                  <a:cubicBezTo>
                    <a:pt x="-469" y="172944"/>
                    <a:pt x="6049" y="169675"/>
                    <a:pt x="6049" y="163136"/>
                  </a:cubicBezTo>
                  <a:cubicBezTo>
                    <a:pt x="2790" y="146789"/>
                    <a:pt x="-3729" y="123904"/>
                    <a:pt x="2790" y="107557"/>
                  </a:cubicBezTo>
                  <a:cubicBezTo>
                    <a:pt x="6049" y="91210"/>
                    <a:pt x="9309" y="71594"/>
                    <a:pt x="22346" y="61786"/>
                  </a:cubicBezTo>
                  <a:cubicBezTo>
                    <a:pt x="28865" y="51978"/>
                    <a:pt x="38643" y="55248"/>
                    <a:pt x="48422" y="51978"/>
                  </a:cubicBezTo>
                  <a:cubicBezTo>
                    <a:pt x="67978" y="35632"/>
                    <a:pt x="94053" y="22554"/>
                    <a:pt x="116869" y="2938"/>
                  </a:cubicBezTo>
                  <a:cubicBezTo>
                    <a:pt x="125018" y="1304"/>
                    <a:pt x="133981" y="1304"/>
                    <a:pt x="143352" y="1304"/>
                  </a:cubicBezTo>
                  <a:close/>
                </a:path>
              </a:pathLst>
            </a:custGeom>
            <a:solidFill>
              <a:srgbClr val="0F3D4D"/>
            </a:solidFill>
            <a:ln>
              <a:noFill/>
            </a:ln>
          </p:spPr>
          <p:txBody>
            <a:bodyPr vert="horz" wrap="square" lIns="91440" tIns="45720" rIns="91440" bIns="45720" numCol="1" anchor="t" anchorCtr="0" compatLnSpc="1">
              <a:noAutofit/>
            </a:bodyPr>
            <a:lstStyle/>
            <a:p>
              <a:endParaRPr lang="zh-CN" altLang="en-US"/>
            </a:p>
          </p:txBody>
        </p:sp>
      </p:grpSp>
      <p:grpSp>
        <p:nvGrpSpPr>
          <p:cNvPr id="841" name="组合 840"/>
          <p:cNvGrpSpPr/>
          <p:nvPr/>
        </p:nvGrpSpPr>
        <p:grpSpPr>
          <a:xfrm>
            <a:off x="1081383" y="2130539"/>
            <a:ext cx="2726044" cy="1041389"/>
            <a:chOff x="1024231" y="2144307"/>
            <a:chExt cx="2726044" cy="1041389"/>
          </a:xfrm>
        </p:grpSpPr>
        <p:sp>
          <p:nvSpPr>
            <p:cNvPr id="832" name="文本框 831"/>
            <p:cNvSpPr txBox="1"/>
            <p:nvPr/>
          </p:nvSpPr>
          <p:spPr>
            <a:xfrm>
              <a:off x="1024231" y="2144307"/>
              <a:ext cx="2715660" cy="492443"/>
            </a:xfrm>
            <a:prstGeom prst="rect">
              <a:avLst/>
            </a:prstGeom>
            <a:noFill/>
          </p:spPr>
          <p:txBody>
            <a:bodyPr wrap="square" rtlCol="0">
              <a:spAutoFit/>
            </a:bodyPr>
            <a:lstStyle>
              <a:defPPr>
                <a:defRPr lang="zh-CN"/>
              </a:defPPr>
              <a:lvl1pPr algn="ctr">
                <a:defRPr sz="2600">
                  <a:solidFill>
                    <a:srgbClr val="AD0B0B"/>
                  </a:solidFill>
                  <a:latin typeface="迷你简启体" panose="03000509000000000000" pitchFamily="65" charset="-122"/>
                  <a:ea typeface="迷你简启体" panose="03000509000000000000" pitchFamily="65" charset="-122"/>
                </a:defRPr>
              </a:lvl1pPr>
            </a:lstStyle>
            <a:p>
              <a:pPr algn="r"/>
              <a:r>
                <a:rPr lang="zh-CN" altLang="en-US" dirty="0">
                  <a:solidFill>
                    <a:schemeClr val="bg1"/>
                  </a:solidFill>
                </a:rPr>
                <a:t>输入小标题</a:t>
              </a:r>
              <a:endParaRPr lang="zh-CN" altLang="en-US" dirty="0">
                <a:solidFill>
                  <a:schemeClr val="bg1"/>
                </a:solidFill>
              </a:endParaRPr>
            </a:p>
          </p:txBody>
        </p:sp>
        <p:sp>
          <p:nvSpPr>
            <p:cNvPr id="833" name="文本框 832"/>
            <p:cNvSpPr txBox="1"/>
            <p:nvPr/>
          </p:nvSpPr>
          <p:spPr>
            <a:xfrm>
              <a:off x="1034615" y="2549945"/>
              <a:ext cx="2715660" cy="635751"/>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endParaRPr lang="zh-CN" altLang="en-US" sz="1600" dirty="0">
                <a:solidFill>
                  <a:prstClr val="white"/>
                </a:solidFill>
                <a:latin typeface="造字工房悦黑（非商用）常规体" pitchFamily="2" charset="-122"/>
                <a:ea typeface="造字工房悦黑（非商用）常规体" pitchFamily="2" charset="-122"/>
              </a:endParaRPr>
            </a:p>
          </p:txBody>
        </p:sp>
      </p:grpSp>
      <p:grpSp>
        <p:nvGrpSpPr>
          <p:cNvPr id="840" name="组合 839"/>
          <p:cNvGrpSpPr/>
          <p:nvPr/>
        </p:nvGrpSpPr>
        <p:grpSpPr>
          <a:xfrm>
            <a:off x="8428475" y="2076648"/>
            <a:ext cx="2767111" cy="1142793"/>
            <a:chOff x="8428475" y="2062880"/>
            <a:chExt cx="2767111" cy="1142793"/>
          </a:xfrm>
        </p:grpSpPr>
        <p:sp>
          <p:nvSpPr>
            <p:cNvPr id="834" name="文本框 833"/>
            <p:cNvSpPr txBox="1"/>
            <p:nvPr/>
          </p:nvSpPr>
          <p:spPr>
            <a:xfrm>
              <a:off x="8428475" y="2062880"/>
              <a:ext cx="2715660" cy="492443"/>
            </a:xfrm>
            <a:prstGeom prst="rect">
              <a:avLst/>
            </a:prstGeom>
            <a:noFill/>
          </p:spPr>
          <p:txBody>
            <a:bodyPr wrap="square"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pPr algn="l"/>
              <a:r>
                <a:rPr lang="zh-CN" altLang="en-US" dirty="0">
                  <a:solidFill>
                    <a:schemeClr val="bg1"/>
                  </a:solidFill>
                </a:rPr>
                <a:t>输入小标题</a:t>
              </a:r>
              <a:endParaRPr lang="zh-CN" altLang="en-US" dirty="0">
                <a:solidFill>
                  <a:schemeClr val="bg1"/>
                </a:solidFill>
              </a:endParaRPr>
            </a:p>
          </p:txBody>
        </p:sp>
        <p:sp>
          <p:nvSpPr>
            <p:cNvPr id="835" name="文本框 834"/>
            <p:cNvSpPr txBox="1"/>
            <p:nvPr/>
          </p:nvSpPr>
          <p:spPr>
            <a:xfrm>
              <a:off x="8479926" y="2522409"/>
              <a:ext cx="2715660" cy="683264"/>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endParaRPr lang="zh-CN" altLang="en-US" sz="1600" dirty="0">
                <a:solidFill>
                  <a:prstClr val="white"/>
                </a:solidFill>
                <a:latin typeface="造字工房悦黑（非商用）常规体" pitchFamily="2" charset="-122"/>
                <a:ea typeface="造字工房悦黑（非商用）常规体" pitchFamily="2" charset="-122"/>
              </a:endParaRPr>
            </a:p>
          </p:txBody>
        </p:sp>
      </p:grpSp>
      <p:grpSp>
        <p:nvGrpSpPr>
          <p:cNvPr id="842" name="组合 841"/>
          <p:cNvGrpSpPr/>
          <p:nvPr/>
        </p:nvGrpSpPr>
        <p:grpSpPr>
          <a:xfrm>
            <a:off x="956726" y="4193244"/>
            <a:ext cx="2850701" cy="1105833"/>
            <a:chOff x="882720" y="4155671"/>
            <a:chExt cx="2850701" cy="1105833"/>
          </a:xfrm>
        </p:grpSpPr>
        <p:sp>
          <p:nvSpPr>
            <p:cNvPr id="836" name="文本框 835"/>
            <p:cNvSpPr txBox="1"/>
            <p:nvPr/>
          </p:nvSpPr>
          <p:spPr>
            <a:xfrm>
              <a:off x="891049" y="4155671"/>
              <a:ext cx="2715660" cy="492443"/>
            </a:xfrm>
            <a:prstGeom prst="rect">
              <a:avLst/>
            </a:prstGeom>
            <a:noFill/>
          </p:spPr>
          <p:txBody>
            <a:bodyPr wrap="square"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r>
                <a:rPr lang="zh-CN" altLang="en-US" dirty="0">
                  <a:solidFill>
                    <a:schemeClr val="bg1"/>
                  </a:solidFill>
                </a:rPr>
                <a:t>输入小标题</a:t>
              </a:r>
              <a:endParaRPr lang="zh-CN" altLang="en-US" dirty="0">
                <a:solidFill>
                  <a:schemeClr val="bg1"/>
                </a:solidFill>
              </a:endParaRPr>
            </a:p>
          </p:txBody>
        </p:sp>
        <p:sp>
          <p:nvSpPr>
            <p:cNvPr id="837" name="文本框 836"/>
            <p:cNvSpPr txBox="1"/>
            <p:nvPr/>
          </p:nvSpPr>
          <p:spPr>
            <a:xfrm>
              <a:off x="882720" y="4625753"/>
              <a:ext cx="2850701" cy="635751"/>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endParaRPr lang="zh-CN" altLang="en-US" sz="1600" dirty="0">
                <a:solidFill>
                  <a:prstClr val="white"/>
                </a:solidFill>
                <a:latin typeface="造字工房悦黑（非商用）常规体" pitchFamily="2" charset="-122"/>
                <a:ea typeface="造字工房悦黑（非商用）常规体" pitchFamily="2" charset="-122"/>
              </a:endParaRPr>
            </a:p>
          </p:txBody>
        </p:sp>
      </p:grpSp>
      <p:grpSp>
        <p:nvGrpSpPr>
          <p:cNvPr id="843" name="组合 842"/>
          <p:cNvGrpSpPr/>
          <p:nvPr/>
        </p:nvGrpSpPr>
        <p:grpSpPr>
          <a:xfrm>
            <a:off x="8479925" y="4234865"/>
            <a:ext cx="3198170" cy="1064212"/>
            <a:chOff x="8551870" y="4272438"/>
            <a:chExt cx="3198170" cy="1064212"/>
          </a:xfrm>
        </p:grpSpPr>
        <p:sp>
          <p:nvSpPr>
            <p:cNvPr id="838" name="文本框 837"/>
            <p:cNvSpPr txBox="1"/>
            <p:nvPr/>
          </p:nvSpPr>
          <p:spPr>
            <a:xfrm>
              <a:off x="8551870" y="4272438"/>
              <a:ext cx="2715660" cy="492443"/>
            </a:xfrm>
            <a:prstGeom prst="rect">
              <a:avLst/>
            </a:prstGeom>
            <a:noFill/>
          </p:spPr>
          <p:txBody>
            <a:bodyPr wrap="square" rtlCol="0">
              <a:spAutoFit/>
            </a:bodyPr>
            <a:lstStyle>
              <a:defPPr>
                <a:defRPr lang="zh-CN"/>
              </a:defPPr>
              <a:lvl1pPr algn="r">
                <a:defRPr sz="2600">
                  <a:solidFill>
                    <a:srgbClr val="3D2823"/>
                  </a:solidFill>
                  <a:latin typeface="迷你简启体" panose="03000509000000000000" pitchFamily="65" charset="-122"/>
                  <a:ea typeface="迷你简启体" panose="03000509000000000000" pitchFamily="65" charset="-122"/>
                </a:defRPr>
              </a:lvl1pPr>
            </a:lstStyle>
            <a:p>
              <a:pPr algn="l"/>
              <a:r>
                <a:rPr lang="zh-CN" altLang="en-US" dirty="0">
                  <a:solidFill>
                    <a:schemeClr val="bg1"/>
                  </a:solidFill>
                </a:rPr>
                <a:t>输入小标题</a:t>
              </a:r>
              <a:endParaRPr lang="zh-CN" altLang="en-US" dirty="0">
                <a:solidFill>
                  <a:schemeClr val="bg1"/>
                </a:solidFill>
              </a:endParaRPr>
            </a:p>
          </p:txBody>
        </p:sp>
        <p:sp>
          <p:nvSpPr>
            <p:cNvPr id="839" name="文本框 838"/>
            <p:cNvSpPr txBox="1"/>
            <p:nvPr/>
          </p:nvSpPr>
          <p:spPr>
            <a:xfrm>
              <a:off x="8551870" y="4700899"/>
              <a:ext cx="3198170" cy="635751"/>
            </a:xfrm>
            <a:prstGeom prst="rect">
              <a:avLst/>
            </a:prstGeom>
            <a:noFill/>
          </p:spPr>
          <p:txBody>
            <a:bodyPr wrap="square" rtlCol="0">
              <a:spAutoFit/>
            </a:bodyPr>
            <a:lstStyle/>
            <a:p>
              <a:pPr lvl="0">
                <a:lnSpc>
                  <a:spcPct val="120000"/>
                </a:lnSpc>
              </a:pPr>
              <a:r>
                <a:rPr lang="zh-CN" altLang="en-US" sz="1600" dirty="0">
                  <a:solidFill>
                    <a:prstClr val="white"/>
                  </a:solidFill>
                  <a:latin typeface="造字工房悦黑（非商用）常规体" pitchFamily="2" charset="-122"/>
                  <a:ea typeface="造字工房悦黑（非商用）常规体" pitchFamily="2" charset="-122"/>
                </a:rPr>
                <a:t>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的相关的文本内容请插入您</a:t>
              </a:r>
              <a:r>
                <a:rPr lang="en-US" altLang="zh-CN" sz="1600" dirty="0">
                  <a:solidFill>
                    <a:prstClr val="white"/>
                  </a:solidFill>
                  <a:latin typeface="造字工房悦黑（非商用）常规体" pitchFamily="2" charset="-122"/>
                  <a:ea typeface="造字工房悦黑（非商用）常规体" pitchFamily="2" charset="-122"/>
                </a:rPr>
                <a:t> </a:t>
              </a:r>
              <a:r>
                <a:rPr lang="zh-CN" altLang="en-US" sz="1600" dirty="0">
                  <a:solidFill>
                    <a:prstClr val="white"/>
                  </a:solidFill>
                  <a:latin typeface="造字工房悦黑（非商用）常规体" pitchFamily="2" charset="-122"/>
                  <a:ea typeface="造字工房悦黑（非商用）常规体" pitchFamily="2" charset="-122"/>
                </a:rPr>
                <a:t>的相关的文本内容</a:t>
              </a:r>
              <a:endParaRPr lang="zh-CN" altLang="en-US" sz="1600" dirty="0">
                <a:solidFill>
                  <a:prstClr val="white"/>
                </a:solidFill>
                <a:latin typeface="造字工房悦黑（非商用）常规体" pitchFamily="2" charset="-122"/>
                <a:ea typeface="造字工房悦黑（非商用）常规体" pitchFamily="2" charset="-122"/>
              </a:endParaRPr>
            </a:p>
          </p:txBody>
        </p:sp>
      </p:grpSp>
      <p:sp>
        <p:nvSpPr>
          <p:cNvPr id="2" name="矩形 1"/>
          <p:cNvSpPr/>
          <p:nvPr userDrawn="1"/>
        </p:nvSpPr>
        <p:spPr>
          <a:xfrm>
            <a:off x="356471" y="288428"/>
            <a:ext cx="5313207" cy="521970"/>
          </a:xfrm>
          <a:prstGeom prst="rect">
            <a:avLst/>
          </a:prstGeom>
        </p:spPr>
        <p:txBody>
          <a:bodyPr vert="horz" wrap="square">
            <a:spAutoFit/>
          </a:bodyPr>
          <a:lstStyle/>
          <a:p>
            <a:pPr algn="l"/>
            <a:r>
              <a:rPr lang="zh-CN" altLang="en-US" sz="2800" b="1" i="0" dirty="0">
                <a:solidFill>
                  <a:schemeClr val="bg1"/>
                </a:solidFill>
                <a:effectLst/>
                <a:latin typeface="华文行楷" panose="02010800040101010101" charset="-122"/>
                <a:ea typeface="华文行楷" panose="02010800040101010101" charset="-122"/>
              </a:rPr>
              <a:t>请插入您的标题内容</a:t>
            </a:r>
            <a:endParaRPr lang="zh-CN" altLang="en-US" sz="2800" b="1" i="0" dirty="0">
              <a:solidFill>
                <a:schemeClr val="bg1"/>
              </a:solidFill>
              <a:effectLst/>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circle(out)">
                                      <p:cBhvr>
                                        <p:cTn id="7" dur="500"/>
                                        <p:tgtEl>
                                          <p:spTgt spid="181"/>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273"/>
                                        </p:tgtEl>
                                        <p:attrNameLst>
                                          <p:attrName>style.visibility</p:attrName>
                                        </p:attrNameLst>
                                      </p:cBhvr>
                                      <p:to>
                                        <p:strVal val="visible"/>
                                      </p:to>
                                    </p:set>
                                    <p:animEffect transition="in" filter="fade">
                                      <p:cBhvr>
                                        <p:cTn id="10" dur="100"/>
                                        <p:tgtEl>
                                          <p:spTgt spid="273"/>
                                        </p:tgtEl>
                                      </p:cBhvr>
                                    </p:animEffect>
                                  </p:childTnLst>
                                </p:cTn>
                              </p:par>
                              <p:par>
                                <p:cTn id="11" presetID="63" presetClass="path" presetSubtype="0" decel="50000" fill="hold" grpId="1" nodeType="withEffect">
                                  <p:stCondLst>
                                    <p:cond delay="400"/>
                                  </p:stCondLst>
                                  <p:childTnLst>
                                    <p:animMotion origin="layout" path="M -0.18685 2.96296E-6 L -2.08333E-6 2.96296E-6 " pathEditMode="relative" rAng="0" ptsTypes="AA">
                                      <p:cBhvr>
                                        <p:cTn id="12" dur="500" fill="hold"/>
                                        <p:tgtEl>
                                          <p:spTgt spid="273"/>
                                        </p:tgtEl>
                                        <p:attrNameLst>
                                          <p:attrName>ppt_x</p:attrName>
                                          <p:attrName>ppt_y</p:attrName>
                                        </p:attrNameLst>
                                      </p:cBhvr>
                                      <p:rCtr x="9427" y="0"/>
                                    </p:animMotion>
                                  </p:childTnLst>
                                </p:cTn>
                              </p:par>
                              <p:par>
                                <p:cTn id="13" presetID="10" presetClass="entr" presetSubtype="0" fill="hold" grpId="0" nodeType="withEffect">
                                  <p:stCondLst>
                                    <p:cond delay="800"/>
                                  </p:stCondLst>
                                  <p:childTnLst>
                                    <p:set>
                                      <p:cBhvr>
                                        <p:cTn id="14" dur="1" fill="hold">
                                          <p:stCondLst>
                                            <p:cond delay="0"/>
                                          </p:stCondLst>
                                        </p:cTn>
                                        <p:tgtEl>
                                          <p:spTgt spid="93"/>
                                        </p:tgtEl>
                                        <p:attrNameLst>
                                          <p:attrName>style.visibility</p:attrName>
                                        </p:attrNameLst>
                                      </p:cBhvr>
                                      <p:to>
                                        <p:strVal val="visible"/>
                                      </p:to>
                                    </p:set>
                                    <p:animEffect transition="in" filter="fade">
                                      <p:cBhvr>
                                        <p:cTn id="15" dur="100"/>
                                        <p:tgtEl>
                                          <p:spTgt spid="93"/>
                                        </p:tgtEl>
                                      </p:cBhvr>
                                    </p:animEffect>
                                  </p:childTnLst>
                                </p:cTn>
                              </p:par>
                              <p:par>
                                <p:cTn id="16" presetID="63" presetClass="path" presetSubtype="0" decel="50000" fill="hold" grpId="1" nodeType="withEffect">
                                  <p:stCondLst>
                                    <p:cond delay="800"/>
                                  </p:stCondLst>
                                  <p:childTnLst>
                                    <p:animMotion origin="layout" path="M -0.00065 -0.32708 L -2.08333E-7 -3.7037E-7 " pathEditMode="relative" rAng="0" ptsTypes="AA">
                                      <p:cBhvr>
                                        <p:cTn id="17" dur="500" fill="hold"/>
                                        <p:tgtEl>
                                          <p:spTgt spid="93"/>
                                        </p:tgtEl>
                                        <p:attrNameLst>
                                          <p:attrName>ppt_x</p:attrName>
                                          <p:attrName>ppt_y</p:attrName>
                                        </p:attrNameLst>
                                      </p:cBhvr>
                                      <p:rCtr x="-65" y="16481"/>
                                    </p:animMotion>
                                  </p:childTnLst>
                                </p:cTn>
                              </p:par>
                              <p:par>
                                <p:cTn id="18" presetID="10" presetClass="entr" presetSubtype="0" fill="hold" grpId="0" nodeType="withEffect">
                                  <p:stCondLst>
                                    <p:cond delay="1200"/>
                                  </p:stCondLst>
                                  <p:childTnLst>
                                    <p:set>
                                      <p:cBhvr>
                                        <p:cTn id="19" dur="1" fill="hold">
                                          <p:stCondLst>
                                            <p:cond delay="0"/>
                                          </p:stCondLst>
                                        </p:cTn>
                                        <p:tgtEl>
                                          <p:spTgt spid="355"/>
                                        </p:tgtEl>
                                        <p:attrNameLst>
                                          <p:attrName>style.visibility</p:attrName>
                                        </p:attrNameLst>
                                      </p:cBhvr>
                                      <p:to>
                                        <p:strVal val="visible"/>
                                      </p:to>
                                    </p:set>
                                    <p:animEffect transition="in" filter="fade">
                                      <p:cBhvr>
                                        <p:cTn id="20" dur="100"/>
                                        <p:tgtEl>
                                          <p:spTgt spid="355"/>
                                        </p:tgtEl>
                                      </p:cBhvr>
                                    </p:animEffect>
                                  </p:childTnLst>
                                </p:cTn>
                              </p:par>
                              <p:par>
                                <p:cTn id="21" presetID="63" presetClass="path" presetSubtype="0" decel="50000" fill="hold" grpId="1" nodeType="withEffect">
                                  <p:stCondLst>
                                    <p:cond delay="1200"/>
                                  </p:stCondLst>
                                  <p:childTnLst>
                                    <p:animMotion origin="layout" path="M 0.18646 0.00787 L -1.875E-6 0 " pathEditMode="relative" rAng="0" ptsTypes="AA">
                                      <p:cBhvr>
                                        <p:cTn id="22" dur="500" fill="hold"/>
                                        <p:tgtEl>
                                          <p:spTgt spid="355"/>
                                        </p:tgtEl>
                                        <p:attrNameLst>
                                          <p:attrName>ppt_x</p:attrName>
                                          <p:attrName>ppt_y</p:attrName>
                                        </p:attrNameLst>
                                      </p:cBhvr>
                                      <p:rCtr x="-9258" y="-556"/>
                                    </p:animMotion>
                                  </p:childTnLst>
                                </p:cTn>
                              </p:par>
                              <p:par>
                                <p:cTn id="23" presetID="6" presetClass="entr" presetSubtype="32" fill="hold" grpId="0" nodeType="withEffect">
                                  <p:stCondLst>
                                    <p:cond delay="400"/>
                                  </p:stCondLst>
                                  <p:childTnLst>
                                    <p:set>
                                      <p:cBhvr>
                                        <p:cTn id="24" dur="1" fill="hold">
                                          <p:stCondLst>
                                            <p:cond delay="0"/>
                                          </p:stCondLst>
                                        </p:cTn>
                                        <p:tgtEl>
                                          <p:spTgt spid="188"/>
                                        </p:tgtEl>
                                        <p:attrNameLst>
                                          <p:attrName>style.visibility</p:attrName>
                                        </p:attrNameLst>
                                      </p:cBhvr>
                                      <p:to>
                                        <p:strVal val="visible"/>
                                      </p:to>
                                    </p:set>
                                    <p:animEffect transition="in" filter="circle(out)">
                                      <p:cBhvr>
                                        <p:cTn id="25" dur="500"/>
                                        <p:tgtEl>
                                          <p:spTgt spid="188"/>
                                        </p:tgtEl>
                                      </p:cBhvr>
                                    </p:animEffect>
                                  </p:childTnLst>
                                </p:cTn>
                              </p:par>
                              <p:par>
                                <p:cTn id="26" presetID="10" presetClass="entr" presetSubtype="0" fill="hold" grpId="0" nodeType="withEffect">
                                  <p:stCondLst>
                                    <p:cond delay="800"/>
                                  </p:stCondLst>
                                  <p:childTnLst>
                                    <p:set>
                                      <p:cBhvr>
                                        <p:cTn id="27" dur="1" fill="hold">
                                          <p:stCondLst>
                                            <p:cond delay="0"/>
                                          </p:stCondLst>
                                        </p:cTn>
                                        <p:tgtEl>
                                          <p:spTgt spid="276"/>
                                        </p:tgtEl>
                                        <p:attrNameLst>
                                          <p:attrName>style.visibility</p:attrName>
                                        </p:attrNameLst>
                                      </p:cBhvr>
                                      <p:to>
                                        <p:strVal val="visible"/>
                                      </p:to>
                                    </p:set>
                                    <p:animEffect transition="in" filter="fade">
                                      <p:cBhvr>
                                        <p:cTn id="28" dur="100"/>
                                        <p:tgtEl>
                                          <p:spTgt spid="276"/>
                                        </p:tgtEl>
                                      </p:cBhvr>
                                    </p:animEffect>
                                  </p:childTnLst>
                                </p:cTn>
                              </p:par>
                              <p:par>
                                <p:cTn id="29" presetID="63" presetClass="path" presetSubtype="0" decel="50000" fill="hold" grpId="1" nodeType="withEffect">
                                  <p:stCondLst>
                                    <p:cond delay="800"/>
                                  </p:stCondLst>
                                  <p:childTnLst>
                                    <p:animMotion origin="layout" path="M -0.18685 2.96296E-6 L -2.08333E-6 2.96296E-6 " pathEditMode="relative" rAng="0" ptsTypes="AA">
                                      <p:cBhvr>
                                        <p:cTn id="30" dur="500" fill="hold"/>
                                        <p:tgtEl>
                                          <p:spTgt spid="276"/>
                                        </p:tgtEl>
                                        <p:attrNameLst>
                                          <p:attrName>ppt_x</p:attrName>
                                          <p:attrName>ppt_y</p:attrName>
                                        </p:attrNameLst>
                                      </p:cBhvr>
                                      <p:rCtr x="9427" y="0"/>
                                    </p:animMotion>
                                  </p:childTnLst>
                                </p:cTn>
                              </p:par>
                              <p:par>
                                <p:cTn id="31" presetID="10" presetClass="entr" presetSubtype="0" fill="hold" grpId="0" nodeType="withEffect">
                                  <p:stCondLst>
                                    <p:cond delay="120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100"/>
                                        <p:tgtEl>
                                          <p:spTgt spid="101"/>
                                        </p:tgtEl>
                                      </p:cBhvr>
                                    </p:animEffect>
                                  </p:childTnLst>
                                </p:cTn>
                              </p:par>
                              <p:par>
                                <p:cTn id="34" presetID="63" presetClass="path" presetSubtype="0" decel="50000" fill="hold" grpId="1" nodeType="withEffect">
                                  <p:stCondLst>
                                    <p:cond delay="1200"/>
                                  </p:stCondLst>
                                  <p:childTnLst>
                                    <p:animMotion origin="layout" path="M -0.00065 -0.32708 L -2.08333E-7 -3.7037E-7 " pathEditMode="relative" rAng="0" ptsTypes="AA">
                                      <p:cBhvr>
                                        <p:cTn id="35" dur="500" fill="hold"/>
                                        <p:tgtEl>
                                          <p:spTgt spid="101"/>
                                        </p:tgtEl>
                                        <p:attrNameLst>
                                          <p:attrName>ppt_x</p:attrName>
                                          <p:attrName>ppt_y</p:attrName>
                                        </p:attrNameLst>
                                      </p:cBhvr>
                                      <p:rCtr x="-65" y="16481"/>
                                    </p:animMotion>
                                  </p:childTnLst>
                                </p:cTn>
                              </p:par>
                              <p:par>
                                <p:cTn id="36" presetID="10" presetClass="entr" presetSubtype="0" fill="hold" grpId="0" nodeType="withEffect">
                                  <p:stCondLst>
                                    <p:cond delay="1600"/>
                                  </p:stCondLst>
                                  <p:childTnLst>
                                    <p:set>
                                      <p:cBhvr>
                                        <p:cTn id="37" dur="1" fill="hold">
                                          <p:stCondLst>
                                            <p:cond delay="0"/>
                                          </p:stCondLst>
                                        </p:cTn>
                                        <p:tgtEl>
                                          <p:spTgt spid="360"/>
                                        </p:tgtEl>
                                        <p:attrNameLst>
                                          <p:attrName>style.visibility</p:attrName>
                                        </p:attrNameLst>
                                      </p:cBhvr>
                                      <p:to>
                                        <p:strVal val="visible"/>
                                      </p:to>
                                    </p:set>
                                    <p:animEffect transition="in" filter="fade">
                                      <p:cBhvr>
                                        <p:cTn id="38" dur="100"/>
                                        <p:tgtEl>
                                          <p:spTgt spid="360"/>
                                        </p:tgtEl>
                                      </p:cBhvr>
                                    </p:animEffect>
                                  </p:childTnLst>
                                </p:cTn>
                              </p:par>
                              <p:par>
                                <p:cTn id="39" presetID="63" presetClass="path" presetSubtype="0" decel="50000" fill="hold" grpId="1" nodeType="withEffect">
                                  <p:stCondLst>
                                    <p:cond delay="1600"/>
                                  </p:stCondLst>
                                  <p:childTnLst>
                                    <p:animMotion origin="layout" path="M 0.18646 0.00787 L -1.875E-6 0 " pathEditMode="relative" rAng="0" ptsTypes="AA">
                                      <p:cBhvr>
                                        <p:cTn id="40" dur="500" fill="hold"/>
                                        <p:tgtEl>
                                          <p:spTgt spid="360"/>
                                        </p:tgtEl>
                                        <p:attrNameLst>
                                          <p:attrName>ppt_x</p:attrName>
                                          <p:attrName>ppt_y</p:attrName>
                                        </p:attrNameLst>
                                      </p:cBhvr>
                                      <p:rCtr x="-9258" y="-556"/>
                                    </p:animMotion>
                                  </p:childTnLst>
                                </p:cTn>
                              </p:par>
                              <p:par>
                                <p:cTn id="41" presetID="6" presetClass="entr" presetSubtype="32" fill="hold" nodeType="withEffect">
                                  <p:stCondLst>
                                    <p:cond delay="800"/>
                                  </p:stCondLst>
                                  <p:childTnLst>
                                    <p:set>
                                      <p:cBhvr>
                                        <p:cTn id="42" dur="1" fill="hold">
                                          <p:stCondLst>
                                            <p:cond delay="0"/>
                                          </p:stCondLst>
                                        </p:cTn>
                                        <p:tgtEl>
                                          <p:spTgt spid="819"/>
                                        </p:tgtEl>
                                        <p:attrNameLst>
                                          <p:attrName>style.visibility</p:attrName>
                                        </p:attrNameLst>
                                      </p:cBhvr>
                                      <p:to>
                                        <p:strVal val="visible"/>
                                      </p:to>
                                    </p:set>
                                    <p:animEffect transition="in" filter="circle(out)">
                                      <p:cBhvr>
                                        <p:cTn id="43" dur="500"/>
                                        <p:tgtEl>
                                          <p:spTgt spid="819"/>
                                        </p:tgtEl>
                                      </p:cBhvr>
                                    </p:animEffect>
                                  </p:childTnLst>
                                </p:cTn>
                              </p:par>
                              <p:par>
                                <p:cTn id="44" presetID="10" presetClass="entr" presetSubtype="0" fill="hold" nodeType="withEffect">
                                  <p:stCondLst>
                                    <p:cond delay="1200"/>
                                  </p:stCondLst>
                                  <p:childTnLst>
                                    <p:set>
                                      <p:cBhvr>
                                        <p:cTn id="45" dur="1" fill="hold">
                                          <p:stCondLst>
                                            <p:cond delay="0"/>
                                          </p:stCondLst>
                                        </p:cTn>
                                        <p:tgtEl>
                                          <p:spTgt spid="817"/>
                                        </p:tgtEl>
                                        <p:attrNameLst>
                                          <p:attrName>style.visibility</p:attrName>
                                        </p:attrNameLst>
                                      </p:cBhvr>
                                      <p:to>
                                        <p:strVal val="visible"/>
                                      </p:to>
                                    </p:set>
                                    <p:animEffect transition="in" filter="fade">
                                      <p:cBhvr>
                                        <p:cTn id="46" dur="100"/>
                                        <p:tgtEl>
                                          <p:spTgt spid="817"/>
                                        </p:tgtEl>
                                      </p:cBhvr>
                                    </p:animEffect>
                                  </p:childTnLst>
                                </p:cTn>
                              </p:par>
                              <p:par>
                                <p:cTn id="47" presetID="63" presetClass="path" presetSubtype="0" decel="50000" fill="hold" nodeType="withEffect">
                                  <p:stCondLst>
                                    <p:cond delay="1200"/>
                                  </p:stCondLst>
                                  <p:childTnLst>
                                    <p:animMotion origin="layout" path="M -0.18685 2.96296E-6 L -2.08333E-6 2.96296E-6 " pathEditMode="relative" rAng="0" ptsTypes="AA">
                                      <p:cBhvr>
                                        <p:cTn id="48" dur="500" fill="hold"/>
                                        <p:tgtEl>
                                          <p:spTgt spid="817"/>
                                        </p:tgtEl>
                                        <p:attrNameLst>
                                          <p:attrName>ppt_x</p:attrName>
                                          <p:attrName>ppt_y</p:attrName>
                                        </p:attrNameLst>
                                      </p:cBhvr>
                                      <p:rCtr x="9427" y="0"/>
                                    </p:animMotion>
                                  </p:childTnLst>
                                </p:cTn>
                              </p:par>
                              <p:par>
                                <p:cTn id="49" presetID="10" presetClass="entr" presetSubtype="0" fill="hold" nodeType="withEffect">
                                  <p:stCondLst>
                                    <p:cond delay="1600"/>
                                  </p:stCondLst>
                                  <p:childTnLst>
                                    <p:set>
                                      <p:cBhvr>
                                        <p:cTn id="50" dur="1" fill="hold">
                                          <p:stCondLst>
                                            <p:cond delay="0"/>
                                          </p:stCondLst>
                                        </p:cTn>
                                        <p:tgtEl>
                                          <p:spTgt spid="416"/>
                                        </p:tgtEl>
                                        <p:attrNameLst>
                                          <p:attrName>style.visibility</p:attrName>
                                        </p:attrNameLst>
                                      </p:cBhvr>
                                      <p:to>
                                        <p:strVal val="visible"/>
                                      </p:to>
                                    </p:set>
                                    <p:animEffect transition="in" filter="fade">
                                      <p:cBhvr>
                                        <p:cTn id="51" dur="100"/>
                                        <p:tgtEl>
                                          <p:spTgt spid="416"/>
                                        </p:tgtEl>
                                      </p:cBhvr>
                                    </p:animEffect>
                                  </p:childTnLst>
                                </p:cTn>
                              </p:par>
                              <p:par>
                                <p:cTn id="52" presetID="63" presetClass="path" presetSubtype="0" decel="50000" fill="hold" nodeType="withEffect">
                                  <p:stCondLst>
                                    <p:cond delay="1600"/>
                                  </p:stCondLst>
                                  <p:childTnLst>
                                    <p:animMotion origin="layout" path="M -0.00065 -0.32708 L -2.08333E-7 -3.7037E-7 " pathEditMode="relative" rAng="0" ptsTypes="AA">
                                      <p:cBhvr>
                                        <p:cTn id="53" dur="500" fill="hold"/>
                                        <p:tgtEl>
                                          <p:spTgt spid="416"/>
                                        </p:tgtEl>
                                        <p:attrNameLst>
                                          <p:attrName>ppt_x</p:attrName>
                                          <p:attrName>ppt_y</p:attrName>
                                        </p:attrNameLst>
                                      </p:cBhvr>
                                      <p:rCtr x="-65" y="16481"/>
                                    </p:animMotion>
                                  </p:childTnLst>
                                </p:cTn>
                              </p:par>
                              <p:par>
                                <p:cTn id="54" presetID="10" presetClass="entr" presetSubtype="0" fill="hold" nodeType="withEffect">
                                  <p:stCondLst>
                                    <p:cond delay="2000"/>
                                  </p:stCondLst>
                                  <p:childTnLst>
                                    <p:set>
                                      <p:cBhvr>
                                        <p:cTn id="55" dur="1" fill="hold">
                                          <p:stCondLst>
                                            <p:cond delay="0"/>
                                          </p:stCondLst>
                                        </p:cTn>
                                        <p:tgtEl>
                                          <p:spTgt spid="845"/>
                                        </p:tgtEl>
                                        <p:attrNameLst>
                                          <p:attrName>style.visibility</p:attrName>
                                        </p:attrNameLst>
                                      </p:cBhvr>
                                      <p:to>
                                        <p:strVal val="visible"/>
                                      </p:to>
                                    </p:set>
                                    <p:animEffect transition="in" filter="fade">
                                      <p:cBhvr>
                                        <p:cTn id="56" dur="100"/>
                                        <p:tgtEl>
                                          <p:spTgt spid="845"/>
                                        </p:tgtEl>
                                      </p:cBhvr>
                                    </p:animEffect>
                                  </p:childTnLst>
                                </p:cTn>
                              </p:par>
                              <p:par>
                                <p:cTn id="57" presetID="63" presetClass="path" presetSubtype="0" decel="50000" fill="hold" nodeType="withEffect">
                                  <p:stCondLst>
                                    <p:cond delay="2000"/>
                                  </p:stCondLst>
                                  <p:childTnLst>
                                    <p:animMotion origin="layout" path="M 0.18646 0.00787 L -1.875E-6 0 " pathEditMode="relative" rAng="0" ptsTypes="AA">
                                      <p:cBhvr>
                                        <p:cTn id="58" dur="500" fill="hold"/>
                                        <p:tgtEl>
                                          <p:spTgt spid="845"/>
                                        </p:tgtEl>
                                        <p:attrNameLst>
                                          <p:attrName>ppt_x</p:attrName>
                                          <p:attrName>ppt_y</p:attrName>
                                        </p:attrNameLst>
                                      </p:cBhvr>
                                      <p:rCtr x="-9258" y="-556"/>
                                    </p:animMotion>
                                  </p:childTnLst>
                                </p:cTn>
                              </p:par>
                              <p:par>
                                <p:cTn id="59" presetID="12" presetClass="entr" presetSubtype="2" fill="hold" nodeType="withEffect">
                                  <p:stCondLst>
                                    <p:cond delay="800"/>
                                  </p:stCondLst>
                                  <p:childTnLst>
                                    <p:set>
                                      <p:cBhvr>
                                        <p:cTn id="60" dur="1" fill="hold">
                                          <p:stCondLst>
                                            <p:cond delay="0"/>
                                          </p:stCondLst>
                                        </p:cTn>
                                        <p:tgtEl>
                                          <p:spTgt spid="841"/>
                                        </p:tgtEl>
                                        <p:attrNameLst>
                                          <p:attrName>style.visibility</p:attrName>
                                        </p:attrNameLst>
                                      </p:cBhvr>
                                      <p:to>
                                        <p:strVal val="visible"/>
                                      </p:to>
                                    </p:set>
                                    <p:anim calcmode="lin" valueType="num">
                                      <p:cBhvr additive="base">
                                        <p:cTn id="61" dur="500"/>
                                        <p:tgtEl>
                                          <p:spTgt spid="841"/>
                                        </p:tgtEl>
                                        <p:attrNameLst>
                                          <p:attrName>ppt_x</p:attrName>
                                        </p:attrNameLst>
                                      </p:cBhvr>
                                      <p:tavLst>
                                        <p:tav tm="0">
                                          <p:val>
                                            <p:strVal val="#ppt_x+#ppt_w*1.125000"/>
                                          </p:val>
                                        </p:tav>
                                        <p:tav tm="100000">
                                          <p:val>
                                            <p:strVal val="#ppt_x"/>
                                          </p:val>
                                        </p:tav>
                                      </p:tavLst>
                                    </p:anim>
                                    <p:animEffect transition="in" filter="wipe(left)">
                                      <p:cBhvr>
                                        <p:cTn id="62" dur="500"/>
                                        <p:tgtEl>
                                          <p:spTgt spid="841"/>
                                        </p:tgtEl>
                                      </p:cBhvr>
                                    </p:animEffect>
                                  </p:childTnLst>
                                </p:cTn>
                              </p:par>
                              <p:par>
                                <p:cTn id="63" presetID="12" presetClass="entr" presetSubtype="8" fill="hold" nodeType="withEffect">
                                  <p:stCondLst>
                                    <p:cond delay="1200"/>
                                  </p:stCondLst>
                                  <p:childTnLst>
                                    <p:set>
                                      <p:cBhvr>
                                        <p:cTn id="64" dur="1" fill="hold">
                                          <p:stCondLst>
                                            <p:cond delay="0"/>
                                          </p:stCondLst>
                                        </p:cTn>
                                        <p:tgtEl>
                                          <p:spTgt spid="840"/>
                                        </p:tgtEl>
                                        <p:attrNameLst>
                                          <p:attrName>style.visibility</p:attrName>
                                        </p:attrNameLst>
                                      </p:cBhvr>
                                      <p:to>
                                        <p:strVal val="visible"/>
                                      </p:to>
                                    </p:set>
                                    <p:anim calcmode="lin" valueType="num">
                                      <p:cBhvr additive="base">
                                        <p:cTn id="65" dur="500"/>
                                        <p:tgtEl>
                                          <p:spTgt spid="840"/>
                                        </p:tgtEl>
                                        <p:attrNameLst>
                                          <p:attrName>ppt_x</p:attrName>
                                        </p:attrNameLst>
                                      </p:cBhvr>
                                      <p:tavLst>
                                        <p:tav tm="0">
                                          <p:val>
                                            <p:strVal val="#ppt_x-#ppt_w*1.125000"/>
                                          </p:val>
                                        </p:tav>
                                        <p:tav tm="100000">
                                          <p:val>
                                            <p:strVal val="#ppt_x"/>
                                          </p:val>
                                        </p:tav>
                                      </p:tavLst>
                                    </p:anim>
                                    <p:animEffect transition="in" filter="wipe(right)">
                                      <p:cBhvr>
                                        <p:cTn id="66" dur="500"/>
                                        <p:tgtEl>
                                          <p:spTgt spid="840"/>
                                        </p:tgtEl>
                                      </p:cBhvr>
                                    </p:animEffect>
                                  </p:childTnLst>
                                </p:cTn>
                              </p:par>
                              <p:par>
                                <p:cTn id="67" presetID="12" presetClass="entr" presetSubtype="8" fill="hold" nodeType="withEffect">
                                  <p:stCondLst>
                                    <p:cond delay="1600"/>
                                  </p:stCondLst>
                                  <p:childTnLst>
                                    <p:set>
                                      <p:cBhvr>
                                        <p:cTn id="68" dur="1" fill="hold">
                                          <p:stCondLst>
                                            <p:cond delay="0"/>
                                          </p:stCondLst>
                                        </p:cTn>
                                        <p:tgtEl>
                                          <p:spTgt spid="843"/>
                                        </p:tgtEl>
                                        <p:attrNameLst>
                                          <p:attrName>style.visibility</p:attrName>
                                        </p:attrNameLst>
                                      </p:cBhvr>
                                      <p:to>
                                        <p:strVal val="visible"/>
                                      </p:to>
                                    </p:set>
                                    <p:anim calcmode="lin" valueType="num">
                                      <p:cBhvr additive="base">
                                        <p:cTn id="69" dur="500"/>
                                        <p:tgtEl>
                                          <p:spTgt spid="843"/>
                                        </p:tgtEl>
                                        <p:attrNameLst>
                                          <p:attrName>ppt_x</p:attrName>
                                        </p:attrNameLst>
                                      </p:cBhvr>
                                      <p:tavLst>
                                        <p:tav tm="0">
                                          <p:val>
                                            <p:strVal val="#ppt_x-#ppt_w*1.125000"/>
                                          </p:val>
                                        </p:tav>
                                        <p:tav tm="100000">
                                          <p:val>
                                            <p:strVal val="#ppt_x"/>
                                          </p:val>
                                        </p:tav>
                                      </p:tavLst>
                                    </p:anim>
                                    <p:animEffect transition="in" filter="wipe(right)">
                                      <p:cBhvr>
                                        <p:cTn id="70" dur="500"/>
                                        <p:tgtEl>
                                          <p:spTgt spid="843"/>
                                        </p:tgtEl>
                                      </p:cBhvr>
                                    </p:animEffect>
                                  </p:childTnLst>
                                </p:cTn>
                              </p:par>
                              <p:par>
                                <p:cTn id="71" presetID="12" presetClass="entr" presetSubtype="2" fill="hold" nodeType="withEffect">
                                  <p:stCondLst>
                                    <p:cond delay="2000"/>
                                  </p:stCondLst>
                                  <p:childTnLst>
                                    <p:set>
                                      <p:cBhvr>
                                        <p:cTn id="72" dur="1" fill="hold">
                                          <p:stCondLst>
                                            <p:cond delay="0"/>
                                          </p:stCondLst>
                                        </p:cTn>
                                        <p:tgtEl>
                                          <p:spTgt spid="842"/>
                                        </p:tgtEl>
                                        <p:attrNameLst>
                                          <p:attrName>style.visibility</p:attrName>
                                        </p:attrNameLst>
                                      </p:cBhvr>
                                      <p:to>
                                        <p:strVal val="visible"/>
                                      </p:to>
                                    </p:set>
                                    <p:anim calcmode="lin" valueType="num">
                                      <p:cBhvr additive="base">
                                        <p:cTn id="73" dur="500"/>
                                        <p:tgtEl>
                                          <p:spTgt spid="842"/>
                                        </p:tgtEl>
                                        <p:attrNameLst>
                                          <p:attrName>ppt_x</p:attrName>
                                        </p:attrNameLst>
                                      </p:cBhvr>
                                      <p:tavLst>
                                        <p:tav tm="0">
                                          <p:val>
                                            <p:strVal val="#ppt_x+#ppt_w*1.125000"/>
                                          </p:val>
                                        </p:tav>
                                        <p:tav tm="100000">
                                          <p:val>
                                            <p:strVal val="#ppt_x"/>
                                          </p:val>
                                        </p:tav>
                                      </p:tavLst>
                                    </p:anim>
                                    <p:animEffect transition="in" filter="wipe(left)">
                                      <p:cBhvr>
                                        <p:cTn id="74" dur="500"/>
                                        <p:tgtEl>
                                          <p:spTgt spid="84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fade">
                                      <p:cBhvr>
                                        <p:cTn id="7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P spid="188" grpId="0" animBg="1"/>
      <p:bldP spid="273" grpId="0" animBg="1"/>
      <p:bldP spid="273" grpId="1" animBg="1"/>
      <p:bldP spid="276" grpId="0" animBg="1"/>
      <p:bldP spid="276" grpId="1" animBg="1"/>
      <p:bldP spid="355" grpId="0" animBg="1"/>
      <p:bldP spid="355" grpId="1" animBg="1"/>
      <p:bldP spid="360" grpId="0" animBg="1"/>
      <p:bldP spid="360" grpId="1" animBg="1"/>
      <p:bldP spid="93" grpId="0" animBg="1"/>
      <p:bldP spid="93" grpId="1" animBg="1"/>
      <p:bldP spid="101" grpId="0" animBg="1"/>
      <p:bldP spid="101" grpId="1" animBg="1"/>
      <p:bldP spid="2" grpId="0"/>
    </p:bldLst>
  </p:timing>
</p:sld>
</file>

<file path=ppt/tags/tag1.xml><?xml version="1.0" encoding="utf-8"?>
<p:tagLst xmlns:p="http://schemas.openxmlformats.org/presentationml/2006/main">
  <p:tag name="PA" val="v4.1.6"/>
</p:tagLst>
</file>

<file path=ppt/tags/tag10.xml><?xml version="1.0" encoding="utf-8"?>
<p:tagLst xmlns:p="http://schemas.openxmlformats.org/presentationml/2006/main">
  <p:tag name="MH" val="20170710183418"/>
  <p:tag name="MH_LIBRARY" val="GRAPHIC"/>
  <p:tag name="MH_TYPE" val="Other"/>
  <p:tag name="MH_ORDER" val="1"/>
</p:tagLst>
</file>

<file path=ppt/tags/tag11.xml><?xml version="1.0" encoding="utf-8"?>
<p:tagLst xmlns:p="http://schemas.openxmlformats.org/presentationml/2006/main">
  <p:tag name="MH" val="20170710183418"/>
  <p:tag name="MH_LIBRARY" val="GRAPHIC"/>
  <p:tag name="MH_TYPE" val="Other"/>
  <p:tag name="MH_ORDER" val="2"/>
</p:tagLst>
</file>

<file path=ppt/tags/tag12.xml><?xml version="1.0" encoding="utf-8"?>
<p:tagLst xmlns:p="http://schemas.openxmlformats.org/presentationml/2006/main">
  <p:tag name="MH" val="20170710183418"/>
  <p:tag name="MH_LIBRARY" val="GRAPHIC"/>
  <p:tag name="MH_TYPE" val="Other"/>
  <p:tag name="MH_ORDER" val="3"/>
</p:tagLst>
</file>

<file path=ppt/tags/tag13.xml><?xml version="1.0" encoding="utf-8"?>
<p:tagLst xmlns:p="http://schemas.openxmlformats.org/presentationml/2006/main">
  <p:tag name="MH" val="20170710183418"/>
  <p:tag name="MH_LIBRARY" val="GRAPHIC"/>
  <p:tag name="MH_TYPE" val="Other"/>
  <p:tag name="MH_ORDER" val="4"/>
</p:tagLst>
</file>

<file path=ppt/tags/tag14.xml><?xml version="1.0" encoding="utf-8"?>
<p:tagLst xmlns:p="http://schemas.openxmlformats.org/presentationml/2006/main">
  <p:tag name="MH" val="20170710183418"/>
  <p:tag name="MH_LIBRARY" val="GRAPHIC"/>
  <p:tag name="MH_TYPE" val="Other"/>
  <p:tag name="MH_ORDER" val="9"/>
</p:tagLst>
</file>

<file path=ppt/tags/tag15.xml><?xml version="1.0" encoding="utf-8"?>
<p:tagLst xmlns:p="http://schemas.openxmlformats.org/presentationml/2006/main">
  <p:tag name="MH" val="20170710183418"/>
  <p:tag name="MH_LIBRARY" val="GRAPHIC"/>
  <p:tag name="MH_TYPE" val="Other"/>
  <p:tag name="MH_ORDER" val="1"/>
</p:tagLst>
</file>

<file path=ppt/tags/tag16.xml><?xml version="1.0" encoding="utf-8"?>
<p:tagLst xmlns:p="http://schemas.openxmlformats.org/presentationml/2006/main">
  <p:tag name="MH" val="20170710183418"/>
  <p:tag name="MH_LIBRARY" val="GRAPHIC"/>
  <p:tag name="MH_TYPE" val="Other"/>
  <p:tag name="MH_ORDER" val="2"/>
</p:tagLst>
</file>

<file path=ppt/tags/tag17.xml><?xml version="1.0" encoding="utf-8"?>
<p:tagLst xmlns:p="http://schemas.openxmlformats.org/presentationml/2006/main">
  <p:tag name="MH" val="20170710183418"/>
  <p:tag name="MH_LIBRARY" val="GRAPHIC"/>
  <p:tag name="MH_TYPE" val="Other"/>
  <p:tag name="MH_ORDER" val="3"/>
</p:tagLst>
</file>

<file path=ppt/tags/tag18.xml><?xml version="1.0" encoding="utf-8"?>
<p:tagLst xmlns:p="http://schemas.openxmlformats.org/presentationml/2006/main">
  <p:tag name="MH" val="20170710183418"/>
  <p:tag name="MH_LIBRARY" val="GRAPHIC"/>
  <p:tag name="MH_TYPE" val="Other"/>
  <p:tag name="MH_ORDER" val="4"/>
</p:tagLst>
</file>

<file path=ppt/tags/tag19.xml><?xml version="1.0" encoding="utf-8"?>
<p:tagLst xmlns:p="http://schemas.openxmlformats.org/presentationml/2006/main">
  <p:tag name="MH" val="20170710183418"/>
  <p:tag name="MH_LIBRARY" val="GRAPHIC"/>
  <p:tag name="MH_TYPE" val="Other"/>
  <p:tag name="MH_ORDER" val="1"/>
</p:tagLst>
</file>

<file path=ppt/tags/tag2.xml><?xml version="1.0" encoding="utf-8"?>
<p:tagLst xmlns:p="http://schemas.openxmlformats.org/presentationml/2006/main">
  <p:tag name="PA" val="v4.1.6"/>
</p:tagLst>
</file>

<file path=ppt/tags/tag20.xml><?xml version="1.0" encoding="utf-8"?>
<p:tagLst xmlns:p="http://schemas.openxmlformats.org/presentationml/2006/main">
  <p:tag name="MH" val="20170710183418"/>
  <p:tag name="MH_LIBRARY" val="GRAPHIC"/>
  <p:tag name="MH_TYPE" val="Other"/>
  <p:tag name="MH_ORDER" val="2"/>
</p:tagLst>
</file>

<file path=ppt/tags/tag21.xml><?xml version="1.0" encoding="utf-8"?>
<p:tagLst xmlns:p="http://schemas.openxmlformats.org/presentationml/2006/main">
  <p:tag name="MH" val="20170710183418"/>
  <p:tag name="MH_LIBRARY" val="GRAPHIC"/>
  <p:tag name="MH_TYPE" val="Other"/>
  <p:tag name="MH_ORDER" val="3"/>
</p:tagLst>
</file>

<file path=ppt/tags/tag22.xml><?xml version="1.0" encoding="utf-8"?>
<p:tagLst xmlns:p="http://schemas.openxmlformats.org/presentationml/2006/main">
  <p:tag name="MH" val="20170710183418"/>
  <p:tag name="MH_LIBRARY" val="GRAPHIC"/>
  <p:tag name="MH_TYPE" val="Other"/>
  <p:tag name="MH_ORDER" val="4"/>
</p:tagLst>
</file>

<file path=ppt/tags/tag23.xml><?xml version="1.0" encoding="utf-8"?>
<p:tagLst xmlns:p="http://schemas.openxmlformats.org/presentationml/2006/main">
  <p:tag name="MH" val="20170710183418"/>
  <p:tag name="MH_LIBRARY" val="GRAPHIC"/>
  <p:tag name="MH_TYPE" val="Other"/>
  <p:tag name="MH_ORDER" val="9"/>
</p:tagLst>
</file>

<file path=ppt/tags/tag24.xml><?xml version="1.0" encoding="utf-8"?>
<p:tagLst xmlns:p="http://schemas.openxmlformats.org/presentationml/2006/main">
  <p:tag name="MH" val="20170710183418"/>
  <p:tag name="MH_LIBRARY" val="GRAPHIC"/>
  <p:tag name="MH_TYPE" val="Other"/>
  <p:tag name="MH_ORDER" val="3"/>
</p:tagLst>
</file>

<file path=ppt/tags/tag25.xml><?xml version="1.0" encoding="utf-8"?>
<p:tagLst xmlns:p="http://schemas.openxmlformats.org/presentationml/2006/main">
  <p:tag name="MH" val="20170710183418"/>
  <p:tag name="MH_LIBRARY" val="GRAPHIC"/>
  <p:tag name="MH_TYPE" val="Other"/>
  <p:tag name="MH_ORDER" val="4"/>
</p:tagLst>
</file>

<file path=ppt/tags/tag26.xml><?xml version="1.0" encoding="utf-8"?>
<p:tagLst xmlns:p="http://schemas.openxmlformats.org/presentationml/2006/main">
  <p:tag name="MH" val="20170710183418"/>
  <p:tag name="MH_LIBRARY" val="GRAPHIC"/>
  <p:tag name="MH_TYPE" val="Other"/>
  <p:tag name="MH_ORDER" val="1"/>
</p:tagLst>
</file>

<file path=ppt/tags/tag27.xml><?xml version="1.0" encoding="utf-8"?>
<p:tagLst xmlns:p="http://schemas.openxmlformats.org/presentationml/2006/main">
  <p:tag name="MH" val="20170710183418"/>
  <p:tag name="MH_LIBRARY" val="GRAPHIC"/>
  <p:tag name="MH_TYPE" val="Other"/>
  <p:tag name="MH_ORDER" val="2"/>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PA" val="v4.0.0"/>
</p:tagLst>
</file>

<file path=ppt/tags/tag3.xml><?xml version="1.0" encoding="utf-8"?>
<p:tagLst xmlns:p="http://schemas.openxmlformats.org/presentationml/2006/main">
  <p:tag name="PA" val="v4.1.6"/>
</p:tagLst>
</file>

<file path=ppt/tags/tag30.xml><?xml version="1.0" encoding="utf-8"?>
<p:tagLst xmlns:p="http://schemas.openxmlformats.org/presentationml/2006/main">
  <p:tag name="PA" val="v4.1.6"/>
</p:tagLst>
</file>

<file path=ppt/tags/tag31.xml><?xml version="1.0" encoding="utf-8"?>
<p:tagLst xmlns:p="http://schemas.openxmlformats.org/presentationml/2006/main">
  <p:tag name="PA" val="v4.1.6"/>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MH" val="20170710183418"/>
  <p:tag name="MH_LIBRARY" val="GRAPHIC"/>
  <p:tag name="MH_TYPE" val="Other"/>
  <p:tag name="MH_ORDER" val="1"/>
</p:tagLst>
</file>

<file path=ppt/tags/tag7.xml><?xml version="1.0" encoding="utf-8"?>
<p:tagLst xmlns:p="http://schemas.openxmlformats.org/presentationml/2006/main">
  <p:tag name="MH" val="20170710183418"/>
  <p:tag name="MH_LIBRARY" val="GRAPHIC"/>
  <p:tag name="MH_TYPE" val="Other"/>
  <p:tag name="MH_ORDER" val="2"/>
</p:tagLst>
</file>

<file path=ppt/tags/tag8.xml><?xml version="1.0" encoding="utf-8"?>
<p:tagLst xmlns:p="http://schemas.openxmlformats.org/presentationml/2006/main">
  <p:tag name="MH" val="20170710183418"/>
  <p:tag name="MH_LIBRARY" val="GRAPHIC"/>
  <p:tag name="MH_TYPE" val="Other"/>
  <p:tag name="MH_ORDER" val="3"/>
</p:tagLst>
</file>

<file path=ppt/tags/tag9.xml><?xml version="1.0" encoding="utf-8"?>
<p:tagLst xmlns:p="http://schemas.openxmlformats.org/presentationml/2006/main">
  <p:tag name="MH" val="20170710183418"/>
  <p:tag name="MH_LIBRARY" val="GRAPHIC"/>
  <p:tag name="MH_TYPE" val="Other"/>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3289</Words>
  <Application>WPS 演示</Application>
  <PresentationFormat>宽屏</PresentationFormat>
  <Paragraphs>355</Paragraphs>
  <Slides>25</Slides>
  <Notes>25</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25</vt:i4>
      </vt:variant>
    </vt:vector>
  </HeadingPairs>
  <TitlesOfParts>
    <vt:vector size="50" baseType="lpstr">
      <vt:lpstr>Arial</vt:lpstr>
      <vt:lpstr>宋体</vt:lpstr>
      <vt:lpstr>Wingdings</vt:lpstr>
      <vt:lpstr>华文行楷</vt:lpstr>
      <vt:lpstr>Source Sans Pro</vt:lpstr>
      <vt:lpstr>Roboto Medium</vt:lpstr>
      <vt:lpstr>Roboto Black</vt:lpstr>
      <vt:lpstr>文悦古典明朝体 (非商业使用) W5</vt:lpstr>
      <vt:lpstr>微软雅黑</vt:lpstr>
      <vt:lpstr>隶书</vt:lpstr>
      <vt:lpstr>楷体</vt:lpstr>
      <vt:lpstr>Calibri</vt:lpstr>
      <vt:lpstr>迷你简启体</vt:lpstr>
      <vt:lpstr>造字工房悦黑（非商用）常规体</vt:lpstr>
      <vt:lpstr>等线</vt:lpstr>
      <vt:lpstr>Arial Unicode MS</vt:lpstr>
      <vt:lpstr>等线 Light</vt:lpstr>
      <vt:lpstr>方正清刻本悦宋简体</vt:lpstr>
      <vt:lpstr>Calibri</vt:lpstr>
      <vt:lpstr>Roboto Thin</vt:lpstr>
      <vt:lpstr>Roboto Light</vt:lpstr>
      <vt:lpstr>义启紫水晶体</vt:lpstr>
      <vt:lpstr>Zootopia JPosters.com.ar</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曼曼</cp:lastModifiedBy>
  <cp:revision>2</cp:revision>
  <dcterms:created xsi:type="dcterms:W3CDTF">2018-11-27T04:44:03Z</dcterms:created>
  <dcterms:modified xsi:type="dcterms:W3CDTF">2018-11-27T04:48:01Z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